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ink/ink161.xml" ContentType="application/inkml+xml"/>
  <Override PartName="/ppt/ink/ink162.xml" ContentType="application/inkml+xml"/>
  <Override PartName="/ppt/ink/ink163.xml" ContentType="application/inkml+xml"/>
  <Override PartName="/ppt/ink/ink164.xml" ContentType="application/inkml+xml"/>
  <Override PartName="/ppt/ink/ink165.xml" ContentType="application/inkml+xml"/>
  <Override PartName="/ppt/ink/ink166.xml" ContentType="application/inkml+xml"/>
  <Override PartName="/ppt/ink/ink167.xml" ContentType="application/inkml+xml"/>
  <Override PartName="/ppt/ink/ink168.xml" ContentType="application/inkml+xml"/>
  <Override PartName="/ppt/ink/ink169.xml" ContentType="application/inkml+xml"/>
  <Override PartName="/ppt/ink/ink170.xml" ContentType="application/inkml+xml"/>
  <Override PartName="/ppt/ink/ink171.xml" ContentType="application/inkml+xml"/>
  <Override PartName="/ppt/ink/ink172.xml" ContentType="application/inkml+xml"/>
  <Override PartName="/ppt/ink/ink173.xml" ContentType="application/inkml+xml"/>
  <Override PartName="/ppt/ink/ink174.xml" ContentType="application/inkml+xml"/>
  <Override PartName="/ppt/ink/ink175.xml" ContentType="application/inkml+xml"/>
  <Override PartName="/ppt/ink/ink176.xml" ContentType="application/inkml+xml"/>
  <Override PartName="/ppt/ink/ink177.xml" ContentType="application/inkml+xml"/>
  <Override PartName="/ppt/ink/ink178.xml" ContentType="application/inkml+xml"/>
  <Override PartName="/ppt/ink/ink179.xml" ContentType="application/inkml+xml"/>
  <Override PartName="/ppt/ink/ink180.xml" ContentType="application/inkml+xml"/>
  <Override PartName="/ppt/ink/ink181.xml" ContentType="application/inkml+xml"/>
  <Override PartName="/ppt/ink/ink182.xml" ContentType="application/inkml+xml"/>
  <Override PartName="/ppt/ink/ink183.xml" ContentType="application/inkml+xml"/>
  <Override PartName="/ppt/ink/ink184.xml" ContentType="application/inkml+xml"/>
  <Override PartName="/ppt/ink/ink185.xml" ContentType="application/inkml+xml"/>
  <Override PartName="/ppt/ink/ink186.xml" ContentType="application/inkml+xml"/>
  <Override PartName="/ppt/ink/ink187.xml" ContentType="application/inkml+xml"/>
  <Override PartName="/ppt/ink/ink188.xml" ContentType="application/inkml+xml"/>
  <Override PartName="/ppt/ink/ink189.xml" ContentType="application/inkml+xml"/>
  <Override PartName="/ppt/ink/ink190.xml" ContentType="application/inkml+xml"/>
  <Override PartName="/ppt/ink/ink191.xml" ContentType="application/inkml+xml"/>
  <Override PartName="/ppt/ink/ink192.xml" ContentType="application/inkml+xml"/>
  <Override PartName="/ppt/ink/ink193.xml" ContentType="application/inkml+xml"/>
  <Override PartName="/ppt/ink/ink194.xml" ContentType="application/inkml+xml"/>
  <Override PartName="/ppt/ink/ink195.xml" ContentType="application/inkml+xml"/>
  <Override PartName="/ppt/ink/ink196.xml" ContentType="application/inkml+xml"/>
  <Override PartName="/ppt/ink/ink197.xml" ContentType="application/inkml+xml"/>
  <Override PartName="/ppt/ink/ink198.xml" ContentType="application/inkml+xml"/>
  <Override PartName="/ppt/ink/ink199.xml" ContentType="application/inkml+xml"/>
  <Override PartName="/ppt/ink/ink200.xml" ContentType="application/inkml+xml"/>
  <Override PartName="/ppt/ink/ink201.xml" ContentType="application/inkml+xml"/>
  <Override PartName="/ppt/ink/ink202.xml" ContentType="application/inkml+xml"/>
  <Override PartName="/ppt/ink/ink203.xml" ContentType="application/inkml+xml"/>
  <Override PartName="/ppt/ink/ink204.xml" ContentType="application/inkml+xml"/>
  <Override PartName="/ppt/ink/ink205.xml" ContentType="application/inkml+xml"/>
  <Override PartName="/ppt/ink/ink206.xml" ContentType="application/inkml+xml"/>
  <Override PartName="/ppt/ink/ink207.xml" ContentType="application/inkml+xml"/>
  <Override PartName="/ppt/ink/ink208.xml" ContentType="application/inkml+xml"/>
  <Override PartName="/ppt/ink/ink209.xml" ContentType="application/inkml+xml"/>
  <Override PartName="/ppt/ink/ink210.xml" ContentType="application/inkml+xml"/>
  <Override PartName="/ppt/ink/ink211.xml" ContentType="application/inkml+xml"/>
  <Override PartName="/ppt/ink/ink212.xml" ContentType="application/inkml+xml"/>
  <Override PartName="/ppt/ink/ink213.xml" ContentType="application/inkml+xml"/>
  <Override PartName="/ppt/ink/ink214.xml" ContentType="application/inkml+xml"/>
  <Override PartName="/ppt/ink/ink215.xml" ContentType="application/inkml+xml"/>
  <Override PartName="/ppt/ink/ink216.xml" ContentType="application/inkml+xml"/>
  <Override PartName="/ppt/ink/ink217.xml" ContentType="application/inkml+xml"/>
  <Override PartName="/ppt/ink/ink218.xml" ContentType="application/inkml+xml"/>
  <Override PartName="/ppt/ink/ink219.xml" ContentType="application/inkml+xml"/>
  <Override PartName="/ppt/ink/ink220.xml" ContentType="application/inkml+xml"/>
  <Override PartName="/ppt/ink/ink221.xml" ContentType="application/inkml+xml"/>
  <Override PartName="/ppt/ink/ink222.xml" ContentType="application/inkml+xml"/>
  <Override PartName="/ppt/ink/ink223.xml" ContentType="application/inkml+xml"/>
  <Override PartName="/ppt/ink/ink224.xml" ContentType="application/inkml+xml"/>
  <Override PartName="/ppt/ink/ink225.xml" ContentType="application/inkml+xml"/>
  <Override PartName="/ppt/ink/ink226.xml" ContentType="application/inkml+xml"/>
  <Override PartName="/ppt/ink/ink227.xml" ContentType="application/inkml+xml"/>
  <Override PartName="/ppt/ink/ink228.xml" ContentType="application/inkml+xml"/>
  <Override PartName="/ppt/ink/ink229.xml" ContentType="application/inkml+xml"/>
  <Override PartName="/ppt/ink/ink230.xml" ContentType="application/inkml+xml"/>
  <Override PartName="/ppt/ink/ink231.xml" ContentType="application/inkml+xml"/>
  <Override PartName="/ppt/ink/ink232.xml" ContentType="application/inkml+xml"/>
  <Override PartName="/ppt/ink/ink233.xml" ContentType="application/inkml+xml"/>
  <Override PartName="/ppt/ink/ink234.xml" ContentType="application/inkml+xml"/>
  <Override PartName="/ppt/ink/ink235.xml" ContentType="application/inkml+xml"/>
  <Override PartName="/ppt/ink/ink236.xml" ContentType="application/inkml+xml"/>
  <Override PartName="/ppt/ink/ink237.xml" ContentType="application/inkml+xml"/>
  <Override PartName="/ppt/ink/ink238.xml" ContentType="application/inkml+xml"/>
  <Override PartName="/ppt/ink/ink239.xml" ContentType="application/inkml+xml"/>
  <Override PartName="/ppt/ink/ink240.xml" ContentType="application/inkml+xml"/>
  <Override PartName="/ppt/ink/ink241.xml" ContentType="application/inkml+xml"/>
  <Override PartName="/ppt/ink/ink242.xml" ContentType="application/inkml+xml"/>
  <Override PartName="/ppt/ink/ink243.xml" ContentType="application/inkml+xml"/>
  <Override PartName="/ppt/ink/ink244.xml" ContentType="application/inkml+xml"/>
  <Override PartName="/ppt/ink/ink245.xml" ContentType="application/inkml+xml"/>
  <Override PartName="/ppt/ink/ink246.xml" ContentType="application/inkml+xml"/>
  <Override PartName="/ppt/ink/ink247.xml" ContentType="application/inkml+xml"/>
  <Override PartName="/ppt/ink/ink248.xml" ContentType="application/inkml+xml"/>
  <Override PartName="/ppt/ink/ink249.xml" ContentType="application/inkml+xml"/>
  <Override PartName="/ppt/ink/ink250.xml" ContentType="application/inkml+xml"/>
  <Override PartName="/ppt/ink/ink251.xml" ContentType="application/inkml+xml"/>
  <Override PartName="/ppt/ink/ink252.xml" ContentType="application/inkml+xml"/>
  <Override PartName="/ppt/ink/ink253.xml" ContentType="application/inkml+xml"/>
  <Override PartName="/ppt/ink/ink254.xml" ContentType="application/inkml+xml"/>
  <Override PartName="/ppt/ink/ink255.xml" ContentType="application/inkml+xml"/>
  <Override PartName="/ppt/ink/ink256.xml" ContentType="application/inkml+xml"/>
  <Override PartName="/ppt/ink/ink257.xml" ContentType="application/inkml+xml"/>
  <Override PartName="/ppt/ink/ink258.xml" ContentType="application/inkml+xml"/>
  <Override PartName="/ppt/ink/ink259.xml" ContentType="application/inkml+xml"/>
  <Override PartName="/ppt/ink/ink260.xml" ContentType="application/inkml+xml"/>
  <Override PartName="/ppt/ink/ink261.xml" ContentType="application/inkml+xml"/>
  <Override PartName="/ppt/ink/ink262.xml" ContentType="application/inkml+xml"/>
  <Override PartName="/ppt/ink/ink263.xml" ContentType="application/inkml+xml"/>
  <Override PartName="/ppt/ink/ink264.xml" ContentType="application/inkml+xml"/>
  <Override PartName="/ppt/ink/ink265.xml" ContentType="application/inkml+xml"/>
  <Override PartName="/ppt/ink/ink266.xml" ContentType="application/inkml+xml"/>
  <Override PartName="/ppt/ink/ink267.xml" ContentType="application/inkml+xml"/>
  <Override PartName="/ppt/ink/ink268.xml" ContentType="application/inkml+xml"/>
  <Override PartName="/ppt/ink/ink269.xml" ContentType="application/inkml+xml"/>
  <Override PartName="/ppt/ink/ink270.xml" ContentType="application/inkml+xml"/>
  <Override PartName="/ppt/ink/ink271.xml" ContentType="application/inkml+xml"/>
  <Override PartName="/ppt/ink/ink272.xml" ContentType="application/inkml+xml"/>
  <Override PartName="/ppt/ink/ink273.xml" ContentType="application/inkml+xml"/>
  <Override PartName="/ppt/ink/ink274.xml" ContentType="application/inkml+xml"/>
  <Override PartName="/ppt/ink/ink275.xml" ContentType="application/inkml+xml"/>
  <Override PartName="/ppt/ink/ink276.xml" ContentType="application/inkml+xml"/>
  <Override PartName="/ppt/ink/ink277.xml" ContentType="application/inkml+xml"/>
  <Override PartName="/ppt/ink/ink278.xml" ContentType="application/inkml+xml"/>
  <Override PartName="/ppt/ink/ink279.xml" ContentType="application/inkml+xml"/>
  <Override PartName="/ppt/ink/ink280.xml" ContentType="application/inkml+xml"/>
  <Override PartName="/ppt/ink/ink281.xml" ContentType="application/inkml+xml"/>
  <Override PartName="/ppt/ink/ink282.xml" ContentType="application/inkml+xml"/>
  <Override PartName="/ppt/ink/ink283.xml" ContentType="application/inkml+xml"/>
  <Override PartName="/ppt/ink/ink284.xml" ContentType="application/inkml+xml"/>
  <Override PartName="/ppt/ink/ink285.xml" ContentType="application/inkml+xml"/>
  <Override PartName="/ppt/ink/ink286.xml" ContentType="application/inkml+xml"/>
  <Override PartName="/ppt/ink/ink287.xml" ContentType="application/inkml+xml"/>
  <Override PartName="/ppt/ink/ink288.xml" ContentType="application/inkml+xml"/>
  <Override PartName="/ppt/ink/ink289.xml" ContentType="application/inkml+xml"/>
  <Override PartName="/ppt/ink/ink290.xml" ContentType="application/inkml+xml"/>
  <Override PartName="/ppt/ink/ink291.xml" ContentType="application/inkml+xml"/>
  <Override PartName="/ppt/ink/ink292.xml" ContentType="application/inkml+xml"/>
  <Override PartName="/ppt/ink/ink293.xml" ContentType="application/inkml+xml"/>
  <Override PartName="/ppt/ink/ink294.xml" ContentType="application/inkml+xml"/>
  <Override PartName="/ppt/ink/ink295.xml" ContentType="application/inkml+xml"/>
  <Override PartName="/ppt/ink/ink296.xml" ContentType="application/inkml+xml"/>
  <Override PartName="/ppt/ink/ink297.xml" ContentType="application/inkml+xml"/>
  <Override PartName="/ppt/ink/ink298.xml" ContentType="application/inkml+xml"/>
  <Override PartName="/ppt/ink/ink299.xml" ContentType="application/inkml+xml"/>
  <Override PartName="/ppt/ink/ink300.xml" ContentType="application/inkml+xml"/>
  <Override PartName="/ppt/ink/ink301.xml" ContentType="application/inkml+xml"/>
  <Override PartName="/ppt/ink/ink302.xml" ContentType="application/inkml+xml"/>
  <Override PartName="/ppt/ink/ink303.xml" ContentType="application/inkml+xml"/>
  <Override PartName="/ppt/ink/ink304.xml" ContentType="application/inkml+xml"/>
  <Override PartName="/ppt/ink/ink305.xml" ContentType="application/inkml+xml"/>
  <Override PartName="/ppt/ink/ink306.xml" ContentType="application/inkml+xml"/>
  <Override PartName="/ppt/ink/ink307.xml" ContentType="application/inkml+xml"/>
  <Override PartName="/ppt/ink/ink308.xml" ContentType="application/inkml+xml"/>
  <Override PartName="/ppt/ink/ink309.xml" ContentType="application/inkml+xml"/>
  <Override PartName="/ppt/ink/ink310.xml" ContentType="application/inkml+xml"/>
  <Override PartName="/ppt/ink/ink311.xml" ContentType="application/inkml+xml"/>
  <Override PartName="/ppt/ink/ink312.xml" ContentType="application/inkml+xml"/>
  <Override PartName="/ppt/ink/ink313.xml" ContentType="application/inkml+xml"/>
  <Override PartName="/ppt/ink/ink314.xml" ContentType="application/inkml+xml"/>
  <Override PartName="/ppt/ink/ink315.xml" ContentType="application/inkml+xml"/>
  <Override PartName="/ppt/ink/ink316.xml" ContentType="application/inkml+xml"/>
  <Override PartName="/ppt/ink/ink317.xml" ContentType="application/inkml+xml"/>
  <Override PartName="/ppt/ink/ink318.xml" ContentType="application/inkml+xml"/>
  <Override PartName="/ppt/ink/ink319.xml" ContentType="application/inkml+xml"/>
  <Override PartName="/ppt/ink/ink320.xml" ContentType="application/inkml+xml"/>
  <Override PartName="/ppt/ink/ink321.xml" ContentType="application/inkml+xml"/>
  <Override PartName="/ppt/ink/ink322.xml" ContentType="application/inkml+xml"/>
  <Override PartName="/ppt/ink/ink323.xml" ContentType="application/inkml+xml"/>
  <Override PartName="/ppt/ink/ink324.xml" ContentType="application/inkml+xml"/>
  <Override PartName="/ppt/ink/ink325.xml" ContentType="application/inkml+xml"/>
  <Override PartName="/ppt/ink/ink326.xml" ContentType="application/inkml+xml"/>
  <Override PartName="/ppt/ink/ink327.xml" ContentType="application/inkml+xml"/>
  <Override PartName="/ppt/ink/ink328.xml" ContentType="application/inkml+xml"/>
  <Override PartName="/ppt/ink/ink329.xml" ContentType="application/inkml+xml"/>
  <Override PartName="/ppt/ink/ink330.xml" ContentType="application/inkml+xml"/>
  <Override PartName="/ppt/ink/ink331.xml" ContentType="application/inkml+xml"/>
  <Override PartName="/ppt/ink/ink332.xml" ContentType="application/inkml+xml"/>
  <Override PartName="/ppt/ink/ink333.xml" ContentType="application/inkml+xml"/>
  <Override PartName="/ppt/ink/ink334.xml" ContentType="application/inkml+xml"/>
  <Override PartName="/ppt/ink/ink335.xml" ContentType="application/inkml+xml"/>
  <Override PartName="/ppt/ink/ink336.xml" ContentType="application/inkml+xml"/>
  <Override PartName="/ppt/ink/ink337.xml" ContentType="application/inkml+xml"/>
  <Override PartName="/ppt/ink/ink338.xml" ContentType="application/inkml+xml"/>
  <Override PartName="/ppt/ink/ink339.xml" ContentType="application/inkml+xml"/>
  <Override PartName="/ppt/ink/ink340.xml" ContentType="application/inkml+xml"/>
  <Override PartName="/ppt/ink/ink341.xml" ContentType="application/inkml+xml"/>
  <Override PartName="/ppt/ink/ink342.xml" ContentType="application/inkml+xml"/>
  <Override PartName="/ppt/ink/ink343.xml" ContentType="application/inkml+xml"/>
  <Override PartName="/ppt/ink/ink344.xml" ContentType="application/inkml+xml"/>
  <Override PartName="/ppt/ink/ink345.xml" ContentType="application/inkml+xml"/>
  <Override PartName="/ppt/ink/ink346.xml" ContentType="application/inkml+xml"/>
  <Override PartName="/ppt/ink/ink347.xml" ContentType="application/inkml+xml"/>
  <Override PartName="/ppt/ink/ink348.xml" ContentType="application/inkml+xml"/>
  <Override PartName="/ppt/ink/ink349.xml" ContentType="application/inkml+xml"/>
  <Override PartName="/ppt/ink/ink350.xml" ContentType="application/inkml+xml"/>
  <Override PartName="/ppt/ink/ink351.xml" ContentType="application/inkml+xml"/>
  <Override PartName="/ppt/ink/ink352.xml" ContentType="application/inkml+xml"/>
  <Override PartName="/ppt/ink/ink353.xml" ContentType="application/inkml+xml"/>
  <Override PartName="/ppt/ink/ink354.xml" ContentType="application/inkml+xml"/>
  <Override PartName="/ppt/ink/ink355.xml" ContentType="application/inkml+xml"/>
  <Override PartName="/ppt/ink/ink356.xml" ContentType="application/inkml+xml"/>
  <Override PartName="/ppt/ink/ink357.xml" ContentType="application/inkml+xml"/>
  <Override PartName="/ppt/ink/ink358.xml" ContentType="application/inkml+xml"/>
  <Override PartName="/ppt/ink/ink359.xml" ContentType="application/inkml+xml"/>
  <Override PartName="/ppt/ink/ink360.xml" ContentType="application/inkml+xml"/>
  <Override PartName="/ppt/ink/ink361.xml" ContentType="application/inkml+xml"/>
  <Override PartName="/ppt/ink/ink362.xml" ContentType="application/inkml+xml"/>
  <Override PartName="/ppt/ink/ink363.xml" ContentType="application/inkml+xml"/>
  <Override PartName="/ppt/ink/ink364.xml" ContentType="application/inkml+xml"/>
  <Override PartName="/ppt/ink/ink365.xml" ContentType="application/inkml+xml"/>
  <Override PartName="/ppt/ink/ink366.xml" ContentType="application/inkml+xml"/>
  <Override PartName="/ppt/ink/ink367.xml" ContentType="application/inkml+xml"/>
  <Override PartName="/ppt/ink/ink368.xml" ContentType="application/inkml+xml"/>
  <Override PartName="/ppt/ink/ink369.xml" ContentType="application/inkml+xml"/>
  <Override PartName="/ppt/ink/ink370.xml" ContentType="application/inkml+xml"/>
  <Override PartName="/ppt/ink/ink371.xml" ContentType="application/inkml+xml"/>
  <Override PartName="/ppt/ink/ink372.xml" ContentType="application/inkml+xml"/>
  <Override PartName="/ppt/ink/ink373.xml" ContentType="application/inkml+xml"/>
  <Override PartName="/ppt/ink/ink374.xml" ContentType="application/inkml+xml"/>
  <Override PartName="/ppt/ink/ink375.xml" ContentType="application/inkml+xml"/>
  <Override PartName="/ppt/ink/ink376.xml" ContentType="application/inkml+xml"/>
  <Override PartName="/ppt/ink/ink377.xml" ContentType="application/inkml+xml"/>
  <Override PartName="/ppt/ink/ink378.xml" ContentType="application/inkml+xml"/>
  <Override PartName="/ppt/ink/ink379.xml" ContentType="application/inkml+xml"/>
  <Override PartName="/ppt/ink/ink380.xml" ContentType="application/inkml+xml"/>
  <Override PartName="/ppt/ink/ink381.xml" ContentType="application/inkml+xml"/>
  <Override PartName="/ppt/ink/ink382.xml" ContentType="application/inkml+xml"/>
  <Override PartName="/ppt/ink/ink383.xml" ContentType="application/inkml+xml"/>
  <Override PartName="/ppt/ink/ink384.xml" ContentType="application/inkml+xml"/>
  <Override PartName="/ppt/ink/ink385.xml" ContentType="application/inkml+xml"/>
  <Override PartName="/ppt/ink/ink386.xml" ContentType="application/inkml+xml"/>
  <Override PartName="/ppt/ink/ink387.xml" ContentType="application/inkml+xml"/>
  <Override PartName="/ppt/ink/ink388.xml" ContentType="application/inkml+xml"/>
  <Override PartName="/ppt/ink/ink389.xml" ContentType="application/inkml+xml"/>
  <Override PartName="/ppt/ink/ink390.xml" ContentType="application/inkml+xml"/>
  <Override PartName="/ppt/ink/ink391.xml" ContentType="application/inkml+xml"/>
  <Override PartName="/ppt/ink/ink392.xml" ContentType="application/inkml+xml"/>
  <Override PartName="/ppt/ink/ink393.xml" ContentType="application/inkml+xml"/>
  <Override PartName="/ppt/ink/ink394.xml" ContentType="application/inkml+xml"/>
  <Override PartName="/ppt/ink/ink395.xml" ContentType="application/inkml+xml"/>
  <Override PartName="/ppt/ink/ink396.xml" ContentType="application/inkml+xml"/>
  <Override PartName="/ppt/ink/ink397.xml" ContentType="application/inkml+xml"/>
  <Override PartName="/ppt/ink/ink398.xml" ContentType="application/inkml+xml"/>
  <Override PartName="/ppt/ink/ink399.xml" ContentType="application/inkml+xml"/>
  <Override PartName="/ppt/ink/ink400.xml" ContentType="application/inkml+xml"/>
  <Override PartName="/ppt/ink/ink401.xml" ContentType="application/inkml+xml"/>
  <Override PartName="/ppt/ink/ink402.xml" ContentType="application/inkml+xml"/>
  <Override PartName="/ppt/ink/ink403.xml" ContentType="application/inkml+xml"/>
  <Override PartName="/ppt/ink/ink404.xml" ContentType="application/inkml+xml"/>
  <Override PartName="/ppt/ink/ink405.xml" ContentType="application/inkml+xml"/>
  <Override PartName="/ppt/ink/ink406.xml" ContentType="application/inkml+xml"/>
  <Override PartName="/ppt/ink/ink407.xml" ContentType="application/inkml+xml"/>
  <Override PartName="/ppt/ink/ink408.xml" ContentType="application/inkml+xml"/>
  <Override PartName="/ppt/ink/ink409.xml" ContentType="application/inkml+xml"/>
  <Override PartName="/ppt/ink/ink410.xml" ContentType="application/inkml+xml"/>
  <Override PartName="/ppt/ink/ink411.xml" ContentType="application/inkml+xml"/>
  <Override PartName="/ppt/ink/ink412.xml" ContentType="application/inkml+xml"/>
  <Override PartName="/ppt/ink/ink413.xml" ContentType="application/inkml+xml"/>
  <Override PartName="/ppt/ink/ink414.xml" ContentType="application/inkml+xml"/>
  <Override PartName="/ppt/ink/ink415.xml" ContentType="application/inkml+xml"/>
  <Override PartName="/ppt/ink/ink416.xml" ContentType="application/inkml+xml"/>
  <Override PartName="/ppt/ink/ink417.xml" ContentType="application/inkml+xml"/>
  <Override PartName="/ppt/ink/ink418.xml" ContentType="application/inkml+xml"/>
  <Override PartName="/ppt/ink/ink419.xml" ContentType="application/inkml+xml"/>
  <Override PartName="/ppt/ink/ink420.xml" ContentType="application/inkml+xml"/>
  <Override PartName="/ppt/ink/ink421.xml" ContentType="application/inkml+xml"/>
  <Override PartName="/ppt/ink/ink422.xml" ContentType="application/inkml+xml"/>
  <Override PartName="/ppt/ink/ink423.xml" ContentType="application/inkml+xml"/>
  <Override PartName="/ppt/ink/ink424.xml" ContentType="application/inkml+xml"/>
  <Override PartName="/ppt/ink/ink425.xml" ContentType="application/inkml+xml"/>
  <Override PartName="/ppt/ink/ink426.xml" ContentType="application/inkml+xml"/>
  <Override PartName="/ppt/ink/ink427.xml" ContentType="application/inkml+xml"/>
  <Override PartName="/ppt/ink/ink428.xml" ContentType="application/inkml+xml"/>
  <Override PartName="/ppt/ink/ink429.xml" ContentType="application/inkml+xml"/>
  <Override PartName="/ppt/ink/ink430.xml" ContentType="application/inkml+xml"/>
  <Override PartName="/ppt/ink/ink431.xml" ContentType="application/inkml+xml"/>
  <Override PartName="/ppt/ink/ink432.xml" ContentType="application/inkml+xml"/>
  <Override PartName="/ppt/ink/ink433.xml" ContentType="application/inkml+xml"/>
  <Override PartName="/ppt/ink/ink434.xml" ContentType="application/inkml+xml"/>
  <Override PartName="/ppt/ink/ink435.xml" ContentType="application/inkml+xml"/>
  <Override PartName="/ppt/ink/ink436.xml" ContentType="application/inkml+xml"/>
  <Override PartName="/ppt/ink/ink437.xml" ContentType="application/inkml+xml"/>
  <Override PartName="/ppt/ink/ink438.xml" ContentType="application/inkml+xml"/>
  <Override PartName="/ppt/ink/ink439.xml" ContentType="application/inkml+xml"/>
  <Override PartName="/ppt/ink/ink440.xml" ContentType="application/inkml+xml"/>
  <Override PartName="/ppt/ink/ink441.xml" ContentType="application/inkml+xml"/>
  <Override PartName="/ppt/ink/ink442.xml" ContentType="application/inkml+xml"/>
  <Override PartName="/ppt/ink/ink443.xml" ContentType="application/inkml+xml"/>
  <Override PartName="/ppt/ink/ink444.xml" ContentType="application/inkml+xml"/>
  <Override PartName="/ppt/ink/ink445.xml" ContentType="application/inkml+xml"/>
  <Override PartName="/ppt/ink/ink446.xml" ContentType="application/inkml+xml"/>
  <Override PartName="/ppt/ink/ink447.xml" ContentType="application/inkml+xml"/>
  <Override PartName="/ppt/ink/ink448.xml" ContentType="application/inkml+xml"/>
  <Override PartName="/ppt/ink/ink449.xml" ContentType="application/inkml+xml"/>
  <Override PartName="/ppt/ink/ink450.xml" ContentType="application/inkml+xml"/>
  <Override PartName="/ppt/ink/ink451.xml" ContentType="application/inkml+xml"/>
  <Override PartName="/ppt/ink/ink452.xml" ContentType="application/inkml+xml"/>
  <Override PartName="/ppt/ink/ink453.xml" ContentType="application/inkml+xml"/>
  <Override PartName="/ppt/ink/ink454.xml" ContentType="application/inkml+xml"/>
  <Override PartName="/ppt/ink/ink455.xml" ContentType="application/inkml+xml"/>
  <Override PartName="/ppt/ink/ink456.xml" ContentType="application/inkml+xml"/>
  <Override PartName="/ppt/ink/ink457.xml" ContentType="application/inkml+xml"/>
  <Override PartName="/ppt/ink/ink458.xml" ContentType="application/inkml+xml"/>
  <Override PartName="/ppt/ink/ink459.xml" ContentType="application/inkml+xml"/>
  <Override PartName="/ppt/ink/ink460.xml" ContentType="application/inkml+xml"/>
  <Override PartName="/ppt/ink/ink461.xml" ContentType="application/inkml+xml"/>
  <Override PartName="/ppt/ink/ink462.xml" ContentType="application/inkml+xml"/>
  <Override PartName="/ppt/ink/ink463.xml" ContentType="application/inkml+xml"/>
  <Override PartName="/ppt/ink/ink464.xml" ContentType="application/inkml+xml"/>
  <Override PartName="/ppt/ink/ink465.xml" ContentType="application/inkml+xml"/>
  <Override PartName="/ppt/ink/ink466.xml" ContentType="application/inkml+xml"/>
  <Override PartName="/ppt/ink/ink467.xml" ContentType="application/inkml+xml"/>
  <Override PartName="/ppt/ink/ink468.xml" ContentType="application/inkml+xml"/>
  <Override PartName="/ppt/ink/ink469.xml" ContentType="application/inkml+xml"/>
  <Override PartName="/ppt/ink/ink470.xml" ContentType="application/inkml+xml"/>
  <Override PartName="/ppt/ink/ink471.xml" ContentType="application/inkml+xml"/>
  <Override PartName="/ppt/ink/ink472.xml" ContentType="application/inkml+xml"/>
  <Override PartName="/ppt/ink/ink473.xml" ContentType="application/inkml+xml"/>
  <Override PartName="/ppt/ink/ink474.xml" ContentType="application/inkml+xml"/>
  <Override PartName="/ppt/ink/ink475.xml" ContentType="application/inkml+xml"/>
  <Override PartName="/ppt/ink/ink476.xml" ContentType="application/inkml+xml"/>
  <Override PartName="/ppt/ink/ink477.xml" ContentType="application/inkml+xml"/>
  <Override PartName="/ppt/ink/ink478.xml" ContentType="application/inkml+xml"/>
  <Override PartName="/ppt/ink/ink479.xml" ContentType="application/inkml+xml"/>
  <Override PartName="/ppt/ink/ink480.xml" ContentType="application/inkml+xml"/>
  <Override PartName="/ppt/ink/ink481.xml" ContentType="application/inkml+xml"/>
  <Override PartName="/ppt/ink/ink482.xml" ContentType="application/inkml+xml"/>
  <Override PartName="/ppt/ink/ink483.xml" ContentType="application/inkml+xml"/>
  <Override PartName="/ppt/ink/ink484.xml" ContentType="application/inkml+xml"/>
  <Override PartName="/ppt/ink/ink485.xml" ContentType="application/inkml+xml"/>
  <Override PartName="/ppt/ink/ink486.xml" ContentType="application/inkml+xml"/>
  <Override PartName="/ppt/ink/ink487.xml" ContentType="application/inkml+xml"/>
  <Override PartName="/ppt/ink/ink488.xml" ContentType="application/inkml+xml"/>
  <Override PartName="/ppt/ink/ink489.xml" ContentType="application/inkml+xml"/>
  <Override PartName="/ppt/ink/ink490.xml" ContentType="application/inkml+xml"/>
  <Override PartName="/ppt/ink/ink491.xml" ContentType="application/inkml+xml"/>
  <Override PartName="/ppt/ink/ink492.xml" ContentType="application/inkml+xml"/>
  <Override PartName="/ppt/ink/ink493.xml" ContentType="application/inkml+xml"/>
  <Override PartName="/ppt/ink/ink494.xml" ContentType="application/inkml+xml"/>
  <Override PartName="/ppt/ink/ink495.xml" ContentType="application/inkml+xml"/>
  <Override PartName="/ppt/ink/ink496.xml" ContentType="application/inkml+xml"/>
  <Override PartName="/ppt/ink/ink497.xml" ContentType="application/inkml+xml"/>
  <Override PartName="/ppt/ink/ink498.xml" ContentType="application/inkml+xml"/>
  <Override PartName="/ppt/ink/ink499.xml" ContentType="application/inkml+xml"/>
  <Override PartName="/ppt/ink/ink500.xml" ContentType="application/inkml+xml"/>
  <Override PartName="/ppt/ink/ink501.xml" ContentType="application/inkml+xml"/>
  <Override PartName="/ppt/ink/ink502.xml" ContentType="application/inkml+xml"/>
  <Override PartName="/ppt/ink/ink503.xml" ContentType="application/inkml+xml"/>
  <Override PartName="/ppt/ink/ink504.xml" ContentType="application/inkml+xml"/>
  <Override PartName="/ppt/ink/ink505.xml" ContentType="application/inkml+xml"/>
  <Override PartName="/ppt/ink/ink506.xml" ContentType="application/inkml+xml"/>
  <Override PartName="/ppt/ink/ink507.xml" ContentType="application/inkml+xml"/>
  <Override PartName="/ppt/ink/ink508.xml" ContentType="application/inkml+xml"/>
  <Override PartName="/ppt/ink/ink509.xml" ContentType="application/inkml+xml"/>
  <Override PartName="/ppt/ink/ink510.xml" ContentType="application/inkml+xml"/>
  <Override PartName="/ppt/ink/ink511.xml" ContentType="application/inkml+xml"/>
  <Override PartName="/ppt/ink/ink512.xml" ContentType="application/inkml+xml"/>
  <Override PartName="/ppt/ink/ink513.xml" ContentType="application/inkml+xml"/>
  <Override PartName="/ppt/ink/ink514.xml" ContentType="application/inkml+xml"/>
  <Override PartName="/ppt/ink/ink515.xml" ContentType="application/inkml+xml"/>
  <Override PartName="/ppt/ink/ink516.xml" ContentType="application/inkml+xml"/>
  <Override PartName="/ppt/ink/ink517.xml" ContentType="application/inkml+xml"/>
  <Override PartName="/ppt/ink/ink518.xml" ContentType="application/inkml+xml"/>
  <Override PartName="/ppt/ink/ink519.xml" ContentType="application/inkml+xml"/>
  <Override PartName="/ppt/ink/ink520.xml" ContentType="application/inkml+xml"/>
  <Override PartName="/ppt/ink/ink521.xml" ContentType="application/inkml+xml"/>
  <Override PartName="/ppt/ink/ink522.xml" ContentType="application/inkml+xml"/>
  <Override PartName="/ppt/ink/ink523.xml" ContentType="application/inkml+xml"/>
  <Override PartName="/ppt/ink/ink524.xml" ContentType="application/inkml+xml"/>
  <Override PartName="/ppt/ink/ink525.xml" ContentType="application/inkml+xml"/>
  <Override PartName="/ppt/ink/ink526.xml" ContentType="application/inkml+xml"/>
  <Override PartName="/ppt/ink/ink527.xml" ContentType="application/inkml+xml"/>
  <Override PartName="/ppt/ink/ink528.xml" ContentType="application/inkml+xml"/>
  <Override PartName="/ppt/ink/ink529.xml" ContentType="application/inkml+xml"/>
  <Override PartName="/ppt/ink/ink530.xml" ContentType="application/inkml+xml"/>
  <Override PartName="/ppt/ink/ink531.xml" ContentType="application/inkml+xml"/>
  <Override PartName="/ppt/ink/ink532.xml" ContentType="application/inkml+xml"/>
  <Override PartName="/ppt/ink/ink533.xml" ContentType="application/inkml+xml"/>
  <Override PartName="/ppt/ink/ink534.xml" ContentType="application/inkml+xml"/>
  <Override PartName="/ppt/ink/ink535.xml" ContentType="application/inkml+xml"/>
  <Override PartName="/ppt/ink/ink536.xml" ContentType="application/inkml+xml"/>
  <Override PartName="/ppt/ink/ink537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60" r:id="rId4"/>
  </p:sldMasterIdLst>
  <p:notesMasterIdLst>
    <p:notesMasterId r:id="rId36"/>
  </p:notesMasterIdLst>
  <p:handoutMasterIdLst>
    <p:handoutMasterId r:id="rId37"/>
  </p:handoutMasterIdLst>
  <p:sldIdLst>
    <p:sldId id="256" r:id="rId5"/>
    <p:sldId id="314" r:id="rId6"/>
    <p:sldId id="311" r:id="rId7"/>
    <p:sldId id="351" r:id="rId8"/>
    <p:sldId id="352" r:id="rId9"/>
    <p:sldId id="353" r:id="rId10"/>
    <p:sldId id="327" r:id="rId11"/>
    <p:sldId id="328" r:id="rId12"/>
    <p:sldId id="329" r:id="rId13"/>
    <p:sldId id="330" r:id="rId14"/>
    <p:sldId id="331" r:id="rId15"/>
    <p:sldId id="332" r:id="rId16"/>
    <p:sldId id="333" r:id="rId17"/>
    <p:sldId id="334" r:id="rId18"/>
    <p:sldId id="335" r:id="rId19"/>
    <p:sldId id="336" r:id="rId20"/>
    <p:sldId id="337" r:id="rId21"/>
    <p:sldId id="338" r:id="rId22"/>
    <p:sldId id="339" r:id="rId23"/>
    <p:sldId id="326" r:id="rId24"/>
    <p:sldId id="340" r:id="rId25"/>
    <p:sldId id="341" r:id="rId26"/>
    <p:sldId id="342" r:id="rId27"/>
    <p:sldId id="343" r:id="rId28"/>
    <p:sldId id="344" r:id="rId29"/>
    <p:sldId id="345" r:id="rId30"/>
    <p:sldId id="346" r:id="rId31"/>
    <p:sldId id="347" r:id="rId32"/>
    <p:sldId id="348" r:id="rId33"/>
    <p:sldId id="349" r:id="rId34"/>
    <p:sldId id="350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elcome" id="{E75E278A-FF0E-49A4-B170-79828D63BBAD}">
          <p14:sldIdLst>
            <p14:sldId id="256"/>
            <p14:sldId id="314"/>
          </p14:sldIdLst>
        </p14:section>
        <p14:section name="Linear Regression" id="{B9B51309-D148-4332-87C2-07BE32FBCA3B}">
          <p14:sldIdLst>
            <p14:sldId id="311"/>
            <p14:sldId id="351"/>
            <p14:sldId id="352"/>
            <p14:sldId id="353"/>
            <p14:sldId id="327"/>
            <p14:sldId id="328"/>
            <p14:sldId id="329"/>
            <p14:sldId id="330"/>
            <p14:sldId id="331"/>
            <p14:sldId id="332"/>
            <p14:sldId id="333"/>
            <p14:sldId id="334"/>
            <p14:sldId id="335"/>
            <p14:sldId id="336"/>
            <p14:sldId id="337"/>
            <p14:sldId id="338"/>
            <p14:sldId id="339"/>
            <p14:sldId id="326"/>
            <p14:sldId id="340"/>
            <p14:sldId id="341"/>
            <p14:sldId id="342"/>
            <p14:sldId id="343"/>
            <p14:sldId id="344"/>
            <p14:sldId id="345"/>
            <p14:sldId id="346"/>
            <p14:sldId id="347"/>
            <p14:sldId id="348"/>
            <p14:sldId id="349"/>
          </p14:sldIdLst>
        </p14:section>
        <p14:section name="Kernel" id="{99FC3CF1-F42F-47D3-977F-BBB54F6C47F5}">
          <p14:sldIdLst>
            <p14:sldId id="350"/>
          </p14:sldIdLst>
        </p14:section>
        <p14:section name="Appendix" id="{FFC1BF1C-71FA-4DE9-89C7-C011D68ED26F}">
          <p14:sldIdLst/>
        </p14:section>
        <p14:section name="Backups" id="{2CC34DB2-6590-42C0-AD4B-A04C6060184E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F5F5"/>
    <a:srgbClr val="D24726"/>
    <a:srgbClr val="404040"/>
    <a:srgbClr val="FF9B45"/>
    <a:srgbClr val="DD462F"/>
    <a:srgbClr val="F8CFB6"/>
    <a:srgbClr val="F8CAB6"/>
    <a:srgbClr val="923922"/>
    <a:srgbClr val="F2F2F2"/>
    <a:srgbClr val="D2B4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799" autoAdjust="0"/>
    <p:restoredTop sz="94241" autoAdjust="0"/>
  </p:normalViewPr>
  <p:slideViewPr>
    <p:cSldViewPr snapToGrid="0">
      <p:cViewPr varScale="1">
        <p:scale>
          <a:sx n="87" d="100"/>
          <a:sy n="87" d="100"/>
        </p:scale>
        <p:origin x="57" y="19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handoutMaster" Target="handoutMasters/handoutMaster1.xml"/><Relationship Id="rId40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680FBE-A8DF-4758-9AC4-3A9E1039168F}" type="datetimeFigureOut">
              <a:rPr lang="en-US" smtClean="0"/>
              <a:t>5/24/2020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679768-A2FC-4D08-91F6-8DCE6C566B3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2551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45:15.09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0 100 230 0,'4'4'10'0,"-4"-4"2"0,0 0-12 0,4 0 0 0,1 4 0 0,-1-4 0 16,-4 0 154-16,4 3 28 0,-4-3 6 0,0 0 0 16,0 0-122-16,5 4-25 0,-5-4-5 0,4 4 0 0,-4-4-4 0,9 4 0 15,-9-4 0-15,4 4 0 0,-4-4 1 0,9 4 0 16,-1 0 0-16,-3-1 0 0,-5-3-9 0,8 0-1 15,1 0-1-15,0 0 0 0,-9 0-10 0,4-3-1 16,5 3-1-16,4-4 0 0,-9 4 3 0,9 0 1 16,0-4 0-16,-4 4 0 0,0 0 8 0,-1 0 2 15,1 0 0-15,0 0 0 0,8 0-14 0,-4 0-2 16,-4 4-8-16,4-4 12 0,0 4-12 0,0-4 0 16,0 3 0-16,4-3 0 0,-4 4 0 0,0-4 0 15,4 4 0-15,-4-4 0 0,-8 4 0 0,3-4 0 16,5 0 0-16,0 0 9 0,5 0 0 0,-1 0 0 15,0 4 0-15,1-8 0 0,3 4-9 0,-3 4 12 16,-1-4-12-16,5 4 12 0,-5-4-4 0,0 4 0 0,1-4 0 16,3 0 0-16,-3 0 1 0,3 0 0 0,-3 0 0 15,-1 3 0-15,5-3 1 0,-5 4 0 0,0 0 0 16,5 0 0-16,-5-4-10 0,1 0 0 0,-1-4 9 16,5 0-9-16,-5 4 0 0,5-4 8 0,-1 1-8 0,-3-1 0 15,-1 0 20-15,5 4 0 0,-5-4 0 0,0 4 0 16,9-4-20-16,-4 0 0 0,4 4 0 0,-4-4 0 15,4 1 0-15,0-1 0 0,-5 4 0 0,1 0 0 16,4 0-8-16,-4 0-7 0,-5 0-1 0,9 4 0 16,-4-4 16-16,0 0 0 0,-1 0 0 0,1 0 0 15,0 3 0-15,-1-3 0 0,-3 4 0 0,3-4 0 16,1-4 8-16,-5 4 5 0,9 0 1 0,-4 0 0 16,0 0-14-16,-1 0 0 0,5 0 8 0,0 0-8 15,0-3 0-15,-4 3 0 0,4-4 0 0,4 4 0 0,1-4 0 16,-5 0 0-16,4 4 0 0,-4 0 0 0,0 0 0 0,0 0-13 15,0 4 4-15,0-4 1 0,0 4 8 0,-4-4 8 16,-1 0-8-16,1 4 11 0,0 3-11 0,-1-7 0 16,5 4 0-16,-4 4 0 0,0-4 0 0,-1 0 0 15,5-4 0-15,1 0 8 0,3 3-8 0,-8-3 0 16,-14 0 0-16,14 0 0 0,13 0 0 0,-1 0 0 16,-3-3 0-16,-1 3 0 0,0 0 0 0,1-4 12 15,-1 4-12-15,0 0 12 0,1 0-12 0,-1 4 0 16,-4-4 0-16,0 3 0 0,4-3 0 0,-4 4 0 15,0-8 0-15,5 8 12 0,-5-4-12 0,0 4 0 16,4-4 0-16,5 0 0 0,-5 0 0 0,0 0 0 16,1 0 0-16,-1 4 0 0,0-4 0 0,1 0 0 0,-1 0 8 15,5 0-8-15,-1-4 0 0,-3 0 0 0,-1 4 0 16,1 0 0-16,-1 0 8 0,0 0-8 0,1 4 8 16,3-4-8-16,-3 0 9 0,-1 0-9 0,5 0 10 15,-1 4-10-15,-3 0 0 0,-1 0 0 0,-4-4 0 0,4 3 0 16,1-3 8-16,-1 0-8 0,5 4 0 0,-1-4 0 15,1 0 0-15,-5 0 0 0,1 0 0 0,3 0 0 16,1 0 8-16,0 0-8 0,-5 0 0 0,0-4 0 16,9 4 0-16,-8 0 0 0,3 0 0 0,1 0 0 15,0 0 0-15,-1-3 0 0,6 3 0 0,-1 0 0 16,0 3 0-16,0-3 0 0,0 0 0 0,0 4 0 16,-5 0 0-16,1 0 0 0,0-4 0 0,8 0 0 15,-4 0 0-15,-4 8 0 0,4-8 0 0,0 0 0 16,0 0 0-16,4-4 0 0,0 8 0 0,5-4 0 0,-5-4 0 0,9 0 8 15,-13 0-8-15,13 4 0 0,-8 4 0 0,-1-4 0 16,-4-4 0-16,9 0 0 0,-5 4 0 0,1 4 0 16,3 0 0-16,1-4 0 0,-5 0 0 0,5 0 0 15,4 0 0-15,0 0 0 0,-4 0 0 0,4 4 0 16,-5-4 0-16,5 4 0 0,0-4 0 0,0-4 0 16,-4 4 0-16,13-4 9 0,-5-4-9 0,5 4 0 15,-5 4 0-15,5-3 0 0,0-1 0 0,-1 0 0 16,-3 0 0-16,3 0 0 0,-3 4 0 0,3 0 0 15,1-4 0-15,0 4 0 0,-1-3 0 0,1 3 0 16,0 0 0-16,4-4 0 0,-5 4 0 0,-3 0 0 16,-1-4 0-16,5 4-11 0,-5 0 11 0,5 4 0 15,0 0 10-15,-1-1-10 0,1 1 0 0,0-4 0 16,-5 4 0-16,9-4 0 0,-4-4 0 0,-1 4 0 0,1 0 0 16,8 0 0-16,-4 0 0 0,5-4 0 0,-1 4 0 0,0 0 0 15,-4 0 0-15,5 4 0 0,-1-4 0 0,1 4 0 16,-5 0 0-16,0 0 0 0,8 3 0 0,5-3 0 15,-13 0 0-15,5 0 0 0,3-4 0 0,1 4 0 16,-5-4 0-16,1 4 0 0,-1 0 0 0,9-1 0 16,0-6 0-16,-4 3 0 0,0 3 0 0,4 1 0 15,-5-4 0-15,5 0 0 0,0 0 0 0,9 0 0 16,0 0 0-16,-5-4 0 0,0 1 0 0,5-1-10 16,-9 4 26-16,0-4 4 0,0 4 2 0,13-4 0 15,0 4-22-15,0 0-10 0,-13 0 1 0,5-4 0 16,-10 4 9-16,10 0 0 0,-5 0 8 0,4 0-8 0,-8 0 0 15,4 0 0-15,4 0 0 0,1 0 0 0,-1-4 0 16,-4 4 0-16,-4 0 0 0,8 0 0 0,0 0 0 0,1 0 0 16,-5 4 0-16,8-4 0 0,-12 0 0 0,8 0 0 15,-3 0 0-15,3 0 8 0,-8 0-8 0,4 0 0 16,4 0 0-16,5 4 0 0,-9-4 0 0,-5 4 8 16,1 0-8-16,4-4 8 0,-4 0-8 0,-1 0 0 15,5 0-8-15,9 4 8 0,-13-4 0 0,0 3 0 16,-9 1 0-16,4-4 0 0,-4 0 0 0,4 0 0 15,-4 0 0-15,5 4 0 0,3-4 0 0,1 0 0 16,-9 4 0-16,-4-4 0 0,-5 0 0 0,0 0 0 16,-4 0 0-16,1 4 0 0,-6 0 0 0,5 0 0 15,0-4 0-15,5 0 0 0,-5 3 17 0,-5 1 3 16,1-4 0-16,0 4 0 0,-1-4-29 0,-3 4-6 16,-10 0-1-16,1 4 0 0,0-8 4 0,-9 3 1 0,0 1 0 15,-5 4-565-15,1-4-112 16</inkml:trace>
  <inkml:trace contextRef="#ctx0" brushRef="#br0" timeOffset="336">15249 0 460 0,'0'0'20'0,"9"7"5"15,4 1-25-15,0 0 0 0,0 0 0 0,4-1 0 0,1 1 201 0,3 3 35 16,-3-3 8-16,3-4 0 0,1 0-160 0,0 4-33 15,-1 3-7-15,-3 1 0 0,3-5 16 0,-3 1 3 16,-1 4 1-16,-4-1 0 0,0 1-16 0,-4-1-4 16,-1 5 0-16,-3-5 0 0,-10 5-19 0,-3-1-4 15,-5 4-1-15,-5 5 0 0,-12 3 10 0,-9 7 2 16,-9 1 0-16,-12 7-935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46:59.579"/>
    </inkml:context>
    <inkml:brush xml:id="br0">
      <inkml:brushProperty name="width" value="0.1" units="cm"/>
      <inkml:brushProperty name="height" value="0.1" units="cm"/>
      <inkml:brushProperty name="color" value="#57D200"/>
      <inkml:brushProperty name="fitToCurve" value="1"/>
    </inkml:brush>
  </inkml:definitions>
  <inkml:trace contextRef="#ctx0" brushRef="#br0">22 138 518 0,'-9'4'46'0,"9"-4"-37"15,0 0-9-15,0 0 0 0,0 0 157 0,0 0 30 16,0 0 5-16,0 0 2 0,0 0-98 0,0 0-20 15,0 0-4-15,9 8-1 0,-1 0-3 0,-8-8 0 16,-4 11 0-16,4 1 0 0,4-1-9 0,1 5-3 16,-10-1 0-16,5-3 0 0,5 7-14 0,-5 0-3 0,-5 1-1 15,5 3 0-15,0 0-13 0,-4 0-2 0,0 0-1 16,-1-4 0-16,1 4-12 0,0-3-2 0,4 3-8 16,-5-4 12-16,1 0-12 0,0-3 8 0,4-1-8 0,4-3 0 15,-4-5 0-15,0 1-10 0,0-8 0 0,0 0 0 16,0 0-2-16,0 0 0 0,0 0 0 0,0-8 0 15,9-3-14 1,-5-5-3-16,-4 1-1 0,0-4 0 0,13 3 13 0,-9-3 2 0,-8 0 1 0,4-4 0 16,4 3 14-16,1 1 12 0,-1 0-3 0,-4 3 0 15,-9 1 7-15,9 0 0 0,9 3 1 0,-5 4 0 16,-4-3-4-16,-4 3-1 0,8 4 0 0,-4 4 0 16,0 0-12-16,0 0 0 0,0 0 0 0,0 0 0 15,13 8 10-15,-8 0-10 0,-1 3 10 0,0 1-10 0,10 3 10 16,-6 1-10-16,-3-5 10 0,3 5-10 0,1-1 13 15,0 0-3-15,-1 1-1 0,-8-5 0 0,-4 5 1 0,8-5 0 16,9-3 0-16,0 4 0 0,0-5-2 0,-4 1 0 16,0 0 0-16,-1-4 0 0,10-4 12 0,-5 3 1 15,-13-3 1-15,8 0 0 0,5-7 7 0,-4-1 2 16,0 0 0-16,4-3 0 0,4-5 1 0,-4 1 1 16,-4 0 0-16,4-5 0 0,4-3-23 0,-4 4-10 15,-4-8 8-15,4 4-8 0,4-4 12 0,5-4-4 16,-9 4 0-16,4 0 0 0,0 0-8 0,1 0 0 15,-5 4 0-15,0 0 0 0,-5 4 0 0,1 3 0 16,0-3 0-16,-1 7 0 0,-3 1 0 0,-1 3 0 16,5 0 0-16,-9 8 0 0,0 0 0 0,0 0 0 15,4-7-9-15,-4 7 9 0,0 0 0 0,0 0-10 16,0 0 10-16,9 4-8 0,-1-1 8 0,-3 5 0 0,-1 0-9 16,5 3 9-16,-5 1 0 0,5-1 0 0,-5 5 0 0,0-1 0 15,-4 1 0-15,5 3 0 0,-1 0 0 0,0 4 0 16,-4 0 0-16,5 4 0 0,-1-3 0 0,0 3 0 15,1 0 0-15,-5-4 0 0,8 4 8 0,-3 0-8 16,-5-4 0-16,8 0 10 0,-3-4-10 0,-1 0 10 16,0 1 6-16,1-1 2 0,-1-4 0 0,5 5 0 15,-5-5-2-15,0 0-1 0,-4-3 0 0,5-4 0 16,-1 3-4-16,-4-11-1 0,4 4 0 0,-4-4 0 16,0 0-58-16,0 0-11 0,0 0-2 15,0 0-1-15</inkml:trace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6:53.80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113 193 982 0,'0'0'44'0,"0"0"8"0,0 0-41 0,0 0-11 16,0 0 0-16,0 0 0 0,0 0 90 0,0 0 16 0,0 0 3 0,0 0 1 15,0 0-38-15,0 0-8 0,0 0-2 0,0 0 0 16,0 0 1-16,0 0 0 0,-4 7 0 0,4-7 0 15,0 12-4-15,-5-4-1 0,5 7 0 0,-4-4 0 16,4 1-12-16,0 3-2 0,-4 1-1 0,-1 7 0 16,-3 0-13-16,-1 0-2 0,5 0-1 0,-5 4 0 15,-4 4-27-15,4 0 8 0,1-4-8 0,3 0 0 16,-3-4 0-16,3 0 0 0,1-4-9 0,0 1 9 16,-1-9-114-1,5-3-16-15,0-8-3 0,0 0-744 0</inkml:trace>
  <inkml:trace contextRef="#ctx0" brushRef="#br0" timeOffset="1">44 285 1105 0,'0'0'48'0,"0"0"12"0,4-8-48 0,-4 8-12 16,0 0 0-16,0 0 0 0,0 0 72 0,0 0 13 16,0 0 3-16,0 0 0 0,13 0-31 0,0 4-5 15,-13-4-2-15,9 8 0 0,-1 3-17 0,-3 5-3 16,3-5-1-16,1 5 0 0,-5-5 1 0,1 5 0 15,3-5 0-15,1 5 0 0,-5-5-30 0,1 5 8 16,3-5-8-16,-3 1 0 0,-1-1 0 0,5-3 8 16,-9-8-8-16,8 8 0 0,1-4 8 0,-9-4-8 15,0 0 0-15,0 0 0 0,0 0 8 0,9 4-8 16,-1-1 0-16,-8-3 0 0,9-3 8 0,-9 3-8 16,9-8 0-16,-1 0 0 0,-8-3 0 0,5-5 0 15,3 1 0-15,-3-1 0 0,3-3 0 0,1-4 0 0,4 4 0 16,-4-4 0-16,-9 3 8 0,4 5-8 0,5-4 0 15,-1 3 0-15,-3 1 0 0,-1 3 0 0,-4 1 0 0,0-1 0 16,4 1 10-16,-4 3-10 0,-4 0 10 0,4 4-10 16,0-3 12-16,0 3-3 0,0 4-1 0,0 0 0 15,0-8 4-15,0 8 1 0,0 0 0 0,0 0 0 16,0 0-13-16,0 0 0 0,13 4 0 0,-13-4 0 16,9 8-15-16,4-1 4 0,-5 5 1 0,5 3 0 15,-4 1 35-15,0-1 7 0,-5 0 2 0,0 1 0 16,1 3-18-16,-1 4-3 0,0 0-1 0,-4 1 0 15,5-5 7-15,-1 0 1 0,-4 4 0 0,0-4 0 0,4 1-8 16,-4-1-2-16,0-4 0 0,0 5 0 0,0-9-10 16,5 5 0-16,-5-1 9 0,0-3-9 0,0-1-10 0,0-3-6 15,0-8-2-15,0 0-937 16</inkml:trace>
  <inkml:trace contextRef="#ctx0" brushRef="#br0" timeOffset="2">642 381 576 0,'0'0'51'0,"0"0"-41"0,0 0-10 15,4-7 0-15,1-5 177 0,-1 4 34 16,-4 8 6-16,0 0 2 0,0 0-103 0,0-7-20 0,0 7-4 0,0-4 0 15,0 4-26-15,0 0-5 0,0 0-1 0,0 0 0 16,-9-4-15-16,9 4-3 0,0 0-1 0,0 0 0 16,-13 4-15-16,9-4-3 0,-5 0-1 0,9 0 0 15,-8 4-12-15,-1 7-2 0,5 1-8 0,-5-1 12 16,5 1-12-16,-5-1 0 0,5 5 0 0,-1-5 0 16,1 5 0-16,0-1 0 0,4 1 0 0,-5-5-10 15,5 5 10-15,0-5 0 0,0 1 0 0,5-1 0 16,-1-3 0-16,-4-8 0 0,0 0 0 0,0 0 0 15,9 8 0-15,-1-4 0 0,-8-4 0 0,9 0 0 16,-9 0 0-16,0 0 0 0,13-8 0 0,0 0 0 0,0-3-9 16,-4 3 9-16,-1-4-10 0,-3-3 10 0,3 3 0 0,1 1 0 15,-5-5-8-15,1 5 8 0,-1 3 0 0,0-3 0 16,1 3 0-16,-5 8 0 0,0 0 0 0,0 0 0 16,0 0 0-16,0 0 10 0,0 0 18 0,0 0 3 15,4 4 1-15,0 7 0 0,1 1-18 0,-1-1-3 16,-4-11-1-16,4 8 0 0,-4 4-2 0,9-5 0 15,-9-7 0-15,4 12 0 0,5-4-8 0,-5-1 10 16,-4-7-10-16,0 0 10 0,0 0-10 0,5 8 0 16,-5-8 9-16,0 0-9 15,0 0-92-15,0 0-22 0,0 0-5 0,0 0-802 0</inkml:trace>
  <inkml:trace contextRef="#ctx0" brushRef="#br0" timeOffset="3">928 38 1026 0,'-17'-7'45'0,"17"7"10"0,4-8-44 0,0 0-11 0,-4 8 0 0,-4-4 0 16,-5-3 126-16,5 3 23 0,4 4 5 0,0 0 1 15,0 0-54-15,0 0-10 0,0 0-3 0,0 0 0 16,0 0-36-16,0 11-8 0,0 1-2 0,4 0 0 15,-4-1-7-15,5 1-2 0,-10 3 0 0,5 1 0 0,5 3-4 16,-1 0-1-16,-4 0 0 0,4 4 0 16,1 1-4-16,-5 3-2 0,0-4 0 0,0 4 0 0,-5 0-22 0,10 0 0 15,-5 0 0-15,0-1 0 0,-5-2 0 0,5-1 0 16,0-4 8-16,0-4-8 0,5 5-14 0,-5-5-7 16,4-3-2-16,0-5-661 15,-4 1-133-15</inkml:trace>
  <inkml:trace contextRef="#ctx0" brushRef="#br0" timeOffset="4">1166 374 982 0,'0'0'44'0,"0"0"8"0,0 0-41 0,9-4-11 0,-5-4 0 0,-4 8 0 15,9-8 95-15,0 5 17 0,-1-1 3 0,1 0 1 16,0-4-44-16,-1 0-8 0,1 1-1 0,0-1-1 16,-1 0-15-16,5 1-3 0,-4-1-1 0,0 0 0 15,-1 0-9-15,-3 1-2 0,-1-5 0 0,0 4 0 16,1 1-5-16,-5-1-2 0,4 4 0 0,-4 4 0 15,0-7 3-15,-4-1 1 0,4 4 0 0,-5-4 0 16,1 1-9-16,4 7-1 0,-4-4-1 0,-1 0 0 16,-3 0-2-16,3 0 0 0,-3 0 0 0,8 4 0 0,-9 4-16 0,0 0 8 15,5-4-8-15,-5 4 0 0,9-4 0 0,-8 8 0 16,-1-1 0-16,0-3 0 0,5 4 0 0,0 0 0 16,-1 3 0-16,-3-3 0 0,3 3 0 0,5 1-9 15,-4-1 9-15,0 1 0 0,-1 0 0 0,5 3-10 16,5 0 10-16,-5 1 0 0,8 3-8 0,-3-4 8 15,3 1 0-15,-3 3 0 0,3 0 0 0,1 1-8 16,0-5 8-16,4-3 0 0,0-5 0 0,0 1 0 16,4 0 0-16,0-1 0 0,-4-3 0 0,5-4 0 15,-1 8 0-15,0-4 0 0,5 0 0 0,-5-8-8 16,5 4 8-16,-5-8-10 16,1 4-121-16,-1-3-24 0</inkml:trace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6:53.81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0 763 799 0,'0'0'35'16,"0"0"8"-16,0 0-35 0,0 0-8 0,0 0 0 0,0 0 0 0,0 0 61 0,0 0 11 15,0 0 1-15,0 0 1 0,0 0-9 0,0 0-1 16,0 0-1-16,0 0 0 0,0 0-17 0,0 0-3 16,0 0-1-16,0 0 0 0,0 0 3 0,0 0 1 15,4-8 0-15,0 4 0 0,-4-4-26 0,0 1-4 16,9-1-2-16,0 0 0 0,-5 1-14 0,5-1 0 15,-1 0 0-15,1 0-10 0,4 1 10 0,-4-5 9 16,4 4-1-16,0-3-8 0,4-1 8 0,0 1-8 16,1-1 0-16,-1 1 0 0,0 3 8 0,5-4-8 15,-5 5 0-15,5-1 0 0,-5-4 0 0,1 5 0 16,3-1 0-16,-3 0 0 0,-1-3 0 0,5-1 0 0,-5 1 0 16,5-1 0-16,-1 1 0 0,1-1 0 0,0-3 0 15,-1 3 0-15,5 0 0 0,-4 1 0 0,0-5 0 0,-1 5 0 16,5-1 0-16,-4 5 0 0,-5-1 0 0,5 0 0 15,0 1 0-15,-5 3 0 0,5-4 0 0,4 8 0 16,-4-4 0-16,-1 0 0 0,1 4 0 0,0-4 0 16,-1 4 0-16,1 0 0 0,4 0 0 0,-4 0 0 15,-1 0 0-15,1-3 0 0,0 3 0 0,-1 0 0 16,1 0 0-16,0 3 0 0,-1-3 8 0,1 0-8 16,-5 4 0-16,5-4 0 0,4 4 0 0,-4 0-9 15,-1 4 9-15,5-4 0 0,0-4 0 0,-4 7 0 0,0 1 0 16,-1 0 0-16,5-5 0 0,0 5 0 0,0 0 0 0,-4 0 0 15,4-1 0-15,-4 5 8 0,-1-4-8 0,5-1 8 16,0 1-8-16,-4 0 8 0,4-4 9 0,-4-4 3 16,4 0 0-16,4 0 0 0,-4-4-2 0,9-4 0 15,-5 0 0-15,1-3 0 0,-1 3-10 0,0 0-8 16,5-3 12-16,-5-5-12 0,1 1 8 0,-1 0-8 16,0-1 0-16,9 5 0 0,-8-5 0 0,8 1 10 15,-9-1-10-15,5 1 8 0,-1-1-8 0,-3-3 0 16,-5 0 0-16,4 4 8 0,-4-1-8 0,0 1 0 15,-4-1 0-15,4 1 0 16,-5 3-47-16,-3-3-5 0,-1 3 0 0,0 5-729 0</inkml:trace>
  <inkml:trace contextRef="#ctx0" brushRef="#br0" timeOffset="1">2644 0 172 0,'0'0'8'0,"0"0"1"16,0 0-9-16,0 0 0 0,0 0 0 0,8 7 0 0,-8-7 173 0,5 8 33 15,-5-8 6-15,4 8 2 0,-4-8-120 0,0 0-24 16,-4 8-5-16,4-8-1 0,0 0-8 0,0 0-3 16,0 0 0-16,0 0 0 0,4 7 1 0,-4-7 0 15,4 8 0-15,-4 4 0 0,0-5-22 0,0-7-4 16,5 12 0-16,-5-4-1 0,4 3-10 0,-4-3-1 16,9 3-1-16,-5 1 0 0,5-4-15 0,-5 3 0 15,-4-11 8-15,4 8-8 0,5 3 0 0,4 1 0 16,-9-4 8-16,9-4-8 0,0 3 8 0,5 1-8 15,-5-4 11-15,0 0-11 0,4 0 9 0,1-1-9 16,-1-3 0-16,0 4 9 0,5-4 1 0,-5 4 0 16,1 0 0-16,3 0 0 0,-8 0-10 0,9-4 0 15,-5 0 0-15,5 0 0 0,0 0 9 0,-1 0 0 16,10-4 0-16,-5 0 0 0,0 0-9 0,4 0 0 16,5 0 0-16,-5-3 0 0,0 3 12 0,5 0-4 0,0 0 0 15,-1 0 0-15,1 0-8 0,-5-3 0 0,5 7 9 16,-5-4-9-16,1 0 0 0,-1 0 8 0,-4 4-8 15,0 0 0-15,4 0 0 0,-4 0 0 0,0 0 0 0,5 4 0 16,-10 0 0-16,5 0 0 0,-4 3 0 0,4 5 0 16,0 0 0-16,0 3 0 0,0 4 0 0,0 0-8 15,-4 1 8-15,0-5 0 0,-1 4 0 0,5 1 0 16,0-5 0-16,0 4 0 0,-8 1 8 0,3-1-8 16,1 0 8-16,0 0-8 0,-5 1 10 0,0-1-10 15,1 0 0-15,-1 0 0 0,-4 5 0 0,0-5-842 16</inkml:trace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6:53.81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43 258 288 0,'0'0'25'0,"0"0"-25"16,0 0 0-16,0 0 0 0,0 0 248 0,0 0 44 0,-8-3 8 15,8 3 3-15,-9-4-175 0,9 4-36 0,0 0-6 0,0 0-2 16,0 0-33-16,0 0-7 0,0 0-2 15,0 0 0-15,0 0-29 0,0 0-5 0,0 0-8 0,17 4 11 16,-4-1 5-16,5-3 2 0,-5 0 0 0,4-3 0 16,5-1-2-16,-1 4 0 0,-3-4 0 0,3 0 0 15,-3 0-16-15,-1 4 8 0,0-4-8 0,1 4 0 16,-5-4-77 0,0 4-23-16,0 4-4 0</inkml:trace>
  <inkml:trace contextRef="#ctx0" brushRef="#br0" timeOffset="1">113 278 806 0,'-5'3'72'0,"1"5"-58"16,0 0-14-16,4 3 0 0,-9 9 149 0,5-5 27 16,-1 1 6-16,1 3 1 0,0 4-74 0,4-4-14 15,-5 4-3-15,5 4-1 0,0 0-39 0,0 4-8 16,5-4-2-16,-5 0 0 0,4 4-25 0,-4-4-5 15,4 0 0-15,1 4-1 16,3-8-80-16,-3 4-16 0,-1-4-3 0</inkml:trace>
  <inkml:trace contextRef="#ctx0" brushRef="#br0" timeOffset="2">0 632 1407 0,'4'-11'62'0,"-4"11"14"0,0 0-61 0,5 0-15 0,-1-4 0 0,0 0 0 16,5 4 100-16,0-4 16 0,-5-4 4 0,9 8 1 15,-4-4-57-15,8 1-12 0,-4-1-3 0,4 0 0 16,1 0-21-16,-1 0-5 0,0 0-1 0,5 4 0 16,-5 0-14-16,-4-4-8 0,9 4 10 0,-5-3-10 15,-4 3-62-15,5 0-18 0,-1 3-4 0</inkml:trace>
  <inkml:trace contextRef="#ctx0" brushRef="#br0" timeOffset="3">446 705 1328 0,'0'0'59'0,"0"0"12"0,0 0-57 0,0 0-14 15,0 0 0-15,0 0 0 0,0 0 56 0,9-7 8 16,0-1 1-16,4-4 1 0,0 5-18 0,4-1-3 16,-4-4-1-16,4 5 0 0,1-5-12 0,-1 4-4 15,0-3 0-15,1-1 0 0,-5 1-8 0,0-1-3 16,-5 1 0-16,1 3 0 0,0-4-8 0,-5 5-1 15,0-5-8-15,5 1 12 0,-9 3-4 0,0-4-8 0,0 5 11 16,-9-5-11-16,5 4 9 0,0 4-9 0,-1-3 0 0,-3 3 9 16,-5-4 11-16,0 4 1 0,4 0 1 0,0 4 0 15,-4 4-22-15,0-4 0 0,0 4 0 0,0 0 8 16,5 0-8-16,-1 7-13 0,-4-3 3 0,0 8 1 16,9-5 9-16,-1 5 0 0,1-5 0 0,0 8-8 15,4-3 8-15,0-1-10 0,0 1 10 0,8-1-10 16,1-3 10-16,0-5 0 0,-5 5 0 0,9-4 0 15,-4 3 8-15,4-3 6 0,0-4 2 0,0 3 0 16,4-3-25-16,0 0-5 0,1-4-1 0,-1 0 0 16,0-4-1-16,1 0 0 0,-1-3 0 0,0-1-843 15</inkml:trace>
  <inkml:trace contextRef="#ctx0" brushRef="#br0" timeOffset="4">915 401 748 0,'0'0'67'0,"0"0"-54"0,0 12-13 0,0-1 0 16,4 1 149-16,-4-1 27 0,0 1 6 0,0-1 1 15,0 5-85-15,0-5-17 0,0 5-3 0,4-5-1 16,1 1-35-16,-5-1-7 0,0 1-2 0,4 3 0 16,-4-7-21-16,0 4-4 0,0-12 0 0,4 11-8 15,-8-3 10-15,4-8-10 0,0 0 8 0,0 0-8 16,0 0 0-16,0 0 0 0,0 0-12 0,4-12 12 16,1 1-24-16,-1-1 4 0,-4-3 0 0,4-1 0 15,1 1-3-15,-1 0 0 0,-4-5 0 0,4 5 0 16,5 3 10-16,-5 1 1 0,1-1 1 0,-1 4 0 15,-4 8 11-15,4-7 0 0,-4 7 0 0,0 0 0 16,0 0 39-16,0 0 3 0,0 0 1 0,13 7 0 16,-8 5-11-16,3-4-1 0,-3 3-1 0,-1 1 0 0,5 3 6 15,-5-3 0-15,0-1 1 0,1 5 0 0,-1-1-24 16,5-3-5-16,-5-5 0 0,-4 5-8 0,0-12 8 0,4 8-8 16,1-1 0-16,-5-7 0 0,0 0 12 0,0 0-2 15,0 0 0-15,0 0 0 0,0 0-10 0,0 0 0 16,4-7 0-16,5-1 0 0,-5-4-18 0,0 1 1 15,5-1 0-15,-5-3 0 16,1 3-30-16,-1 1-5 0,0-5-2 0,1 5 0 0,-1-1 34 0,5 1 6 16,-5 3 2-16,5 0 0 0,-1 1 0 0,1 3 1 15,-9 4 0-15,0 0 0 0,13-4 25 0,-13 4 5 16,0 0 1-16,0 0 0 0,9 4 15 0,-1 3 3 16,1 1 1-16,0 0 0 0,-5 3-7 0,0 1 0 15,-4 0-1-15,5-5 0 0,-1 5-5 0,0-1-1 16,1 1 0-16,-1 3 0 0,-4-3-13 0,4-1-4 15,1 1 0-15,-1-4 0 16,-4-8-130-16,0 0-26 0</inkml:trace>
  <inkml:trace contextRef="#ctx0" brushRef="#br0" timeOffset="5">1569 428 633 0,'0'0'56'0,"0"0"-44"16,0-8-12-16,4-3 0 0,-4 3 184 0,-4 0 34 16,0 1 7-16,4 7 2 0,0-8-127 0,0 8-24 15,-5-4-6-15,5 4-1 0,0 0-37 0,0 0-8 16,0 0-2-16,0 0 0 0,-8 0-7 0,3 8-2 15,1-4 0-15,0 7 0 0,-5-3-13 0,5 3 8 16,-1 1-8-16,1-1 0 0,-5 5 9 0,9-1-9 16,-4 1 8-16,4-1-8 0,-4 1 0 0,4-1 0 15,-5-3 0-15,5-1 0 0,5-3 0 0,-1 3 0 16,-4-11-11-16,0 0 11 0,0 0-21 0,9 0 1 16,-9 0 0-16,8 4 0 0,1-8-1 0,0 0 0 15,-1-3 0-15,5-1 0 0,-8 0 21 0,3-3 0 16,1 3 0-16,4-7 0 0,-4 3-9 0,-1 1-1 15,1-5 0-15,-5 1 0 0,5 7 10 0,0-4 0 16,-1 5 0-16,-8 7 0 0,0 0 12 0,9 0-1 0,-9 0-1 16,9 7 0-16,-5 1 44 0,5 4 9 0,-9-1 1 0,4 5 1 15,5-1-10-15,-5 1-3 0,-4-1 0 0,0 0 0 16,0-3-32-16,4 3-6 0,1-3-2 0,-5-1 0 16,4 1-20-16,0-4-5 0,5-4-1 0,-9-4-930 15</inkml:trace>
  <inkml:trace contextRef="#ctx0" brushRef="#br0" timeOffset="6">1833 12 403 0,'5'-4'36'0,"-5"0"-36"15,4 4 0-15,-4 0 0 0,4-4 284 0,-4 4 49 16,0 0 11-16,5 4 1 0,-5 0-195 0,4 4-39 16,0-1-8-16,1 5-2 0,-5 3-30 0,4 1-7 15,0 3 0-15,-4 0-1 0,5 1-15 0,-5 3-4 16,0 4 0-16,-5 0 0 0,5 3-5 0,0 1-2 16,0-4 0-16,0 8 0 0,5 0-37 0,-1-5 0 15,-4 1 0-15,4 4 0 16,1-4-49-16,-1 3-8 0,0-3-2 0,1 0-1002 0</inkml:trace>
  <inkml:trace contextRef="#ctx0" brushRef="#br0" timeOffset="7">2120 416 345 0,'0'0'15'0,"0"0"4"15,0 0-19-15,0 0 0 0,0 0 0 0,0 0 0 0,0 0 225 0,17 4 42 16,-4-4 8-16,0-4 1 0,-13 4-180 0,17 0-37 16,1-3-7-16,-5-1-2 0,4 0-26 0,-4 0-6 15,-4 0-1-15,-1 0 0 0,5-3-17 0,0 3 0 16,-4-4 0-16,0 0-9 0,-1 1 9 0,1-5-10 15,-5 0 10-15,1 5-10 0,-1-1 10 0,0 0 0 16,-4 1 0-16,0-5 0 0,0 4 0 0,0-3 8 16,-4 3-8-16,0-3 11 0,-5 3 4 0,5-4 1 15,-5 1 0-15,0 3 0 0,1-4-5 0,-5 5-1 16,8 3 0-16,5 4 0 0,-8 4-10 0,-1 0 12 16,0-1-12-16,5 5 12 0,-5 4-12 0,1-1-11 15,-1 5 3-15,5-1 0 0,-5 0 8 0,5 1-8 16,-1 3 8-16,-3 0-8 0,8 1 8 0,4-1 0 15,-4 0 0-15,9 1-8 0,-1-5 8 0,1 0 0 0,4 1 0 16,4-1 0-16,-4 1 0 0,5-5 0 16,8 5 0-16,-5-5-730 0</inkml:trace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05:10.308"/>
    </inkml:context>
    <inkml:brush xml:id="br0">
      <inkml:brushProperty name="width" value="0.35" units="cm"/>
      <inkml:brushProperty name="height" value="0.35" units="cm"/>
      <inkml:brushProperty name="color" value="#FF8000"/>
      <inkml:brushProperty name="fitToCurve" value="1"/>
    </inkml:brush>
  </inkml:definitions>
  <inkml:trace contextRef="#ctx0" brushRef="#br0">206 227 403 0,'0'0'17'0,"0"0"5"0,0 0-22 0,0 0 0 0,0 0 0 0,0 0 0 0,-5 12 56 0,5-12 6 16,0 0 2-16,0 0 0 0,-8 4-24 0,8-4-4 16,-5 8 0-16,5-8-1 0,-4 7-5 0,0-3-1 15,-1 0 0-15,5-4 0 0,-8 8 7 0,3-4 0 16,5-4 1-16,0 0 0 0,-4 3 15 0,4-3 2 16,-9 4 1-16,9-4 0 0,0 0-7 0,0 0 0 15,-4 8-1-15,4-8 0 0,0 0-15 0,0 0-4 16,-4 4 0-16,4-4 0 0,-5 8 6 0,5-8 1 15,0 0 0-15,-8 3 0 0,3 1-13 0,5-4-2 16,0 0-1-16,0 0 0 0,-8 4-7 0,-1 0-2 16,9-4 0-16,-4 4 0 0,-5 0-2 0,5 0 0 15,4-4 0-15,0 0 0 0,-9 0 9 0,5 3 2 16,-1-3 0-16,-3 0 0 0,3-7 3 0,-3 3 1 16,3 4 0-16,5 0 0 0,-8-4-4 0,3 0-1 15,5 4 0-15,0 0 0 0,-4-8-5 0,0 1-1 16,-1-5 0-16,5 4 0 0,-4 1-12 0,4-1 0 15,0 0 0-15,-4-3 0 0,4-1 8 0,0 1-8 0,-5-1 0 16,5 1 0-16,0 11 0 0,0 0 0 0,0 0 0 0,0 0 0 16,0 0 11-16,0-8-11 0,-4 0 12 0,4 4-12 15,0-3 0-15,0 7 0 0,0 0-15 0,0 0 5 16,0-12 10-16,-4 4 12 0,4 8-2 0,0-7-1 16,4-5-9-16,-4 12 0 0,0 0 9 0,0 0-9 15,0-8 0-15,4-3 0 0,-4 3 0 0,0 8 0 16,0 0 0-16,9-8 0 0,-9-3 0 0,0 11 0 15,4-8 0-15,-4 8 0 0,9-4 0 0,-9 4 0 16,4-7 0-16,-4 7 0 0,5-12 0 0,3 8 0 0,1-4-8 16,0 5-7-16,-9 3-1 0,8-4 0 0,1-4 16 0,0 8 0 15,-9 0 0-15,13 0 0 0,0 4-9 0,-5 0 9 16,1 3-8-16,4 1 8 0,-4 0 0 0,4 0 0 16,-5-1 0-16,1-3 0 0,-9-4 0 0,9 8 0 15,-1-4 0-15,1 3 0 0,0 1 0 0,-9-8 9 16,0 0 0-16,0 0 0 0,8 4 3 0,1 4 0 15,-9-8 0-15,9 7 0 0,-1 1-4 0,-8-8-8 16,5 8 12-16,-5 3-4 0,0-11-8 0,8 8 12 16,-8-8-12-16,0 12 12 0,0-1 0 0,0-11 0 15,-4 8 0-15,0 0 0 0,4 3 7 0,-5-3 1 16,-3-1 1-16,3-3 0 0,5-4-4 0,0 8-1 16,-8 0 0-16,-1-4 0 0,5-1-6 0,-5 1-2 15,0-4 0-15,1 4 0 0,-5 0-8 0,4 0 0 16,0-4 0-16,-4 4 8 0,0-4-8 0,5 0 0 15,-1-4 9-15,-4 4-9 0,4-4 0 0,1 4 8 0,-1-4-8 16,5 0 0-16,-5-3 8 0,0 3-8 0,1-4 10 0,3 0-10 16,1-3 0-16,0 3 0 0,-1-3 0 0,5-5 0 15,-4 5 0-15,4-5 0 0,0 1 0 0,-4 3 0 16,4 1 0-16,0-1 0 0,0 0 0 0,4-3 0 16,0 4 0-16,-4-1-8 0,5 4 8 0,3-3-13 15,-3 3 13-15,3 0-9 0,1 4 9 0,0-3-8 16,-5-1 8-16,5 4 0 0,4 4 0 0,-5 0 0 15,5 0 0-15,-4 0-10 0,0 0 10 0,-1 8-13 16,-3-8 13-16,8 4 0 0,-13-4 0 0,8 4 0 16,-3-1 0-16,-5-3 0 0,0 0 9 0,8 12-9 0,-3-4 0 15,-1-1 0-15,0 1-13 0,1 4 4 0,-1-1 9 16,0 1 11-16,-8-5-3 0,4 5 0 0,-4-4-8 0,4-1 0 16,-9 1 9-16,5 0-9 0,-1 0 0 15,5-8 0-15,-4 7 0 0,4-7 0 0,0 0 0 0,-9 4 11 16,1 0-3-16,-1 0 0 0,0-4 0 0,9 0-8 15,-4 0 12-15,-5 0-699 16,1 0-140-16</inkml:trace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05:10.309"/>
    </inkml:context>
    <inkml:brush xml:id="br0">
      <inkml:brushProperty name="width" value="0.1" units="cm"/>
      <inkml:brushProperty name="height" value="0.1" units="cm"/>
      <inkml:brushProperty name="color" value="#FF8000"/>
      <inkml:brushProperty name="fitToCurve" value="1"/>
    </inkml:brush>
  </inkml:definitions>
  <inkml:trace contextRef="#ctx0" brushRef="#br0">34 0 57 0,'0'0'0'0,"0"0"0"0,0 0 0 0,0 0 0 16,0 0 108-16,0 0 17 0,0 0 3 0,0 0 1 15,0 0-93-15,0 0-20 0,0 0-3 0,0 0-1 16,0 0 27-16,0 0 5 0,-4 3 0 0,4-3 1 15,0 0-5-15,0 0-2 0,0 0 0 0,0 0 0 16,0 0 1-16,0 0 0 0,0 0 0 0,0 0 0 16,0 0-4-16,0 0-1 0,0 0 0 0,0 0 0 15,0 0-1-15,0 0 0 0,0 0 0 0,0 0 0 16,0 0-8-16,0 0-1 0,0 0-1 0,0 0 0 16,0 0-23-16,-9 8 0 0,9-8 0 0,0 0 0 15,0 0 22-15,0 0 0 0,0 0 0 0,0 0 0 16,0 0 23-16,0 0 5 0,-4 4 1 0,4-4 0 15,0 0 4-15,0 0 1 0,-4 8 0 0,4-8 0 0,0 0-25 0,-5 7-5 16,5-7-1-16,0 12 0 0,0-12-9 0,0 15-1 16,0-3-1-16,-4 3 0 0,4-15-14 0,0 8 8 15,0-8-8-15,0 12 0 0,0-1 22 0,0-11-2 16,0 0 0-16,0 12 0 16,0-12-104-16,0 0-22 0,4 11-4 0</inkml:trace>
  <inkml:trace contextRef="#ctx0" brushRef="#br0" timeOffset="1">43 308 403 0,'0'0'36'0,"0"0"-36"15,0 7 0-15,0-7 0 0,0 8 241 0,0 0 42 16,-4 0 8-16,-1-1 1 0,5-7-159 0,0 8-32 0,0 4-6 16,-4-1-2-16,4-3-37 0,-4 0-8 0,-1 3-2 15,5-3 0-15,0-8-22 0,-4 11-4 0,4 1 0 16,0-4-1-16,0-1-9 0,-4 1-2 0,4-8 0 0,0 12 0 15,0-5-8-15,0-7-11 0,0 0 3 0,4 8 0 32,-4 0-63-32,0 3-12 0,0-7-2 0,0 4-1 0,0 3-151 15,4-3-31-15,-4 0-5 0,0 0-2 0,0-1 135 16,0 5 26-16,5-8 6 0,-1 3 0 0,-4 5 66 0,0-12 13 16,0 8 2-16,0-8 1 0,0 7 26 0,0-7 0 0,4 8 0 0,1 4 0 15,-5-5 66-15,4 1 12 0,-4-8 2 0,0 12 1 16,0-5 57-16,0 5 11 0,0-1 3 0,0 1 0 15,-4-1-52-15,4-3-11 0,0-8-1 0,-5 12-1 0,5-1-27 16,0-3-4-16,0-8-2 0,-4 12 0 0,4-12-16 0,0 11-3 16,0 1-1-16,0-12 0 0,0 0-12 0,0 11-2 15,0-11-1-15,0 0 0 0,-4 8-19 0,4 4 0 16,4-5 0-16,-4-7-796 16</inkml:trace>
  <inkml:trace contextRef="#ctx0" brushRef="#br0" timeOffset="2">34 1013 403 0,'0'0'36'0,"0"0"-36"0,0 0 0 0,0 0 0 16,-4 8 235-16,4-8 40 15,-4 7 8-15,4 5 1 0,0-12-170 0,-5 8-34 0,5-8-8 0,0 7 0 16,0 5-34-16,0-4-6 0,0-8-2 0,0 11 0 15,0-3-17-15,-4 3-3 0,4-3-1 0,0 0 0 16,0-8-9-16,0 7 0 0,0 1 0 0,0 0 0 16,0 0 0-16,0 3 0 0,-4-3 0 0,4-4 0 15,0-4-18-15,-5 7 1 0,5 1 0 0,-4 0 0 16,8 3-66 0,-4-3-13-16,0 0-2 0,0-8-363 0,0 8-73 0</inkml:trace>
  <inkml:trace contextRef="#ctx0" brushRef="#br0" timeOffset="3">8 1387 172 0,'0'0'16'16,"0"0"-16"-16,0 11 0 0,-4 1 0 0,8-1 235 0,-4-11 44 15,-4 8 9-15,4 4 1 0,0-12-162 0,0 11-33 16,0-11-6-16,-4 12-2 0,4-1-42 0,0-11-9 16,0 8-2-16,0-8 0 0,0 0-24 0,0 12-9 15,0-12 0-15,0 0 9 16,0 7-106-16,4 1-22 0,-4-8-4 0,0 0-1 0</inkml:trace>
  <inkml:trace contextRef="#ctx0" brushRef="#br0" timeOffset="4">34 1676 633 0,'0'0'56'0,"0"0"-44"0,0 0-12 16,0 7 0-16,0-7 158 0,-4 12 30 0,4-4 5 0,0-8 2 15,0 11-94-15,0 1-18 0,0-12-4 0,0 7-1 16,-4 5-44-16,4-12-9 0,0 8-1 0,0-8-1 16,-5 7 1-16,5-7 1 0,0 0 0 0,0 0 0 15,0 0-97 1,0 0-19-16,0 0-4 0</inkml:trace>
  <inkml:trace contextRef="#ctx0" brushRef="#br0" timeOffset="5">60 1961 288 0,'0'0'25'0,"0"7"-25"0,0 1 0 0,0 0 0 0,-4 3 52 0,4 1 4 15,0 0 2-15,0-1 0 0,0 5-50 0,0-5-8 16,-4 1 0-16,4-5-11 16,0-7-15-16,0 0-3 0,0 0-1 0,4 8 0 0,-4 4 87 0,0-5 18 15,0-7 3-15,0 8 1 0,0-8 23 0,-4 12 5 16,4-5 1-16,0 5 0 0,0-12-24 0,0 8-4 15,-5-1 0-15,5 5-1 0,5-1-59 0,-5-11-11 16,0 0-9-16,0 8 12 0,0 4-12 0,0-12 0 16,0 7 0-16,0 5 0 0,0-4 0 0,0-8 0 15,0 0 0-15,0 11 8 0,0-11-8 0,0 0 0 16,0 0-12-16,4 8 12 16,-4-8-42-16,0 0-1 0,4 19 0 0,-4-19 0 0</inkml:trace>
  <inkml:trace contextRef="#ctx0" brushRef="#br0" timeOffset="6">78 2427 288 0,'0'0'12'0,"0"0"4"0,4 8-16 0,-4 3 0 0,0 1 0 0,-4-1 0 16,4-3 160-16,0-8 30 0,-5 8 6 0,5 3 0 16,0-11-122-16,0 12-25 0,-4-4-5 0,4-8 0 15,0 0-26-15,-4 11-5 0,4-3-1 0,0 3 0 16,0-3-12-16,0-8 0 0,-5 8 8 0,5 3-8 15,0 1-14-15,0-4-6 0,0-8 0 0,0 0-494 16</inkml:trace>
  <inkml:trace contextRef="#ctx0" brushRef="#br0" timeOffset="7">78 2747 288 0,'0'0'25'0,"0"0"-25"15,0 0 0-15,0 0 0 0,0 0 135 0,0 11 21 16,0 1 5-16,0-1 1 0,0-11-119 0,0 8-24 15,0-8-5-15,0 0-280 16,0 0-56-16</inkml:trace>
  <inkml:trace contextRef="#ctx0" brushRef="#br0" timeOffset="8">91 2912 115 0,'0'0'10'0,"0"0"-10"15,0 0 0-15,-5 12 0 0,1 0 232 0,4-12 44 0,0 0 8 0,0 0 3 16,0 7-188-16,0 1-38 0,0-8-7 15,-4 12-2-15,4-1-33 0,0-11-7 0,0 0-2 0,0 12 0 32,0-1-42-32,0-3-8 0,0-8-1 0,0 11-1 15,0 1-18-15,4-4-3 0,-4 3-1 0,0-3 0 16,0-8 30-16,4 12 6 0,-4-12 0 0,-4 7 1 0,4-7 16 0,0 0 11 0,0 0-13 0,0 0 5 16,0 12-5-16,0-1-1 0,0-3 0 0,0-8 0 15,0 0 24-15,0 12 5 0,0-1 1 0,0 1 0 16,0-5-24-16,0 1-5 0,0-8-1 0,0 12 0 15,0-1 48-15,0-3 10 0,0 4 1 0,0-1 1 16,0 1 14-16,0-1 2 0,0-11 1 0,-4 8 0 0,4-8-19 16,0 8-4-16,0 3-1 0,0 1 0 0,0-12-20 15,0 8-4-15,0-8-1 0,0 11 0 16,-5-3-46-16,5-8-8 0,0 0-3 0,0 7-348 16,0 1-69-16</inkml:trace>
  <inkml:trace contextRef="#ctx0" brushRef="#br0" timeOffset="9">65 3375 637 0,'0'0'28'0,"0"0"6"0,0 0-34 0,0 0 0 15,0 0 0-15,0 0 0 0,0 0 78 0,0 0 9 16,4 11 1-16,-4-3 1 0,0-8-7 0,4 12-2 16,-4 3 0-16,0-3 0 0,0 3-20 0,0-3-4 15,0-1 0-15,0 1-1 0,-4-1 19 0,4 1 4 16,-4-1 1-16,4 1 0 0,0-12-23 0,0 0-4 16,0 0 0-16,0 0-595 15,0 0-118-15</inkml:trace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5-24T07:09:06.518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0,'0'0'15,"0"0"1</inkml:trace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09:07.067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113 15 115 0,'0'0'0'0,"0"0"10"0,0 0-10 0,0 0 0 0,0 0 0 0,0 0 0 15,0 0 144-15,0 0 26 0,4-7 6 0,-4 7 0 16,0 0-56-16,0 0-11 0,0 0-2 0,0 0-1 16,0 0-16-16,0 0-3 0,4-8-1 0,-4 8 0 15,0 0-10-15,0 0-1 0,0 0-1 0,0 0 0 16,0 0-18-16,0 0-4 0,0 0-1 0,0 0 0 0,0 0 8 16,0 0 1-16,0 0 1 0,0 0 0 0,0 0-10 0,0 11-3 15,0-11 0-15,5 8 0 0,-5 8-20 16,0-5-4-16,4 1 0 0,0 7-1 0,-4-4 6 0,5 1 2 15,-5-1 0-15,0 4 0 0,0 1-23 0,0 3-8 16,0-4 0-16,0 4 0 0,0-4 0 0,0 1 0 16,0-1 0-16,0-4 0 0,0 1 0 0,0-1 12 15,4 1-1-15,-4-1-1 0,0-3-10 0,0-5 0 16,0 1 0-16,0-8 0 16,0 0-158-16,0 0-27 0,0 0-6 0</inkml:trace>
  <inkml:trace contextRef="#ctx0" brushRef="#br0" timeOffset="272">0 300 1504 0,'0'0'67'0,"0"0"13"0,0 0-64 0,0 0-16 0,0 12 0 0,4-1 0 16,-4 5 120-16,5-5 20 0,-1 5 4 0,0-1 0 16,1 1-68-16,3-1-15 0,-8 1-2 0,5-1-1 15,-1 0-19-15,0 5-4 0,1-5-1 0,-1 0 0 16,0 1-14-16,1-5-2 0,-1-3-1 0,5 0 0 15,-9-8 19-15,4 8 3 0,-4-8 1 0,0 0 0 16,9 0-13-16,-1-4-3 0,1 0 0 0,0-8 0 16,-1 1-24-16,-3-1 0 0,8 1 0 0,-5-1 0 15,1 0 39-15,0 5 2 0,-1-9 1 0,1 5 0 16,0 3-30-16,-5 0-12 0,-4 8 11 0,4-7-11 16,-4 7 0-16,0 0 0 0,0 0 0 0,0 0 0 15,0 0-77-15,0 0-9 0,0 0-2 0</inkml:trace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09:08.040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0 212 1868 0,'0'0'41'0,"0"0"9"0,0 0 2 0,0 0 0 0,0 0-42 0,0 0-10 0,8-4 0 0,5 0 0 16,0 0 61-16,-4 0 11 0,4 4 1 0,4-8 1 15,1 5-26-15,-1 3-4 0,1-4-2 0,3 0 0 16,1 0-30-16,-5 0-12 0,-4 0 8 0,0 4-8 16,-4 0 0-16,0 0 0 0,-9 0 0 0,0 0-680 15,0 0-136-15</inkml:trace>
  <inkml:trace contextRef="#ctx0" brushRef="#br0" timeOffset="261">82 192 403 0,'0'0'36'0,"0"0"-36"0,0 0 0 0,0 0 0 0,0 8 312 0,0 4 56 16,5-1 12-16,-5 1 1 0,-5-1-202 0,5 8-41 15,-4-3-8-15,4 3-2 0,0 4-48 0,0-3-9 16,0 3-3-16,0 0 0 0,4 0-44 0,-4 0-8 16,5 0-3-16,-1 0 0 0,-4-3-13 0,4-1 0 15,1-4 0-15,-1 4 0 0,0-7 0 0,5 0 0 16,-5-1 0-16,5 1 0 0,0-8 8 0,4 3-8 15,0-7 11-15,0 4-11 0,-5-4 15 0,5 0-4 16,-4-4-1-16,4 0 0 0,-4 1-10 0,8-5 10 16,0-4-10-16,1 5 10 0,-10-1-25 0,5 0-5 15,-4 0 0-15,-5 1-1 16,5-1-185-16,-9 0-37 0</inkml:trace>
  <inkml:trace contextRef="#ctx0" brushRef="#br0" timeOffset="411">108 497 864 0,'0'0'76'0,"0"0"-60"0,0 0-16 0,0 0 0 16,0 0 242-16,0 0 46 0,0 0 8 0,0 0 3 16,13-4-150-16,-8 0-29 0,3 0-7 0,1 0-1 15,4-3-63-15,0 3-13 0,4-4-2 0,-4 4-1 16,0 0-14-16,0 0-3 0,5 1-1 0,-10 3 0 16,1 0-140-16,4-4-28 0,0 4-6 15</inkml:trace>
  <inkml:trace contextRef="#ctx0" brushRef="#br0" timeOffset="1381">520 416 871 0,'0'0'38'0,"0"0"9"0,0 0-38 15,0 0-9-15,0 0 0 0,0 0 0 0,0 0 100 0,0 0 19 16,-4-4 3-16,4 4 1 0,0 0-40 0,0 0-8 16,0 0-2-16,0 0 0 0,0 0-3 0,0 0-1 15,0 0 0-15,0 0 0 0,0 0-11 0,0 0-2 16,0 0-1-16,0 0 0 0,0 0-19 0,0 0-3 15,0 0-1-15,0 0 0 0,0 0-32 0,0 0 0 16,0 0 0-16,0 0 0 0,0 0 32 0,0 0-1 16,0 0 0-16,0 0 0 0,0 0-31 0,0 0 0 15,0 0 0-15,0 0 0 0,0 0 0 0,0 0-13 16,0 0 1-16,0 0 0 0,0 0 20 0,0 0 5 16,0 0 1-16,0 0 0 0,0 0 2 0,0 0 0 15,0 0 0-15,0 0 0 0,0 0 0 0,0 0 0 0,0 0 0 0,0 0 0 16,0 0 12-16,0 0 4 0,-5 0 0 0,5 0 0 15,0 0-32-15,-8 0-13 0,3 4 1 0,1 3 0 16,0-3 12-16,-1 4 0 0,1 0 0 0,0 3 0 16,-1 1 0-16,1-1 16 0,0 1-3 0,-1-4-1 15,5 3-12-15,0 5-12 0,0-5 3 0,-4 1 0 16,8-1 9-16,-4-3 8 0,5 4-8 0,-1-5 11 16,-4-7-11-16,9 8 0 0,-9-8 0 0,8 8 0 15,5-4 13-15,-13-4-2 0,9-4-1 0,4-4 0 16,0 0-10-16,-4-3 10 0,-1-9-10 0,5 5 10 15,-8-4 0-15,3-4 0 0,-3 3 0 0,3 1 0 0,-3-8-10 16,-1 0 10-16,-4 4-10 0,4-4 10 0,1 4-10 0,-5-4 0 16,0 4 0-16,-5-4 8 0,10 8-8 0,-5-4 0 15,-5-1 0-15,1 5 8 0,0 4-8 0,-1-1 0 16,1 5 0-16,0 3 0 0,-1 0 0 0,5 8 0 16,0 0 0-16,0 0 0 0,-8 8 0 0,3 7 0 15,5-3 0-15,-4 3 0 0,4 1 0 0,0-1 0 16,0 5 0-16,4 3 0 0,-4 4 0 0,5-4 0 15,-5 0 0-15,4 0 0 0,0 0 12 0,1 0 4 16,-1 0 1-16,5 0 0 0,-5-7-2 0,5 3-1 16,-5-3 0-16,5-1 0 15,-5-7-94-15,0 3-20 0,5-7-3 0,-9-4-637 16,0 0-128-16</inkml:trace>
  <inkml:trace contextRef="#ctx0" brushRef="#br0" timeOffset="1886">728 504 1551 0,'0'0'68'0,"0"0"16"0,4-7-68 0,5-1-16 0,-5 0 0 0,5 4 0 15,4-3 87-15,-4-1 13 0,-1 4 4 0,1-4 0 16,0 1-45-16,-5 3-9 0,5-4-2 0,-1 4 0 15,1 0-35-15,-5-3-13 0,1-1 9 0,-1-3-9 0,0 3 12 0,1-4-4 16,-1 5 0-16,0-5 0 0,-4 0-8 0,5 5 0 16,-5-5 0-16,4-3 0 0,-4 3 0 0,0 1 8 15,-9-1-8-15,5 0 12 0,0 5-12 0,-1-1 10 16,-3 0-10-16,-5 1 10 0,4 3-10 0,5 0 0 16,-9 4 9-16,8-4-9 0,-8 4 8 0,5 4-8 15,8-4 10-15,-9 4-10 0,-4 7 0 0,4-3 0 16,1 0 0-16,-1 3 0 0,5 1 0 0,-1 3 0 15,5-3 0-15,-4 3-10 0,4 1 10 0,4-5 0 16,1 1 0-16,-1 3-8 0,5-3-4 0,-1 3-1 16,1-3 0-16,0 3 0 0,-1-3 21 0,5 3 4 15,0-3 0-15,0-1 1 0,0 1 5 0,0-1 1 16,0 1 0-16,5 0 0 0,-5-5-19 0,-5 5 0 16,-3-1 0-16,-5 1 0 0,4-1 0 0,0 1 0 15,-4 3 0-15,0 1 0 0,5-5 12 0,-5 5-4 16,-5-5 0-16,1 1-8 0,-5-1 0 0,1-3 0 0,-1 0 0 15,-4 0 0-15,4-1 10 0,1 1-10 0,-1-8 8 16,-4 0-8-16,4 0 8 0,1-4-8 0,-1 0 0 0,0 0 8 16,1-7-8-16,3 3 0 0,1-3-10 0,4-1 10 15,-4 1-25-15,4 3 1 0,4 0 0 0,0-3-968 16</inkml:trace>
  <inkml:trace contextRef="#ctx0" brushRef="#br0" timeOffset="2266">923 512 2163 0,'0'0'48'0,"0"0"9"0,0 0 3 0,0 0 0 0,0 0-48 0,9-4-12 16,-1 4 0-16,1-4 0 0,0-3 0 0,4 3 0 15,-5-4-12-15,5-3 12 0,-4 3 12 0,4-4 10 16,0 5 2-16,-4-5 0 0,4 0-24 0,-5 1 9 16,1-1-9-16,-5-3 0 0,5 3 9 0,-9 1-9 15,4-1 0-15,-4 1 9 0,0-1-9 0,0 4 0 16,-4-3 0-16,-5 3 8 0,5 0-8 0,-5 1 0 16,5 3 0-16,-5 0 0 0,1 4 0 0,-5 0 0 15,13 0 0-15,-9 4 8 0,0 4-8 0,1-1 0 16,-1 5-12-16,0-1 12 0,1 9-12 0,3-5 12 15,-3 4-10-15,3 1 10 0,5-1 0 0,0 0-9 0,-4 4 9 0,8-3 0 16,1-5 0-16,3 4 12 0,-3-11 0 16,3 4-1-16,5-5 9 0,5 1 1 0,-10-4 1 0,10 0 0 15,-1-1-6-15,0-3-2 0,1-3 0 0,-5-1-714 16,4-4-144-16</inkml:trace>
  <inkml:trace contextRef="#ctx0" brushRef="#br0" timeOffset="3651">1426 185 1450 0,'0'0'32'0,"0"0"6"0,0 0 2 0,0 0 1 0,0 0-33 0,0 0-8 0,0 0 0 0,0 0 0 0,0 0 93 0,0 0 17 15,0 0 3-15,0 0 1 0,0 0-42 0,4 11-8 16,1-3-1-16,-5 11-1 0,4 0-12 0,0 1-2 15,1-1-1-15,-5 4 0 0,4 0-16 0,0 0-3 16,-4-3-1-16,5-1 0 0,-5 0-27 0,0 0 0 16,4 1 0-16,-4-5 0 0,0 0 0 0,0-3 0 15,4 0-9-15,-4-1 9 16,0-3-108-16,0-8-19 0,0 0-3 0,0 0-776 0</inkml:trace>
  <inkml:trace contextRef="#ctx0" brushRef="#br0" timeOffset="3928">1300 235 403 0,'-8'-23'36'0,"8"11"-36"16,-5-3 0-16,5-1 0 0,0 1 214 0,0-1 36 0,0 1 7 0,5 0 2 15,-5 3-99-15,8 0-19 0,-8 1-4 0,5-1-1 16,3 5-40-16,1-5-9 0,0 4-2 0,-1 4 0 16,5-3-26-16,-4-1-6 0,4 4-1 0,0-4 0 15,4 8-29-15,5-3-7 0,0 3 0 0,-1 3-1 16,1 1-15-16,-5 4 8 0,1 0-8 0,-5 7 0 15,0 1 0-15,0-1 8 0,4 0-8 0,0 1 0 16,1 3 25-16,-10-4 3 0,1 5 0 0,0-1 0 16,-5-4 0-16,-4 1 0 0,-4 3 0 0,-1 0 0 15,5 1 6-15,-8-5 2 0,-10 0 0 0,10 1 0 16,3-1-24-16,-3 1-4 0,-1-5 0 0,-4 1-8 16,0-4 0-16,0-5 0 0,4 9 0 0,1-8 0 15,-1 0-76-15,9-4-23 0,0 0-4 0,0 0-1012 16</inkml:trace>
  <inkml:trace contextRef="#ctx0" brushRef="#br0" timeOffset="4220">1760 354 1364 0,'0'0'60'0,"0"0"13"0,0 8-58 0,-5 3-15 16,1 1 0-16,4 0 0 0,4 3 118 0,-4-4 21 15,0 5 4-15,0-5 1 0,9 1-65 0,-5 0-13 16,1-5-2-16,-5-7-1 0,4 8-45 0,5 0-9 16,-1-4-1-16,1 3-8 0,-9-7 34 0,13 0 0 0,-4-4 0 15,-1-3 0-15,-3 3-19 0,3-4-4 0,1-3-1 0,0-1 0 16,-5 0 0-16,0-3 0 0,1 3 0 0,-5-3 0 16,0 4-10-16,-5-1 8 0,-3 0-8 0,3 1 8 15,-3-1 0-15,3 5 0 0,-8 3 0 0,5-4 0 16,-1 4 20-16,0 0 3 0,-4 0 1 0,9 4 0 15,-9 4-59 1,4 0-11-16,1 0-2 0,3 4-672 0,-3-1-135 0</inkml:trace>
  <inkml:trace contextRef="#ctx0" brushRef="#br0" timeOffset="4447">1963 292 806 0,'0'0'36'0,"0"0"7"0,0 0-35 0,0 8-8 16,0 0 0-16,0 0 0 0,5 3 271 0,-5 5 52 15,0-5 10-15,0 8 3 0,0-3-203 0,0 3-40 16,4-4-8-16,-4 1-1 0,0-1-40 0,4-3-7 16,-4-1-1-16,5 1-1 0,-5-4-23 0,0 3-12 15,0-11 12-15,0 0-12 0,0 0 0 0,0 0 0 16,0 0 0-16,0 0 0 15,0 0-192-15,0 0-38 0</inkml:trace>
  <inkml:trace contextRef="#ctx0" brushRef="#br0" timeOffset="4623">1877 111 230 0,'0'0'20'0,"0"0"-20"0,0 0 0 0,0 0 0 15,8 4 357-15,-8-4 67 0,0 0 14 0,9 4 2 16,-9-4-275-16,4 4-55 0,9-4-11 0,-4 4-3 16,-9-4-71-16,9 4-14 0,-1-1-3 0,5 1-653 15,-4 4-131-15</inkml:trace>
  <inkml:trace contextRef="#ctx0" brushRef="#br0" timeOffset="4975">2089 281 864 0,'0'0'76'0,"0"8"-60"15,4 3-16-15,-4 5 0 0,5-5 214 0,-5 5 40 16,0-5 8-16,4 1 2 0,-4-5-140 0,4 5-28 16,1 0-6-16,-5-1-1 0,0-11-36 0,4 12-7 15,-4-1-2-15,0-11 0 0,0 0-25 0,0 0-6 16,0 0-1-16,0 0 0 0,0 0-3 0,0 0-1 15,0 0 0-15,0 0 0 0,4-8-8 0,5-3 0 16,0 3 0-16,0-3 0 16,-1 3-31-16,1-4 2 0,-5 1 0 0,5 3 0 0,0 0 10 0,-1 5 3 15,-3-5 0-15,3 0 0 0,-8 8 16 0,0 0 0 16,9 0 0-16,-9 0 0 0,0 0 8 0,0 0 9 0,0 0 2 16,0 0 0-16,0 12 12 0,4-5 2 0,5 1 1 0,-5 4 0 15,1-1 6-15,-5 1 0 0,0-1 1 0,0 1 0 16,8-4-24-16,-8 3-5 0,0-3 0 15,0 3-1-15,0-11-11 0,0 8 0 0,-4 0 0 0,4-8 0 16,0 0-134 0,0 0-26-16,0 0-4 0</inkml:trace>
  <inkml:trace contextRef="#ctx0" brushRef="#br0" timeOffset="5177">2280 108 1094 0,'0'0'97'15,"0"0"-77"-15,4 7-20 0,1 1 0 0,-5-8 166 0,0 15 30 16,4-3 5-16,5 3 2 0,-9 5-104 0,8-5-21 16,-3 0-4-16,3 1-1 0,-3 3-19 0,3 4-4 15,-3 0-1-15,-1 0 0 0,0-3-25 0,1-1-6 16,-1 0-1-16,0 1 0 0,-4-5-17 0,5 0 0 16,-5-3 0-16,0-1 0 15,0 1-130-15,0-12-30 0,0 0-5 16,-18 12-702-16</inkml:trace>
  <inkml:trace contextRef="#ctx0" brushRef="#br0" timeOffset="5349">2237 262 460 0,'0'0'41'0,"0"0"-33"0,0 0-8 0,0 0 0 16,8 0 267-16,5 0 51 0,-4 3 10 0,4-3 3 15,0 4-182-15,4-4-36 0,1 0-7 0,3 4-2 16,-3 0-61-16,-1-4-13 0,5 4-2 0,-5-4-1 15,5 0-10-15,-1 4-1 0,-8-4-1 0,5 4 0 16,-1-4-92-16,-4 0-19 0,0 0-3 0</inkml:trace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09:18.008"/>
    </inkml:context>
    <inkml:brush xml:id="br0">
      <inkml:brushProperty name="width" value="0.035" units="cm"/>
      <inkml:brushProperty name="height" value="0.035" units="cm"/>
      <inkml:brushProperty name="color" value="#57D200"/>
      <inkml:brushProperty name="fitToCurve" value="1"/>
    </inkml:brush>
  </inkml:definitions>
  <inkml:trace contextRef="#ctx0" brushRef="#br0">73 31 0 0,'0'0'0'0,"0"0"0"0,0 0 0 0,0 0 0 15,0 0 0-15,0 0 0 0,0 0 419 0,0 0-84 16,0 0 67-16,5-8 14 0,-10-4-244 0,5 12-49 15,0 0-10-15,0 0-1 0,0-7-30 0,0 7-6 16,9-4 0-16,-9 4-1 0,0 0-8 0,0 0-2 16,9 4 0-16,-9-4 0 0,0 15-17 0,-5-3-4 0,10 3-1 15,-5 1 0-15,0-1-17 0,4 4-3 0,-4 0-1 0,4 1 0 16,5-1-12-16,-5 8-2 0,-4-4-8 16,0 0 12-16,5 0 1 0,-1 4 0 0,-4-7 0 15,0 3 0-15,-4-8-13 0,4 4 0 0,4-7 0 0,-4-1 0 16,-4 5 0-16,-1-8 0 0,5-8 0 0,0 0 0 15,0 7-141 1,0-7-31-16,0 0-7 0,0 0-1 0</inkml:trace>
  <inkml:trace contextRef="#ctx0" brushRef="#br0" timeOffset="275">4 300 1152 0,'0'0'102'0,"0"0"-82"16,0 0-20-16,0 12 0 0,0 0 160 0,0-1 27 15,-4 5 5-15,4-1 2 0,4-4-84 0,-4 1-17 16,0 3-3-16,0-3-1 0,0 0-28 0,0-1-5 16,0 1-2-16,4-1 0 0,-4 1-14 0,0-1-4 15,9 1 0-15,-5-1 0 0,-4-3-15 0,0 4-3 16,9-5-1-16,-5 5 0 0,-4-4-9 0,5-4-8 16,3 3 12-16,-8-7-12 0,0 0 10 0,0 0-10 15,9 0 8-15,-9 0-8 0,9-4 16 0,-5 4-3 16,5-7 0-16,-1-1 0 0,1 0 11 0,-5 1 3 15,1-5 0-15,-1 0 0 0,13 5-11 0,-4-1-1 16,-8 0-1-16,-1 1 0 0,-4 3-14 0,0 4 9 16,4-8-9-16,-4 8 8 15,0 0-60-15,0 0-13 0,-4-4-3 0</inkml:trace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09:24.036"/>
    </inkml:context>
    <inkml:brush xml:id="br0">
      <inkml:brushProperty name="width" value="0.035" units="cm"/>
      <inkml:brushProperty name="height" value="0.035" units="cm"/>
      <inkml:brushProperty name="color" value="#57D200"/>
      <inkml:brushProperty name="fitToCurve" value="1"/>
    </inkml:brush>
  </inkml:definitions>
  <inkml:trace contextRef="#ctx0" brushRef="#br0">18 81 345 0,'-18'-4'31'0,"18"4"-31"15,13-3 0-15,0-1 0 0,-8-4 247 0,8 4 43 16,-5-4 9-16,5 5 1 0,5-5-151 0,-1 0-30 15,-4 4-7-15,-4 0 0 0,4 1-53 0,0-1-11 16,4-4-1-16,-4 4-1 0,4 0-25 0,-8 4-5 16,-9 0 0-16,9 0-1 15,-1 0-131-15,-8 0-27 0</inkml:trace>
  <inkml:trace contextRef="#ctx0" brushRef="#br0" timeOffset="298">83 81 1036 0,'0'0'92'0,"-5"8"-73"0,5 0-19 0,0 3 0 15,-4 1 143-15,0-1 25 0,8 1 4 0,0-1 2 16,-4 5-54-16,0 3-12 0,0-3-1 0,-4-1-1 16,0 4-34-16,4 0-6 0,-5 1-2 0,1 3 0 15,4-4-26-15,-4 4-6 0,-1 0 0 0,5 0-1 0,0-3-19 16,0-1-4-16,-4-4-8 0,4 1 12 0,9-1-12 15,-5-3 9-15,-4-4-9 0,0-1 8 0,9 1-8 0,-5 0 0 16,-4-8 0-16,9 3 0 0,-9-3 0 0,13 4 0 16,0 0 0-16,0 0 0 0,-5-8 0 0,5 4 0 15,5-4 0-15,-5 4 0 0,0-7 8 0,0 3-8 16,0 0 8-16,-5 0-8 0,5 0 0 0,-8 0 0 16,-5 4 0-16,0 0 0 15,8-3-148-15,-8-5-32 0,0 0-7 0</inkml:trace>
  <inkml:trace contextRef="#ctx0" brushRef="#br0" timeOffset="470">57 336 1036 0,'0'0'46'0,"0"0"10"0,0 0-45 0,0 0-11 16,0 0 0-16,0 0 0 0,0 0 256 0,0 0 48 0,0 0 11 0,8 3 1 16,5-3-196-16,0 4-40 0,0-4-8 0,-4 0-2 15,4 4-36-15,0-4-7 0,9 0-2 0,-5-4 0 16,0 4-17-16,-4 0-8 0,9 0 8 0,-9 0-8 31,-4 0-43-31,4 0-13 0,-5 0-4 0,1 0-1006 0</inkml:trace>
  <inkml:trace contextRef="#ctx0" brushRef="#br0" timeOffset="998">464 343 806 0,'0'0'72'0,"0"0"-58"0,0 0-14 0,0 0 0 0,0 0 233 0,0 0 44 16,-9 0 9-16,1 0 2 0,8 0-121 0,0 0-24 15,-5 0-5-15,-8 0-1 0,0 4-66 0,9 0-14 16,4-4-2-16,-4 8-1 0,-9-1-38 0,8 1-8 16,5-8-8-16,5 8 11 0,-10 3-11 0,1-3 0 15,4-8 0-15,0 0 0 0,9 12 0 0,-9-12 0 16,-5 7 0-16,5 9 0 0,5-9 0 0,-5-7 0 15,0 8 0-15,4 4 0 0,0-5 0 0,1 1 0 16,-5 4 0-16,0-12 0 0,0 11 0 0,0-11 0 16,4 8 0-16,-4-8 0 0,0 0 0 0,9 8 0 15,-1-5 0-15,-8-3 0 0,0 0 8 0,0 0-8 16,9-3 0-16,0-1 8 0,4-4 2 0,0-3 0 16,-9-1 0-16,5-3 0 0,8-1 16 0,-8 1 3 0,-9-5 1 15,4 1 0-15,13 0-30 0,-4 0 8 0,-4-4-8 0,-5 3 0 31,-4 1-22-31,9-4-7 0,0 0-2 0,-9 4 0 0,-13-1 31 0,8 1 0 0,10 0-8 0,-5-1 8 16,-9 1 0-16,9 8 0 0,4-5 0 0,1 1 0 16,-10 3 0-16,1 5 0 0,4-1 0 0,0 0 0 15,0 8 0-15,0 0 0 0,0 0 0 0,0 0-9 16,0 0 9-16,0 0 0 0,-4 12 0 0,4-1 8 16,4 5-8-16,0 3 0 0,-8 0 0 0,-5-3-8 15,5 3 8-15,4 0 0 0,0 4 0 0,-4-3 0 0,-5-1 28 16,5 0 5-16,8 4 1 0,0 0 0 0,-8-3-21 15,4-5-4-15,0 4-1 0,9-3 0 0,-1-1-8 16,1 0 0-16,0 1 0 0,-1-5 8 16,5-3-59-16,-8 0-12 0,-1 0-2 0,5 3-1093 15</inkml:trace>
  <inkml:trace contextRef="#ctx0" brushRef="#br0" timeOffset="1568">724 436 1350 0,'0'0'60'0,"0"0"12"0,0 0-58 0,9-4-14 0,4-4 0 0,-9 0 0 16,-4 8 86-16,4-7 14 0,1-5 4 0,3 1 0 16,1 7-56-16,-5-4-10 0,1-3-2 0,3 3-1 15,-3 0-23-15,-1 0-4 0,-4 8 0 0,4-7-8 16,1-5 9-16,-5 4-9 0,-5 1 0 0,5-1 9 15,0 0 0-15,0-3 0 0,0 3 0 0,-8 0 0 16,-1 1 25-16,5 3 5 0,-1-4 1 0,1 4 0 16,-9 0-16-16,4 1-4 0,9 3 0 0,0 0 0 15,-8 0-10-15,8 0-2 0,0 0-8 0,0 0 12 16,-9 7-12-16,5 1 0 0,-5 3 0 0,5 1 0 16,4-4 16-16,-9 3-2 0,5 1-1 0,-1 3 0 15,1-3 7-15,0-1 0 0,-1 5 1 0,1-5 0 0,4 5-6 16,0 3-2-16,0 0 0 0,-4 1 0 0,4-9-13 15,4 5 9-15,5-5-9 0,-5 1 8 0,0-5-8 0,1 1 12 16,8 0-12-16,-13-8 12 0,0 0-1 0,8 4 0 16,5-8 0-16,0 0 0 0,0-4-3 0,-4 1 0 15,0-1 0-15,4-4 0 0,-5 1-8 0,1-1-9 16,-5 1 9-16,5 3-13 0,-5-4 5 0,1 1 8 16,-1 3-13-16,-4 8 5 0,-4-8 8 0,4 8 0 15,0 0 0-15,0 0-8 0,0 0 8 0,0 0 0 16,0 0 10-16,0 8-10 0,-5 4 13 0,5-1-3 15,-4 5-1-15,4-1 0 0,0 4 18 0,0 1 3 16,-4-1 1-16,4 4 0 0,0-4-11 0,0 4-3 16,0 0 0-16,-5 1 0 0,5-1-8 0,0 0-1 15,-4 0-8-15,0-4 12 0,-1 4-12 0,1-7 9 16,-5 3-9-16,-4-4 8 0,0 1-8 0,0-1 8 16,9-3-8-16,-9-5 8 0,0 1-8 0,0-4 12 15,13-4-12-15,0 0 12 0,-9 0-24 0,-4 0-4 0,5-4 0 16,-1-4-768-16,9 8-152 0</inkml:trace>
  <inkml:trace contextRef="#ctx0" brushRef="#br0" timeOffset="1951">915 451 1422 0,'0'0'63'0,"0"0"13"0,0 0-61 16,0 0-15-16,0 0 0 0,0 0 0 0,0 0 89 0,8 4 15 16,10-4 4-16,-10 0 0 0,1-4-48 0,-5 0-8 15,5-3-3-15,0-1 0 0,4-4-20 0,-5 5-4 16,1-9-1-16,0 5 0 0,8-1-24 0,-8 1 8 16,-9 3-8-16,4-4 0 0,5 5 0 0,-5-1 0 15,-8 0 0-15,0 4 0 0,-1-3 0 0,5 7 0 16,0 0 0-16,-9-4 0 0,1-4 0 0,-1 8 15 15,9 0-3-15,-9 0 0 0,-4 0 8 0,0 4 0 16,9 4 1-16,-5 3 0 0,-4 1 7 0,9-1 0 16,4 5 1-16,-4-1 0 0,4 0 1 0,0 1 0 15,0 3 0-15,4 0 0 0,0-3 4 0,-4 3 1 16,0-3 0-16,5 3 0 0,3-4-8 0,1 1-2 16,-5-5 0-16,5-3 0 0,0 0-12 0,4-1-2 15,0 1-1-15,-5-4 0 0,-8-4-10 0,9 4 0 16,9-4 0-16,-5-4-783 15,-13 4-161-15</inkml:trace>
  <inkml:trace contextRef="#ctx0" brushRef="#br0" timeOffset="2520">1426 54 172 0,'0'0'16'0,"0"0"-16"0,0 0 0 0,0 0 0 16,0 0 332-16,0 0 63 0,0 0 13 0,0 0 2 15,-8 4-219-15,8 4-44 0,0-8-9 0,0 15-2 16,-5 1-69-16,5 3-15 0,5 0-2 0,-1 0-1 15,0 8-6-15,1 0-2 0,-1 0 0 0,0 4 0 0,1 0-19 16,-1 4-4-16,0-4-1 0,1-1 0 0,-5-3-7 16,0 0-2-16,0-4 0 0,0-3 0 0,0-1-8 0,0-4-11 15,0-3 3-15,0-12 0 16,-5 8-156-16,5-8-32 0,0 0-5 0</inkml:trace>
  <inkml:trace contextRef="#ctx0" brushRef="#br0" timeOffset="2767">1266 127 1684 0,'-17'-15'75'0,"12"7"15"0,1 1-72 0,8-1-18 16,5-4 0-16,0 5 0 0,-5-5 98 0,5 4 16 15,4 1 3-15,0-1 1 0,8 4-55 0,-3 0-11 16,8 4-3-16,-5 0 0 0,5 0-39 0,0 4-10 16,-4-4 0-16,0 4 0 0,4 4 15 0,-5-1 1 15,-3 1 0-15,-1 0 0 0,0 3 22 0,-4 1 5 16,0-4 1-16,-4 7 0 0,-5 0-15 0,1 1-2 0,-1-1-1 0,-4 1 0 15,-4 3 10-15,-1-4 3 0,-3-3 0 0,-1 3 0 16,-4-7-21-16,0 4-4 0,4-1-1 0,-8-3 0 16,4 3-13-16,-4-3 0 0,4-4 8 0,0 4-8 15,4-4 0-15,-4 3-16 0,0 1 3 0,9-4-807 16,4-4-160-16</inkml:trace>
  <inkml:trace contextRef="#ctx0" brushRef="#br0" timeOffset="3061">1695 382 1609 0,'0'19'71'0,"-4"-11"15"0,4-1-69 0,0 5-17 16,0-4 0-16,-5 3 0 0,5 1 88 0,0-4 13 16,0 3 3-16,5-3 1 0,-5-8-53 0,4 8-10 15,0-1-2-15,5 1-1 0,-5-4 4 0,5 0 1 16,4-4 0-16,-4 0 0 0,-1 0-27 0,1-8-5 15,0 0 0-15,8 1-1 0,-4-1 0 0,0 0 0 16,-4-3 0-16,-1-1 0 0,5 0-11 0,-4 1 0 16,-5-5 0-16,-4 5 0 0,5-1 8 0,-5-3 0 15,-5 3 0-15,1 5 0 0,0-1-8 0,-1 0 8 16,-3 1-8-16,-1 7 8 0,-4 0-8 0,0 0 0 16,-4 3 0-16,4 1 0 0,0 0 0 0,0 4 0 15,0 3 0-15,8-3 0 16,-3 0-128-16,8-8-17 0,0 0-4 0</inkml:trace>
  <inkml:trace contextRef="#ctx0" brushRef="#br0" timeOffset="3561">1851 270 172 0,'0'0'8'16,"0"0"1"-16,0 0-9 0,0 0 0 0,0 0 0 0,0-4 0 0,0 4 311 0,0 0 60 15,0 0 12-15,0 0 2 0,0 0-261 0,0 0-53 16,0 0-11-16,0 0-1 0,0 0-43 0,0 0-16 16,0 0 11-16,0 0-11 0,0 0 0 0,0 0-13 15,0 0 1-15,0 0 0 16,0 0-53-16,0 0-11 0,0 0-1 0,0 0-1 15,0 0 32-15,0 0 6 0,0 0 2 0,0 0 0 16,0 0 6-16,0 0 0 0,0 0 1 0,0 0 0 0,0 0 31 0,0 0 15 16,0 0-2-16,0 0 0 0,0 0 41 0,0 0 8 15,0 0 2-15,0 0 0 0,0 0-8 0,0 0 0 16,0 0-1-16,0 0 0 0,0 0-18 0,0 0-3 16,0 0-1-16,0 0 0 0,0 0-4 0,0 0-1 15,0 0 0-15,9-4 0 0,-9 4 20 0,0 0 3 16,0 0 1-16,0 0 0 0,0 0 0 0,0 0 0 15,0 0 0-15,0 0 0 0,0 0-29 0,0 0-6 0,13 8-1 16,4 4 0-16,-8-1-8 0,4 1-8 0,-9-1 12 0,5 1-12 16,-5-1 8-16,0 1-8 0,1 0 0 0,-1 3 0 15,0-4 0-15,1 1 0 0,-5 0 0 0,4-1 0 16,-4-3 30-16,0-8 2 0,0 0 1 0,0 0 0 16,4 8-33-16,-4-8 0 0,0 0 0 0,0 0 0 15,0 0-126-15,0 0-32 16,0 0-6-16,0 0-2 0</inkml:trace>
  <inkml:trace contextRef="#ctx0" brushRef="#br0" timeOffset="3793">1873 112 864 0,'0'0'38'0,"0"0"8"0,0 0-37 0,0 0-9 15,0 0 0-15,0 0 0 0,0 0 245 0,0 0 47 16,4 4 10-16,5 0 2 0,-1 0-194 0,1-1-38 16,-9-3-8-16,9 4-2 0,-1 4-22 0,1 0-5 15,-5-1-1-15,-4-7 0 0,0 0-18 0,9 8-4 16,-5 0-1-16,1 0 0 0,-5-8-11 0,8 7 0 16,-8-7 0-16,0 0-691 15,0 0-142-15</inkml:trace>
  <inkml:trace contextRef="#ctx0" brushRef="#br0" timeOffset="4335">2111 235 1094 0,'0'0'97'0,"0"0"-77"0,0 0-20 0,0 0 0 0,0 0 108 0,0 0 17 16,-8 0 4-16,3 4 1 0,5-4-74 0,0 0-14 15,0 0-3-15,0 0-1 0,0 0-26 0,0 0-12 16,0 0 10-16,0 0-10 0,0 0 34 0,0 0 1 15,0 0 0-15,5 8 0 0,-5-8 17 0,0 11 3 16,0-11 1-16,4 12 0 0,0-4 0 0,1 3 1 16,-5 1 0-16,4 3 0 0,-4-3-31 0,4-1-6 15,-4 5-2-15,0-1 0 0,5-3-5 0,-5-1-1 16,4 1 0-16,-4-1 0 0,0 1-12 0,0-4 11 16,0-8-11-16,0 0 10 0,0 0-2 0,0 0-8 15,0 0 12-15,0 0-4 0,0 0 8 0,0 0 0 16,4-8 1-16,5 0 0 0,0 1-1 0,-5-5-1 15,5 0 0-15,-5 5 0 0,5-5-15 0,-5 5 0 16,0-5 0-16,5 4 0 0,-5 1 0 0,-4 7 0 0,0 0 0 16,0 0 0-16,9-4 0 0,-5 8 0 0,5-1-9 15,-5 1 9-15,1 4 0 0,-1 0 20 0,-4 3-4 0,4 1 0 16,-4-1 9-16,0 5 2 0,5-5 0 0,-5 1 0 16,0-1-11-16,0 1-3 0,0 0 0 0,0-12 0 15,0 11-13-15,0-3 9 0,0-8-9 0,0 0 8 16,0 0-8-16,0 0-11 0,0 0 3 0,0 0 0 15,0 0-185-15,0 0-37 0,0 0-7 16</inkml:trace>
  <inkml:trace contextRef="#ctx0" brushRef="#br0" timeOffset="4555">2324 97 921 0,'0'0'82'0,"0"0"-66"16,0 0-16-16,0 0 0 0,0 0 216 0,0 0 39 15,0 0 8-15,4 11 1 0,5-3-144 0,-1 3-28 16,-3 5-7-16,3-5-1 0,1 9-8 0,0-5-3 16,-5 4 0-16,5 1 0 0,-9 3-24 0,4-4-5 15,5 0 0-15,-5 8-1 0,0-4-19 0,1 1-3 16,-5 2-1-16,0-2 0 0,4-5-12 0,-4 0-8 16,0 0 8-16,0-3-8 15,-4-1-44-15,4-7-12 0,0 3-4 0,0-11-698 16,0 0-140-16</inkml:trace>
  <inkml:trace contextRef="#ctx0" brushRef="#br0" timeOffset="4752">2246 232 1267 0,'0'0'56'0,"0"0"12"0,0 0-55 0,0 0-13 0,0 0 0 0,0 0 0 16,0 0 190-16,0 0 35 0,8 0 7 0,5 0 2 15,-4 0-137-15,4 0-27 0,0 0-6 0,4 0 0 16,5 3-18-16,-5-3-3 0,5-3-1 0,4 3 0 15,0 3-8-15,-4-3-2 0,-9 0 0 0,8 0 0 16,-8 4-32-16,5-4 0 0,-5 0 0 0,0 0 0 16,0 4 0-16,0 0 0 0,-9 0 0 0,-4-4-1152 15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47:27.475"/>
    </inkml:context>
    <inkml:brush xml:id="br0">
      <inkml:brushProperty name="width" value="0.1" units="cm"/>
      <inkml:brushProperty name="height" value="0.1" units="cm"/>
      <inkml:brushProperty name="color" value="#808080"/>
      <inkml:brushProperty name="fitToCurve" value="1"/>
    </inkml:brush>
  </inkml:definitions>
  <inkml:trace contextRef="#ctx0" brushRef="#br0">0 790 288 0,'0'0'25'0,"0"0"-25"16,0 0 0-16,0 0 0 0,0 0 107 0,0 0 16 15,0 0 3-15,0 0 1 0,0 0-65 0,0 0-13 16,0 0-2-16,0 0-1 0,0 12 5 0,0-12 1 15,0 0 0-15,0 0 0 0,0 0 6 0,0 0 2 16,0 0 0-16,0 0 0 0,0 0-13 0,0 0-3 16,0 0 0-16,0 0 0 0,0 0-12 0,0 0-2 15,0 0-1-15,0 0 0 0,0 0 7 0,0 0 0 0,0 0 1 16,0 0 0-16,0 0-9 0,0 0-1 0,0 0-1 16,0 0 0-16,0 0-9 0,0 0-1 0,0 0-1 0,0 0 0 15,0 0-15-15,0 0 11 0,0 0-11 0,0 0 10 16,0 0-10-16,0 0 0 0,0 0 0 0,0 0 8 15,0 0-8-15,0 0 0 0,0 0 0 0,0 0 0 16,0 0 0-16,0 0 8 0,0 0-8 0,0 0 0 16,0 0 0-16,0 0 0 0,0 0 0 0,0 0 0 15,0 0 0-15,0 0 0 0,0-12 0 0,0 12 0 16,0-7 8-16,0 7-8 0,0-8 8 0,0 0-8 16,0 1 0-16,4-1 0 0,-4 8 8 0,0 0-8 15,4-8 0-15,1 0 0 0,3-3 0 0,-3 3 8 0,3-3-8 16,-3 3 0-16,-1-4 0 0,0 5 0 0,5-5 0 0,0 4 0 15,-1-3 0-15,1 3 8 0,4-3-8 0,-9 3 0 16,5-8 0-16,-5 5 0 0,9-8 59 0,5 3 9 16,-5 1 3-16,4-5 0 15,1 5-93-15,3-4-18 0,-3 0-4 0,-1 3-1 0,5-3 45 16,-1 0 10-16,5-1 2 0,-8 1 0 0,3 0-4 0,1 0-8 16,-5 3 12-16,1 1-4 0,-5-1 0 0,0 5 0 15,0-1 0-15,0 1 0 0,0 3-8 0,-5 0 0 16,5 1 9-16,-4 3-9 0,0-8 0 0,-1 8 8 15,1 0-8-15,0-7 0 0,4 7 0 0,-9-4 0 16,5 4 0-16,-5-3 0 0,5 3 0 0,-5 0 8 16,0-4-8-16,1 1 0 0,-1 7 8 0,-4 0-8 15,4-8 10-15,-4 8-10 0,0 0 26 0,0 0-1 16,0 0 0-16,0 0 0 0,0 0-25 0,0 0-9 16,0 0 0-16,0 0 0 0,0 0 9 0,0 0-10 0,0 0 10 15,0 0-10 1,0 0-21-16,0 0-4 0,-8 8-1 0,8-8-905 0</inkml:trace>
  <inkml:trace contextRef="#ctx0" brushRef="#br0" timeOffset="495">355 35 288 0,'0'0'25'0,"0"0"-25"16,0 0 0-16,0 0 0 0,0 0 172 0,0 0 28 15,0 0 7-15,0 0 1 0,-8 0-86 0,8 0-17 16,0 0-3-16,0 0-1 0,0 0-29 0,0 0-7 15,0 0-1-15,0 0 0 0,0 0-42 0,0 0-9 16,0 0-1-16,0 0-1 0,0 0-1 0,13 4 0 16,-5-4 0-16,5 0 0 0,0-4-2 0,0 4-8 15,5-4 12-15,-1 0-4 0,5 1 0 0,-5-1-8 16,0 0 12-16,1 0-4 0,3 0 0 0,-3 0 0 16,3 4 0-16,-3-4 0 0,-1 4-8 0,-4 0 0 15,4 4 9-15,-4-4-9 0,-8 4 11 0,8 0-3 16,-9 4 0-16,5-4 0 0,-5 3 12 0,0 1 3 0,-4 4 0 15,0-12 0-15,-4 7 17 0,0 9 4 0,-1-5 1 0,1 5 0 16,0-1-13-16,-5 0-4 0,0 5 0 0,1-5 0 16,-1 1-14-16,-4-1-3 0,4 0-1 0,1 1 0 15,-1-5-10-15,0 5 0 0,1-5 9 0,-1 1-9 16,0-4 0-16,1-1 9 0,3 1-9 0,1 0 0 16,4-8 8-16,-4 7-8 0,4-7 0 0,0 0 0 15,0 0-22-15,0 0-11 0,0 0-3 0,0 0-921 16</inkml:trace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09:39.347"/>
    </inkml:context>
    <inkml:brush xml:id="br0">
      <inkml:brushProperty name="width" value="0.035" units="cm"/>
      <inkml:brushProperty name="height" value="0.035" units="cm"/>
      <inkml:brushProperty name="color" value="#FF8000"/>
      <inkml:brushProperty name="fitToCurve" value="1"/>
    </inkml:brush>
  </inkml:definitions>
  <inkml:trace contextRef="#ctx0" brushRef="#br0">0 0 403 0,'0'0'36'0,"0"0"-36"0,0 0 0 0,0 0 0 16,0 0 169-16,0 0 27 0,0 0 6 0,0 0 1 15,0 0-83-15,0 0-16 0,0 0-3 0,0 0-1 16,0 0-30-16,0 0-6 0,0 0-2 0,0 0 0 15,0 0-7-15,0 0-2 0,0 0 0 0,0 0 0 16,0 0-15-16,0 0-3 0,0 0-1 0,0 0 0 16,0 0 6-16,0 0 2 0,0 0 0 0,8 0 0 15,-8 0-10-15,0 0-3 0,0 0 0 0,5 0 0 0,-5 0-13 16,8 0-2-16,-8 0-1 0,5 0 0 0,-5 0-13 16,0 0 0-16,8 0 0 0,1 4 0 0,0 0 0 0,-1 0 0 15,-3 0 0-15,3 3 0 0,1 1 8 0,4 4-8 16,-4-1 0-16,4 4 0 0,-5 1 8 0,1-1-8 15,4 5 0-15,-4 3 9 0,4 0-9 0,-4 4 8 16,-1 0-8-16,5 4 8 0,-8-4-8 0,8-4 10 16,-9 0-10-16,5 4 10 0,-1-4-10 0,-3-4 0 15,-1 0 9-15,5-3-9 0,-9-1 8 0,4 1-8 16,0-5 8-16,1-3-8 0,-5-8 8 0,0 8-8 16,0-8 8-16,0 0-8 15,0 0-20-15,0 0-9 0,0 0-2 0,-13 3 0 16,13-3-199-16,-9 0-40 0</inkml:trace>
  <inkml:trace contextRef="#ctx0" brushRef="#br0" timeOffset="237">104 385 460 0,'0'0'20'0,"0"0"5"0,0 0-25 0,4 8 0 0,-4-8 0 0,0 12 0 16,4-1 256-16,5 1 47 0,-5-4 9 0,1 3 1 16,3 5-187-16,-3-5-38 0,3-3-7 0,1 7-1 15,0-3-20-15,0 3-4 0,-1-3-1 0,1-1 0 16,-5 1-12-16,9-1-3 0,-4 1 0 0,0 0 0 15,-5 3-12-15,5-7-2 0,-5-1-1 0,9-3 0 16,-9 4 9-16,1-4 2 0,3-4 0 0,1 0 0 16,0-4 0-16,-5 0 1 0,5 0 0 0,-1-4 0 15,1 1-5-15,0-5-2 0,-1 1 0 0,1-5 0 0,4 1-20 0,-4-1-10 16,-1-3 10-16,1 4-10 0,0-1 0 0,-1 1-18 16,1 0 2-16,0-1-774 15,-5 8-155-15</inkml:trace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09:47.634"/>
    </inkml:context>
    <inkml:brush xml:id="br0">
      <inkml:brushProperty name="width" value="0.035" units="cm"/>
      <inkml:brushProperty name="height" value="0.035" units="cm"/>
      <inkml:brushProperty name="color" value="#FF8000"/>
      <inkml:brushProperty name="fitToCurve" value="1"/>
    </inkml:brush>
  </inkml:definitions>
  <inkml:trace contextRef="#ctx0" brushRef="#br0">0 355 57 0,'0'0'0'0,"0"0"0"0,0 0 0 0,0 0 0 16,0 0 229-16,0 0 41 0,0 0 8 0,0 0 2 15,0 0-144-15,0 0-28 0,0 0-5 0,0 0-2 16,0 0-22-16,0 0-5 0,0 0-1 0,0 0 0 16,0 0-5-16,0 0 0 0,0 0-1 0,0 0 0 15,0 7-7-15,0-7 0 0,0 0-1 0,0 12 0 16,4-4-19-16,-4 3-3 0,5-3-1 0,-5 3 0 16,4 1-12-16,-4-1-4 0,0 5 0 0,4-1 0 15,-4 1-12-15,0-1-8 0,0 4 10 0,5-3-10 16,-5 3 0-16,4-4 8 0,-8 1-8 0,4-5 0 0,4 1 0 15,-4 0 0-15,4-5 8 0,-4-7-8 0,0 0 0 16,0 0 8-16,0 0-8 0,0 0 0 0,0 0 9 16,0 0-9-16,0-15 8 0,5-1-8 0,-1 1 0 0,0 3 8 15,-4-3-8-15,5 0 0 0,3-1 0 0,-3 1 0 16,-5 3 0-16,4-3-11 0,5 3 11 0,-5 1 0 16,-4-1 0-16,4 4 0 0,1 1 0 0,-5 7-10 15,0 0 10-15,0 0 0 0,8-4-8 0,-8 4 8 16,0 0 0-16,0 0 0 0,0 0 0 0,0 0-8 15,9 4 8-15,-5 3 0 0,1 1 0 0,-1 0 0 16,0 0 0-16,1 3 0 0,-1-3 12 0,-4-8-4 16,4 8-8-16,1-1 12 0,-5 5 10 0,0-12 2 15,0 0 0-15,0 0 0 0,4 8-24 0,-4-8-15 16,0 0 3-16,0 0 0 0,0 0 12 0,0 0 15 16,0 0-3-16,0 0-1 0,4-4-2 0,1-4 0 0,-5 0 0 15,4-3 0-15,0 3-9 0,1-4 0 0,-5 1 0 0,4-1 0 16,0 1 0-16,1 3 0 0,-1-3 0 0,5 3 0 15,-5 0 0-15,0 0 0 0,1 1 0 0,-5 7 0 16,0 0 0-16,0 0 0 0,0 0 0 0,0 0 0 16,0 0 0-16,8 7-11 0,1 1 11 0,0 0-8 15,-5 0 8-15,5-1 12 0,-5 5-2 0,5-5-1 16,-5 5 3-16,-4-12 0 0,0 8 0 0,0 3 0 16,4 1-3-16,1-4 0 0,-5 3 0 0,0 1 0 15,4-5-1-15,-4 1-8 0,0-8 12 0,4 12-4 0,-4-12-8 16,0 0 8-16,0 0-8 0,0 0 8 0,-4 7-8 15,4-7 0-15,0 0 0 0,0 0 0 16,0 0-155-16,0 0-23 0,0 0-5 16</inkml:trace>
  <inkml:trace contextRef="#ctx0" brushRef="#br0" timeOffset="221">381 401 633 0,'0'0'56'0,"0"0"-44"16,0 0-12-16,0 0 0 0,5 8 229 0,-5-8 44 16,0 0 9-16,4 3 2 0,5 5-132 0,-5 0-25 15,0-1-6-15,1 5-1 0,-1-4-36 0,-4 3-7 16,4-3-1-16,1 4-1 0,-5-1-30 0,0 1-5 16,0-1-2-16,0 1 0 0,0-12-25 0,0 8-5 15,0-1 0-15,0-7-8 0,0 0 0 0,0 0 0 0,0 0 0 0,0 0-746 16,0 0-146-16</inkml:trace>
  <inkml:trace contextRef="#ctx0" brushRef="#br0" timeOffset="367">308 251 864 0,'0'0'76'0,"0"0"-60"0,0 0-16 0,4 3 0 15,0-3 200-15,5 4 38 0,-9-4 7 0,4 4 2 16,5 0-127-16,0 0-26 0,-1 0-5 0,-3-4-1 15,8 4-70-15,-5-1-18 0,1 1 0 0,4-4-916 16</inkml:trace>
  <inkml:trace contextRef="#ctx0" brushRef="#br0" timeOffset="825">598 366 691 0,'0'0'61'0,"0"0"-49"15,0 0-12-15,0 0 0 0,-4 4 231 0,4-4 43 16,0 0 9-16,-5 0 1 0,-3 4-142 0,3 0-29 16,1 0-5-16,0 3-2 0,4-7-46 0,-5 12-8 15,1-1-3-15,0 5 0 0,-1-1-25 0,5-3-6 16,-4 7-1-16,0-4 0 0,-1 1-7 0,5-1-2 16,0-3 0-16,0 3 0 0,0-3-8 0,0-5 0 0,0-7 0 15,0 0 0-15,0 0 8 0,9 8-8 0,-5 0 0 16,-4-8 8-16,0 0-8 0,9-8 0 0,0-3 0 0,4-1 0 15,0-3 9-15,-5-1 10 0,5-3 1 0,-4-4 1 16,4 0-9-16,0 0-1 0,-4-4-1 0,-1 0 0 16,1 4-10-16,-5-4 0 0,1 0 0 0,3 0 0 15,-8 0-25-15,0 4-4 16,5-1-1-16,-5 5 0 0,-5 0 30 0,5 0 0 0,-4 3 0 0,4 5 0 16,-4 3 0-16,4 8 15 0,0 0-3 0,0 0-1 15,0 0 3-15,0 0 1 0,0 0 0 0,0 0 0 16,0 0-15-16,-5 8 11 0,-3-1-11 0,3 5 10 15,5 3-2-15,0 1-8 0,-4-1 12 0,4 1-4 0,0 3 4 16,-4 0 0-16,4 4 0 0,-5 0 0 0,5 0-2 16,0-3 0-16,0 3 0 0,5 0 0 0,-5 0-10 15,0 0 8-15,4 0-8 0,-4 0 8 0,4 1-8 0,1-9 0 16,3 4 0-16,-3-3 0 0,3-1 0 0,-3-3 0 16,-1-1 0-16,0 1 0 15,5-8-140-15,0 3-29 0</inkml:trace>
  <inkml:trace contextRef="#ctx0" brushRef="#br0" timeOffset="1336">901 439 403 0,'0'0'36'0,"0"0"-36"15,0 0 0-15,0 0 0 0,0 0 214 0,0 0 36 16,0 0 7-16,0 0 2 0,13 0-123 0,-13 0-24 16,0 0-4-16,0 0-2 0,0 0-34 0,0 0-8 15,9-4 0-15,4 1-1 0,0 3-15 0,0 0-2 16,0 0-1-16,0 3 0 0,0-3-9 0,-4 0-1 16,-9 0-1-16,13 4 0 0,0 0-21 0,-4 0-4 15,-9-4-1-15,0 0-672 16,8 0-136-16</inkml:trace>
  <inkml:trace contextRef="#ctx0" brushRef="#br0" timeOffset="1640">1240 204 115 0,'0'0'10'0,"0"0"-10"0,0 0 0 0,0 0 0 0,0 0 259 0,0 0 49 15,0 0 11-15,0 0 1 0,0 0-140 0,0 0-29 16,0 0-6-16,0 0-1 0,0 12-56 0,0-1-12 16,0 1-3-16,0 3 0 0,0 5-21 0,0-1-4 15,4 0 0-15,-4 0-1 0,0 5-12 0,4 3-3 16,-4 0 0-16,5-1 0 0,-5 1-21 0,0 0-11 15,0 0 10-15,0 0-10 16,4 0-18-16,-4-7-10 0,0-1-1 0,0 0-1 16,0-3-177-16,0 3-35 0</inkml:trace>
  <inkml:trace contextRef="#ctx0" brushRef="#br0" timeOffset="1902">1118 243 1036 0,'5'-8'92'0,"-5"-3"-73"0,0-1-19 15,0 0 0-15,4 1 174 0,-4-1 31 0,9 1 7 0,-5 3 0 16,0 0-85-16,5 5-18 0,0-1-3 0,-1-4-1 16,5 4-53-16,0 0-12 0,0 0-1 0,5 1-1 15,3-1-15-15,-3 4-3 0,3 0-1 0,-3 4 0 16,3-1-6-16,-3-3-1 0,-1 8 0 0,-4 0 0 16,4 0 8-16,-4 7 2 0,0-4 0 0,0 9 0 15,-8-5-6-15,-1 4 0 0,0-3-1 0,-8 7 0 16,0-4 5-16,-1 0 0 0,-3 5 1 0,-5-5 0 15,0 0-9-15,0 0-3 0,4-3 0 0,0-1 0 16,-8-3-9-16,8-5 0 0,1 5 0 0,-1-4 0 16,0-4-124-16,5 3-23 15,4-7-5-15,0 0-880 0</inkml:trace>
  <inkml:trace contextRef="#ctx0" brushRef="#br0" timeOffset="2178">1521 320 460 0,'0'0'20'0,"0"0"5"0,0 0-25 0,0 11 0 16,-4 1 0-16,0 0 0 0,-1 3 331 0,-3-3 61 16,3 3 12-16,1 0 2 0,0-3-272 0,-1-1-54 15,5 1-12-15,0-4-1 0,0 3-35 0,9-3-6 16,-5 0-2-16,-4-8 0 0,0 0-7 0,9 0-1 16,4 0-1-16,0-4 0 0,-4-4-2 0,4 0 0 15,0 1 0-15,-5-5 0 0,-3-3-13 0,-1 3 11 16,0 1-11-16,5-5 10 0,4 5-10 0,-9-1 0 15,5 1 0-15,-5 3 0 0,5-4 0 0,-5 5 0 16,-4-1 0-16,5 0 0 0,-5 0 0 0,0 8 10 0,-5-3-10 0,-3 3 10 16,-1-4-10-16,5 8 0 0,-5-4 0 0,0 7 0 15,1-3 0-15,-5 4 0 0,4 0-10 0,5-5 10 32,-9 5-156-32,8 0-26 0</inkml:trace>
  <inkml:trace contextRef="#ctx0" brushRef="#br0" timeOffset="2380">1738 270 1836 0,'0'0'81'0,"0"0"17"0,0 0-78 0,0 0-20 0,0 8 0 0,4-1 0 0,-4 1 102 0,0 0 17 15,0-1 3-15,5 1 1 0,-5 4-66 0,0-5-13 16,0 5-2-16,0-1-1 0,0 1-30 0,4-4-11 15,-4-1 0-15,0-7 9 16,-4 4-105-16,4-4-22 0,0 0-4 0,0 0-838 0</inkml:trace>
  <inkml:trace contextRef="#ctx0" brushRef="#br0" timeOffset="2546">1682 108 518 0,'0'0'46'0,"0"0"-37"15,0 0-9-15,0 0 0 0,0 0 284 0,0 0 54 0,0 0 11 0,0 0 3 16,8 4-200-16,-8-4-40 0,9 4-8 0,0 3-2 16,4 1-47-16,-5 0-10 0,-8-8-1 0,9 11-1 15,0-3-43-15,-5 0 0 0,-4-8 0 0,9 11-1021 16</inkml:trace>
  <inkml:trace contextRef="#ctx0" brushRef="#br0" timeOffset="2945">1916 239 345 0,'0'0'15'0,"0"0"4"0,0 0-19 0,0 0 0 0,0 0 0 0,0 0 0 0,4 8 346 0,-4-1 66 15,0 1 12-15,4 0 4 0,-4 0-267 0,5-1-53 16,-5 1-10-16,0 0-2 0,4 3-46 0,-4 1-9 15,0-1-1-15,0 1-1 0,0-1-18 0,0-3-3 16,4 0-1-16,-4 0 0 0,0-1-17 0,0-7 10 16,0 0-10-16,0 0 8 0,0 0-8 0,0 0 10 15,0 0-10-15,0 0 10 0,0 0-10 0,0 0 12 16,0 0-12-16,0 0 12 0,0 0-12 0,5-11 0 16,-1-1 0-16,0 1 0 0,5-1-21 0,0 0 3 15,-5 5 1-15,5-5 0 0,-1 4 6 0,-3 1 2 16,-5 7 0-16,0 0 0 0,0 0 9 0,0 0 0 15,0 0-9-15,8 4 9 0,1 3 0 0,-5 1 8 16,1 0 0-16,-1 3 0 0,0 1 18 0,-4 3 3 16,0-3 1-16,0-1 0 0,5 1-6 0,-5 0 0 0,0-5-1 15,0 5 0-15,0-12-15 0,0 7-8 0,-5-3 8 16,5-4-8-16,0 0 0 0,0 0-12 0,0 0 2 0,0 0 0 31,0 0-222-31,0 0-44 0</inkml:trace>
  <inkml:trace contextRef="#ctx0" brushRef="#br0" timeOffset="3162">2133 0 172 0,'0'0'16'16,"0"0"-16"-16,0 0 0 0,0 0 0 0,0 0 394 0,0 0 76 16,0 0 15-16,0 0 3 0,0 0-299 0,4 8-60 15,0 3-12-15,1 5-2 0,-1 3-47 0,0-4-10 16,1 5-2-16,-1 3 0 0,0 4-8 0,1 0-1 15,-5 0-1-15,0 0 0 0,0 4-36 0,0-1-10 16,0-3 0-16,0 0 0 0,0 0 0 0,0 0 0 16,0-7 0-16,0 3 0 15,-5-4-61-15,5-4-11 0,0 5-1 0,0-9-685 16,-4-3-137-16</inkml:trace>
  <inkml:trace contextRef="#ctx0" brushRef="#br0" timeOffset="3374">1994 173 806 0,'0'0'72'0,"0"0"-58"0,0 0-14 0,0 0 0 15,8 4 233-15,-8-4 44 0,9 4 9 0,4-4 2 16,0 0-153-16,0 0-31 0,0 0-5 0,0 0-2 16,5-4-25-16,-5 0-4 0,0 4-2 0,4 0 0 15,0 0-34-15,1 4-8 0,-1 0 0 0,-4 0-1 16,4 0-23-16,-4 4 0 0,-4-1 0 0,0-3 0 15,-5 8-73-15,0-5-19 16,9 1-4-16,-13 4-1 0</inkml:trace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0:39.326"/>
    </inkml:context>
    <inkml:brush xml:id="br0">
      <inkml:brushProperty name="width" value="0.035" units="cm"/>
      <inkml:brushProperty name="height" value="0.035" units="cm"/>
      <inkml:brushProperty name="color" value="#774931"/>
      <inkml:brushProperty name="fitToCurve" value="1"/>
    </inkml:brush>
  </inkml:definitions>
  <inkml:trace contextRef="#ctx0" brushRef="#br0">61 1152 115 0,'0'0'10'0,"0"8"-10"0,4 3 0 0,-4-3 0 15,0-8 254-15,0 12 49 0,0-1 9 0,-4-3 3 16,4 0-162-16,0-8-32 0,0 0-6 0,0 7-2 15,0 1-32-15,0-8-6 0,0 0-2 0,0 8 0 0,-4 3-28 16,4-11-5-16,0 8-2 0,0 0 0 0,-5 3-38 16,5-3 0-16,0-8 0 0,0 8-8 0,0-8 8 15,0 11 0-15,0 1 0 0,0-12-8 0,0 0-4 0,0 8-1 16,0-1 0-16,0-7 0 16,0 0-34-16,0 0-6 0,0 0-2 0,0 0 0 15,0 0-57-15,0 8-12 0,0 0-3 0,0-8 0 16,0 0 6-16,0 11 1 0,5-3 0 0,-5 0 0 15,0-1 44-15,0-7 8 0,0 0 3 0,0 12 0 0,0 0 97 16,0-5 20-16,0-7 4 0,-5 8 1 0,5-8 49 0,0 8 10 16,0-8 1-16,0 0 1 0,0 0-29 0,0 7-5 15,0 5-2-15,0-12 0 0,0 0-19 0,0 0-4 16,0 0-1-16,0 0 0 0,0 0-16 0,-4 11-3 16,4-3-1-16,0 4 0 0,0-1-9 0,0-3-1 15,0 4-1-15,0-1 0 0,0-3-7 0,-4 3 0 16,4-3-1-16,0 4 0 0,-5-1-6 0,5-11-1 15,0 0 0-15,0 0 0 0,0 0-12 0,5 12 0 0,-5-5 0 16,0-7 0-16,0 0 0 0,0 8 0 0,0-8 0 16,0 12 0-16,0-1 8 0,-5-3 4 0,5-8 2 0,0 12 0 15,-4-5-14-15,4 1 0 0,0-8 0 0,0 0 0 16,0 0 0-16,0 0 0 0,0 0 0 0,0 0 0 16,0 0-96-16,0 0-26 15,0 0-5-15</inkml:trace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0:42.294"/>
    </inkml:context>
    <inkml:brush xml:id="br0">
      <inkml:brushProperty name="width" value="0.035" units="cm"/>
      <inkml:brushProperty name="height" value="0.035" units="cm"/>
      <inkml:brushProperty name="color" value="#774931"/>
      <inkml:brushProperty name="fitToCurve" value="1"/>
    </inkml:brush>
  </inkml:definitions>
  <inkml:trace contextRef="#ctx0" brushRef="#br0">75 1252 230 0,'0'0'10'0,"0"0"2"0,0 0-12 0,0 0 0 0,0 0 0 0,-4 11 0 15,-1-7 232-15,5-4 44 0,0 0 9 0,-4 12 2 16,-5-1-155-16,9-3-30 0,0 4-6 0,0-5-2 16,-4 1-18-16,0 0-3 0,4-8-1 0,4 7 0 15,-4-7-24-15,0 0-4 0,0 8-2 0,0-8 0 16,4 8-16-16,-4-8-3 0,0 0-1 0,0 0 0 0,5 8-12 0,-5-8-2 15,0 0-8-15,0 0 12 0,0 0-21 0,0 0-5 16,4 11-1-16,-4-11 0 16,0 0-66-16,0 8-14 0,4 0-2 0,-4 3-1 15,-4-3 0-15,4-8 0 0,0 0 0 0,0 11 0 16,0-3 49-16,0 0 9 0,0-8 3 0,4 11 0 0,-4-3 45 0,0-8 8 16,0 8 3-16,0-8 0 0,0 0 43 0,5 7 9 15,-5 9 1-15,0-5 1 0,4 1-16 0,-4 0-3 16,0-5-1-16,0-7 0 0,-4 8-17 0,4 4-4 15,0-12-1-15,0 11 0 0,-5-3-15 0,5-8-4 16,0 7 0-16,0-7 0 0,0 0-12 0,0 0 8 16,5 12-8-16,-5-12 0 0,0 0-12 0,0 0-9 15,0 0-2-15,4 8-529 16,-4-8-107-16</inkml:trace>
  <inkml:trace contextRef="#ctx0" brushRef="#br0" timeOffset="346">45 1703 1119 0,'17'11'49'0,"-17"-11"11"0,0 0-48 0,0 0-12 0,0 8 0 15,0-8 0-15,0 0 88 0,-4 11 16 0,8-3 2 0,-4-8 1 16,0 12-35-16,0-12-8 0,0 7 0 0,0-7-1 16,0 12-24-16,4-4-5 0,-4-8-1 0,0 11 0 15,5-3-13-15,-5-8-4 0,0 0 0 0,4 12 0 16,-4-12-16-16,0 0 0 0,0 0 0 0,0 0 0 16,0 0-14-16,0 0-10 0,0 0-1 0,0 0-1 15,0 0-78-15,0 0-16 0,0 0-4 0,0 0 0 16,0 7-12-16,0-7-2 0,0 0-1 0,0 12 0 15,4-1 74-15,1 1 14 0,-10-4 3 0,10 3 1 0,-1-3 105 0,-4 0 21 16,0-8 4-16,0 11 1 0,4-3 9 0,-4-8 3 16,0 0 0-16,0 0 0 0,-4 11-32 0,4-11-5 15,0 0-2-15,0 8 0 0,-4 0-25 0,4-8-6 16,4 8-1-16,-4-8 0 0,-4 11 14 0,4-3 2 16,0 3 1-16,4-3 0 0,-4-8 34 0,0 12 6 15,0-5 2-15,0 1 0 0,0-8-8 0,0 0-2 16,0 0 0-16,0 0 0 0,0 0-42 0,0 0-9 15,0 0-2-15,0 0 0 0,0 0-21 0,0 0 9 16,0 0-9-16,0 0-721 16,-4-4-149-16</inkml:trace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1:26.69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143 570 172 0,'4'0'16'0,"-4"0"-16"0,0 0 0 0,0 0 0 16,0 0 164-16,0 0 29 0,0 0 7 0,0 0 0 15,0 0-80-15,0 0-16 0,0 0-3 0,0 0-1 16,0 0-21-16,0 0-5 0,0 0-1 0,0 0 0 0,0 0-16 0,0 0-3 16,0 0-1-16,0 0 0 0,0 0-16 0,0 0-3 15,-9 0-1-15,9 0 0 0,0 0-1 16,0 0 0-16,-13 0 0 0,13 0 0 0,0 0-7 0,0 0-1 15,0 0-1-15,-8 0 0 0,-5 0-1 0,13 0 0 16,0 0 0-16,0 0 0 0,0 0-2 0,-9 0 0 16,0 0 0-16,9 0 0 0,0 0-8 0,-8-7-3 15,3 3 0-15,-3-4 0 0,3 4 1 0,5 0 0 16,-4-3 0-16,0 3 0 0,4-4-2 0,0 4 0 16,-5-3 0-16,5 7 0 0,0 0-8 0,-4-8 12 15,0 4-12-15,-1-4 12 0,5 8-12 0,0-7 0 16,-4-1 9-16,0 4-9 0,-1-4 0 0,1 1 0 15,4-1 0-15,-4 0 0 0,4 1 0 0,-5-1 8 16,5 0-8-16,-4-3 0 0,8-1 0 0,-4 0 9 16,0 9-9-16,0-9 0 0,0 4 8 0,-4-3-8 15,4-1 0-15,0 1 0 0,0 3 0 0,0-4 0 16,0 5 0-16,-4-5 0 0,8 1 8 0,-4-1-8 0,-4 4 0 16,4 1 0-16,0-5 0 0,4 1 0 0,-4 3 8 0,0 0-8 15,0-3 0-15,0 3 0 0,0 4 0 0,4-4 0 16,1 4 0-16,-5 4 0 0,0 0 0 0,0 0 0 15,4-7 0-15,0 3 0 0,-4 4 0 0,9-8 0 16,4 0 0-16,-9 5 0 0,1-5 0 0,-1 4 0 16,5-8 0-16,-5 9-9 0,-4 3 9 0,9-8 0 15,-1 4 0-15,1 0-8 0,0-3 8 0,-1 3 0 16,1-4 0-16,0 4 0 0,-1 0 0 0,5 0 0 16,-4 1 0-16,0-1 0 0,4 0 0 0,-5 0-8 0,1-4 8 15,0 1 0-15,-1-1 0 0,1 0 0 0,0 4 0 16,-1 0 0-16,5 1 0 0,-8-1 0 0,3-4 0 0,1 4 0 15,-9 4 0-15,9 0 0 0,4 0 0 0,-9 0 0 16,-4 0 0-16,13 0-8 0,0 0 8 0,-4 0 0 16,-9 0 0-16,8 0 0 0,5 4 0 0,-4 0 0 15,0-4 0-15,-1 0 0 0,-8 0 0 0,9 0 0 16,0 0 0-16,4 0 0 0,-5 0 0 0,1 0 0 16,0 0 0-16,-1 4 0 0,-3 0 0 0,3-1 0 15,1-3 0-15,-5 0 0 0,9 0 0 0,-8 0 0 16,-1 4 0-16,5 0 0 0,-1 4 0 0,1-4 0 15,0-4 0-15,-5 4 0 0,5-1 0 0,-5 5 0 16,-4-8 0-16,4 4 8 0,5 4-8 0,-5-1 8 16,5 1-8-16,-5 0 8 0,1 0-8 0,-1-1 0 0,5-3 8 15,-5 4-8-15,0-1 0 0,-4 5 9 0,5-4-9 16,-1-1 0-16,-4-7 10 0,4 8-10 0,-4-8 8 16,5 8-8-16,-1 0 10 0,5-1-10 0,-9 1 12 0,4 0-12 15,-4-8 12-15,0 0-12 0,9 7 12 0,-5 5-12 16,-4-4 22-16,9 3-2 0,-9-3-1 0,0-8 0 15,0 8-19-15,4 3 0 0,-4-3 8 0,4 3-8 16,-4-3 0-16,5 0 0 0,-5-8 0 0,4 11 0 16,-4-11 0-16,0 8-9 0,4 4 9 0,-4-12-12 15,0 0 20-15,0 7 4 0,0-7 1 0,0 12 0 16,-4 0-3-16,4-12-1 0,0 7 0 0,-4 1 0 16,-1 3 3-16,5-11 1 0,-4 8 0 0,0 0 0 0,4-8-13 15,-9 11 8-15,5-3-8 0,-1 0 0 0,5-8 0 16,0 0 0-16,-4 8 0 0,-5-1 0 0,5-3 15 15,-5 4-3-15,5 0-1 0,-5-1 0 0,5-3-11 0,0 4 0 16,4-8 0-16,-5 8 0 0,-3-1 0 0,-1 1 0 16,0-4 8-16,5 3-8 0,-5 1 0 0,1-4 0 15,-1 0 0-15,5 4 0 0,4-8 0 0,-9 3-17 16,5 1 4-16,-5 0 1 0,-4 4 22 0,9-4 5 16,-1-4 1-16,-3 4 0 0,-1-4-16 0,0 3 0 15,5-3 8-15,-5 4-8 0,1 4 0 0,-1-4 0 16,0-4 0-16,5 4 0 0,-5-4 0 0,1 4 0 15,3-4 0-15,-3 3 0 0,-1-3 14 0,0 0-3 16,5 0-1-16,-5 0 0 0,1 0-10 0,-1 0 0 16,0-3 0-16,1 3-11 0,3 0 11 0,5 0 0 15,-8-4 10-15,3 4-10 0,-3-4 0 0,-1 0 8 16,0 4-8-16,1-4 0 0,3 0 0 0,-3 4 0 0,-1 0 8 16,0 0-8-16,-4-4 0 0,9 4 0 0,-9 0 0 15,9 0 0-15,-5 0 0 0,0 0 0 0,1 4 0 0,-5-4 0 16,8 0 0-16,-3 0 0 0,3 0 0 0,1 0 0 15,4 0 0-15,0 0 0 0,-9 4 0 0,1-4 0 16,3 0 0-16,-3 0 0 0,8 0 0 0,-5 4 0 16,-3-4 0-16,-1 4 0 0,0-4 0 0,9 0 0 15,-8 4 0-15,3-4 0 0,-3 0 0 0,3 0 0 16,-3-4 0-16,8 4 0 0,0 0 0 0,0 0 0 16,-5-4 0-16,5 4 0 0,-8-4 0 0,3 4 0 0,5 0 0 15,-4-8 0-15,0 5 0 0,4 3 0 0,-5-8 0 16,5 8 0-16,-4-4 0 0,4 4 0 0,-4-4 12 15,-1-4-3-15,1 5-1 0,4 3 0 0,0 0-8 0,0 0 0 16,0-8 0-16,0 0 0 0,0 4 0 0,0 4 0 16,0-7 0-16,0 7 0 0,0-8 0 0,0 0 0 15,0 8 0-15,0 0 0 0,0 0 0 0,0 0 0 16,4-7 0-16,1-1 0 16,-5 8-84-16,4-8-23 0</inkml:trace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1:30.05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4 0 115 0,'0'0'10'0,"0"0"-10"15,0 0 0-15,0 0 0 0,0 0 207 0,0 0 39 16,0 0 8-16,0 0 2 0,0 0-129 0,0 0-26 15,0 0-5-15,0 0 0 0,0 0-26 0,0 0-5 16,0 0-1-16,0 0 0 0,0 0-4 0,0 0-2 16,0 0 0-16,0 0 0 0,0 0-22 0,0 0-5 15,0 0-1-15,0 0 0 0,0 0-2 0,0 0-1 16,0 0 0-16,0 0 0 0,0 0-11 0,0 0-3 16,0 0 0-16,-4 11 0 0,4-11-1 0,0 8 0 15,0-8 0-15,0 12 0 0,0-1-4 0,0-3-8 16,0 4 11-16,0-5-11 0,0 5 8 0,0-4-8 15,4 3 0-15,-4-3 0 0,0 3 8 0,0-11-8 16,0 0 0-16,0 12 0 0,0-4 12 0,0-8-2 16,0 0 0-16,0 0 0 0,0 11 14 0,0-11 2 15,0 0 1-15,0 0 0 0,0 0-15 0,0 0-4 0,0 0 0 0,5 8 0 16,-5-8 0-16,0 0-8 0,4 8 12 0,5 3-4 16,-9-11-8-16,0 0 0 0,0 0 0 0,4 8 0 15,5 0 0-15,-9-8 0 0,4 7 0 0,5 1 0 16,-1-4 0-16,-8-4 0 0,0 0 0 0,13 8 0 15,-4-5 0-15,-9-3 8 0,0 0-8 0,9 4 0 16,-9-4 0-16,13 4 0 0,-13-4 8 0,0 0-8 16,8 8 0-16,-8-8 0 0,0 0 9 0,9 8-9 15,-9-8 0-15,9 7 0 0,-9-7 0 0,0 0 0 0,0 0 0 16,8 8 9-16,-8-8-9 0,0 0 0 0,0 0 11 0,0 0-11 16,0 0 10-16,13 8-10 0,-13-8 16 0,9 0-4 15,-9 0 0-15,13 0 0 0,-13 0-2 0,0 0-1 16,13 0 0-16,0 0 0 0,-13 0-9 0,9 0 10 15,-9 0-10-15,13 3 10 0,-13-3-10 0,0 0 0 16,8 4-10-16,5 0 10 0,-13-4 0 0,13 4 0 16,-13-4 0-16,0 0 0 0,9 4 0 0,-9-4 0 15,0 0 0-15,13 0 0 0,-13 0 0 0,0 0 0 16,0 0 0-16,13 4 0 0,-13-4 8 0,0 0-8 16,0 0 12-16,0 0-12 0,0 0 9 0,13 0-9 15,-13 0 0-15,9 4 9 0,-9-4-9 0,0 0 0 16,13 0 0-16,-13 0 0 0,0 0 0 0,8 3 8 15,-8-3-8-15,0 0 0 0,13 0 0 0,-13 0 0 16,0 0 0-16,9 0 0 0,-9 0 0 0,0 0 0 0,13 4 8 16,-13-4-8-16,9 0 0 0,-9 0 0 0,0 0 0 0,8-4 0 15,-8 4 0-15,0 0 0 0,13 4 0 0,-13-4 8 16,9-4-8-16,0 4 0 0,-9 0 0 0,0 0 0 16,0 0 8-16,4-3-8 0,5-5 0 0,-9 8 8 15,0 0-8-15,8 0 0 0,-8 0 0 0,9-4 0 16,-9 4 0-16,0 0 0 0,0 0 0 0,0 0 0 15,9-4 0-15,-5 0 0 0,-4 4 0 0,0 0 0 16,0 0 0-16,0 0 0 0,0 0 0 0,0 0 0 16,0 0 0-16,0 0 8 0,0 0-8 0,0 0 0 0,0 0 0 15,0 0 0-15,0 0-12 0,0 0-740 16,0 0-149-16</inkml:trace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1:47.133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 contextRef="#ctx0" brushRef="#br0">260 81 727 0,'0'0'32'0,"0"0"7"0,0 0-31 0,0 0-8 0,0 0 0 0,0 0 0 16,0 0 80-16,0 0 16 0,0 0 2 0,0 0 1 15,0 0-20-15,0 0-4 0,0-4-1 0,0 4 0 16,0 0-14-16,-4-7-2 0,4-1-1 0,0 8 0 15,0 0-27-15,0 0-6 0,0 0 0 0,0 0-1 0,0 0 1 16,0 0 0-16,-9-4 0 0,9 4 0 0,0 0 3 0,0 0 1 16,0 0 0-16,0 0 0 0,-8 0-10 0,8 0-2 15,-9-4 0-15,9 4 0 0,0 0-6 0,0 0-2 16,0 0 0-16,-4 0 0 0,4 0 3 0,0 0 0 16,0 0 0-16,-9 0 0 0,5 0 8 0,4 0 1 15,-9-4 1-15,9 4 0 0,0 0-2 0,-4 4-1 16,-5-4 0-16,9 0 0 0,0 0-9 0,0 0-1 15,-9 0-8-15,1 0 12 0,3 4-12 0,-3-4 8 16,3 0-8-16,5 0 0 0,0 0 8 0,-8 0-8 16,-1 0 0-16,5 0 0 0,-1 0 8 0,5 0-8 15,0 0 0-15,0 0 9 0,-4 0-9 0,-5 4 0 16,5-4 0-16,0 0 8 0,4 0-8 0,-9 8 0 16,5-1 0-16,-1-3 0 0,1 4 0 0,0 0 0 15,-1-5 0-15,-3 5 8 0,8 0-8 0,0-8 0 16,0 0 0-16,-5 4 0 0,-3 0 0 0,3 3 0 0,1-3 0 15,-5 4 0-15,5-4 0 0,0 3 0 0,4-7 0 0,-5 4 0 16,1 4 0-16,4 3 0 0,0-3-9 0,0 0 9 16,0-8 0-16,-4 8 0 0,4-1 0 0,0-7 0 15,0 0 0-15,0 12 0 0,0-4 0 0,0-8 0 16,0 0 0-16,0 0 0 0,0 0 0 0,0 0 0 16,0 0 0-16,0 11 0 0,0-11 0 0,0 0 0 15,0 0 0-15,8 8 0 0,1 0 0 0,-9-8 0 16,13 7 0-16,-13-7 0 0,9 4 0 0,-1-4 0 15,5 4 0-15,-4 0 0 0,-9-4 0 0,9 0 0 16,4 0 0-16,-13 0 0 0,0 0 0 0,8 0 0 16,1 0 0-16,-9 0 0 0,0 0 8 0,13 0-8 0,-13 0 0 15,9 0 0-15,-9 0 0 0,8-4 0 0,-3-4 0 0,-5 8 0 16,13 0 0-16,-13 0 0 0,0 0 0 0,8-4 0 16,-3 1 0-16,3-1 0 0,-8 4 8 0,0 0-8 15,0 0 0-15,13-4 0 0,-4 0 0 0,-9 4 0 16,0 0-13-16,0 0 4 0,9-4 9 0,-5 0 8 15,-4 4-8-15,0 0 11 0,4-4-11 0,-4 4 0 16,0 0 0-16,9-3 8 0,0-5-8 0,-5 0 0 16,-4 8 0-16,4-8 8 0,1 1-8 0,-1-5 0 15,0 4 0-15,1 5 0 0,-1-5 0 0,-4 8 0 16,4-8 0-16,-4 0 0 0,5 1 0 0,-1-1 0 16,-4 8 0-16,0 0 0 0,0 0 0 0,0 0 0 15,-4-8 0-15,4 1 0 0,4-1 0 0,-4 0 8 16,0 8-8-16,0 0 0 0,-4-7 0 0,4 7 0 15,0-8 0-15,0 8 0 0,-5-8 0 0,5 8 0 0,-4-8 8 16,4 8-8-16,0 0 0 0,0 0 0 0,0 0 0 16,0 0 0-16,0 0 0 0,-9 0 0 0,9 0 0 0,0 0 0 15,-8 0 12-15,-1 0 3 0,9 0 1 0,-9 0 0 16,9 0-26-16,-8-3-5 0,-1-1-1 16,9 4 0-16,0 0 16 0,0 0 0 0,0 0 0 0,0 0 0 15,-9 0 0-15,9 0 0 0,-8 4 0 0,8-4-9 16,-9 3 9-16,9-3 0 0,-4 8 0 0,4-8 0 15,0 0 0-15,-9 4 0 0,5 4 0 0,4-8 0 16,0 0-13-16,-5 11 2 0,-3-3 1 0,3 4 0 16,5-12 10-16,0 7 8 0,0 5-8 0,0-12 11 0,0 0-11 15,0 7 0-15,-4 5 0 0,4 0 0 0,0-1 0 16,0 1 0-16,0-1 0 0,4 1 0 0,-4-12 0 0,0 0 0 16,0 0 0-16,5 8 0 0,-5-8 0 0,0 0 0 15,13 7 0-15,-13-7 0 0,8 4 0 0,1 0 0 16,-9-4 0-16,13 4 0 0,-4-4 0 0,-9 0 0 15,0 0 0-15,13 0 0 0,-5 4 0 0,5-4 0 16,-4-4-12-16,-5 0 12 0,5 0-9 0,-9 4 9 16,4-11 0-16,5 7 0 0,-5-4 0 0,-4 8 14 15,5-8-1-15,-1 1 0 0,-8-1-13 0,4 0 0 16,0 0 8-16,0 1-8 0,0 7 0 0,-5-8 0 16,5 8 0-16,-4-8 0 0,0 4 0 0,-5-3 0 15,5-1 0-15,-1 4 0 0,5 4 0 0,-8 0 0 16,8 0 0-16,-9 0 0 0,9 0 0 0,-9 0 0 15,9 0 0-15,-8 4 0 0,-1 0 0 0,9-4-18 0,0 0 4 16,-9 8 1-16,1-5 13 0,8-3 13 0,0 0-2 0,-9 8-1 16,5 0-10-16,-1 0 0 0,1 3 0 0,4-11 0 15,-4 12 0-15,4-5 0 0,0 5-9 0,0-4 9 16,0 3 0-16,0-3 0 0,0-8 0 0,0 0 0 16,0 0 0-16,4 12 0 0,0-5 0 0,5 1 0 15,-9-8 0-15,9 8 0 0,-9-8 0 0,8 0 0 16,1 3 0-16,4-3 0 0,-9-3 0 0,-4 3 0 15,9-4 0-15,0 0 0 0,-1-4 0 0,-3 4 0 16,3-3 0-16,-3 3 0 0,3-4 0 0,-3 4 0 16,-5 4 0-16,4-7-8 0,0-5 8 0,1 4-13 15,-5 1 13-15,4-1 0 0,-4 0 0 0,4-3 0 0,-4 3 0 16,0 0 0-16,-4 0 0 0,4 1 0 0,-4-1 0 16,4 0 0-16,-9-3 0 0,5-1 0 0,-1 5 0 0,1 3 0 15,4 4 0-15,-9-8 0 0,5 4 0 0,-5 0 0 16,5-7 0-16,0 7 0 0,-1 0 0 0,5 4 0 15,0 0 0-15,0 0 0 0,-8-4 0 0,-1 4 0 16,9 0 0-16,-9 0 0 0,5 4-12 0,4-4 12 16,-9 0-13-16,1 4 5 0,-1 0 0 0,9-4 0 15,-4 0 0-15,4 0 0 0,0 0 8 0,-9 7-8 16,0-3 8-16,1 0-8 0,3-4 8 0,5 0 0 16,-8 4 0-16,3 0 0 0,-3-4 0 0,8 0 0 15,-5 4 0-15,-3 0 0 0,3 3 0 0,5-7 0 16,-4 4 0-16,4-4 0 0,0 0 0 0,0 0 0 15,-9 4 0-15,9-4 0 0,0 0 0 0,-4 4 0 0,4-4 0 16,0 0 0-16,0 0 0 0,0 0 0 0,-9 4 0 16,5 0 0-16,4-4 0 0,-4 3-8 0,4-3 8 0,0 0 0 15,0 0 0-15,0 8-8 0,0-8 8 0,-5 8 0 16,1 3 0-16,4-11 0 0,0 0 0 0,4 12-8 16,-8-1 8-16,4-11 0 0,0 0 0 0,0 0 0 15,0 0 0-15,0 0 0 0,9 8 0 0,-9-8 0 16,0 0 0-16,0 0 0 0,0 0 0 0,0 0 0 15,13 4 0-15,-13-4 0 0,13 0 0 0,-13 0 0 16,8-8 0-16,-8 8 0 0,9-4 0 0,-9 4-8 16,0 0 8-16,4-7 0 0,-4 7 0 0,5-8 8 15,-5 8-8-15,4-4-15 0,-4-4 4 0,0 8 1 16,0-7 10-16,-4 3 11 0,-1-4-3 0,5 8 0 0,0 0-8 0,-4-4 0 16,-5 1-12-16,5-5 12 0,-5 4 0 0,1 0 0 15,-1 0 0-15,5 4 0 0,4 0-9 0,0 0 9 16,-13 0 0-16,13 0 0 0,-5 0-8 0,-3 4 8 15,3 0 0-15,-3-4 0 0,3 4 0 0,5-4 0 16,-8 4 0-16,8-4 0 0,-9 0 0 0,0 0 0 16,5 4 0-16,4-4 0 0,0 0 0 0,0 0 0 15,-9 3 0-15,9-3-10 0,0 0 10 0,0 0 0 16,-4 8 8-16,4-8-8 0,0 0 0 0,0 0 0 16,-4 8-10-16,4-8 10 0,0 11-8 0,0-11 8 15,4 8 0-15,-4 4 0 0,0-12 0 0,0 0 0 16,0 0 0-16,0 0 0 0,4 7 0 0,-4-7 0 15,0 0 0-15,0 0 0 0,0 0 0 0,0 0 0 16,0 0 0-16,0 0 0 0,0 0 0 0,0 0 0 0,0 0 0 16,0 0 0-16,0 0 0 0,0 0 8 0,5-7-8 15,-5 7 0-15,8-4 0 0,-8 4 0 0,0 0 0 16,0 0 0-16,0 0 0 0,0-8 0 0,0 8 8 0,0-8-8 16,0 1 0-16,0 7 0 0,0 0 0 0,0 0 0 15,0 0 0-15,0 0 0 0,0 0 0 0,0 0 0 16,-4-4 0-16,4 4 0 0,0 0 0 0,0 0 0 15,0 0 0-15,-4-8 0 0,4 8 0 0,0 0 0 16,0 0 0-16,-9-4 0 0,5-3 0 0,4 7 0 16,-5-4 0-16,5 4 0 0,0 0 0 0,0 0 0 15,0 0 0-15,0 0 0 0,0 0 0 0,0 0 0 0,0 0-10 16,0 0 10-16,0 0-8 0,0 0 8 0,0 0 0 16,0 0 0-16,0 0 0 0,0 0 0 0,0 0 0 15,0 0 0-15,0 0 0 0,0 0 0 0,9-8 0 0,-9 8 0 16,0 0 0-16,9-8 0 0,-9 8 0 0,0 0 8 15,0 0-8-15,8-7 8 0,-8 7-8 0,0 0-8 16,0 0 8-16,0 0-12 0,9-8 12 0,-9 8 0 16,0 0 0-16,9-4 0 0,-9 4 0 0,8 0 0 15,-8 0 0-15,13-8 0 0,-8 4 0 0,3 1 0 16,1-1 0-16,-9 4 0 0,9-4 0 0,-9 4 0 16,0 0 0-16,8 0 0 0,1-4 0 0,-9 4 0 15,9-4 0-15,-9 4 0 0,8 0 0 0,-8 0 0 16,0 0 0-16,9 0 0 0,-9 0 0 0,4 4 8 15,-4-4-8-15,9 4 11 0,-9-4-11 0,9-4-11 16,-9 4 3-16,8 0 0 0,1-4 8 0,0 0 14 16,-9 4-3-16,4-4-1 0,-4 4-10 0,0 0 0 15,0 0-12-15,9-3 12 0,-5-1 0 0,5 0 0 0,-9 4 0 16,4-4 0-16,-4 4 0 0,4-4 0 0,-4 4 0 0,0 0 0 16,0 0 0-16,9 0 0 0,-5-4 0 0,-4 4 0 15,0 0 0-15,9-4 0 0,-9 4 0 0,0 0 0 16,0 0 0-16,4-3 0 0,-4 3 0 0,0 0 12 15,9 0-12-15,-9 0 0 0,0 0 0 0,0 0 0 16,9 0 0-16,-5 3-11 0,5 5 3 0,-9-8 0 16,4 0 8-16,0 0 8 0,-4 0-8 0,0 0 11 15,0 0-11-15,5 0 0 0,3 0 0 0,-3 0 0 16,-5 0 12-16,0 0-2 0,0 0-1 0,0 0 0 16,0 0-9-16,0 0 0 0,8 0 0 0,-8 0 0 0,0 0 0 15,0 0 0-15,0 0 0 0,9 4 0 0,0 4 0 16,-9-8 0-16,0 0 0 0,0 0 0 0,4 4 0 0,-4-4 10 15,0 0-10-15,0 0 10 0,9 3-10 0,-9-3 0 16,0 0 9-16,0 0-9 0,0 0 8 0,4 8-8 16,-4-8 10-16,0 0-10 0,0 0 8 0,0 0-8 15,4 12 0-15,1-5 0 0,-5-7 0 0,0 0 0 16,4 12 0-16,0 0 0 0,-4-5 0 0,0-7 8 16,0 0-8-16,0 0 0 0,5 12 0 0,-1-4 0 15,-4-8 0-15,0 0 0 0,0 0 9 0,0 0-9 16,0 0 8-16,0 0-8 0,0 0 9 0,0 0-9 15,0 0 10-15,0 0-10 0,-9 3 0 0,9-3 0 16,-13 0 0-16,13 0 0 0,0 0 11 0,-4 0-1 16,-5-3 0-16,1-5 0 0,-1 4-10 0,5 0-17 15,-1-4 4-15,1 5 1 0,-5-5 20 0,5 0 4 0,0 4 0 16,-1-3 1-16,-3-1-13 0,8 0 0 0,-5 0 0 0,5 8 0 16,-4-7 0-16,0 3 0 0,-1-4 0 0,5 8 0 15,0 0 0-15,0 0 0 0,-4-8 0 0,4 8 0 16,0 0-9-16,0 0 9 0,0 0 0 0,0 0-9 15,0 0 9-15,0 0 0 0,-9-7 0 0,9 7-8 16,0 0 8-16,0 0 0 0,0 0 0 0,0 0-8 16,0 0 8-16,0 0 0 0,0 0 0 0,0 0 0 15,0 0 0-15,0 0 0 0,0 0 0 0,0 0 0 16,0 0-8-16,0 0 8 0,0 0-8 0,0 0 8 16,0 0 0-16,0 0 0 0,0 0 0 0,0 0 0 0,0 0 0 15,0 0 0-15,0 0 0 0,0 0-8 0,0 0 8 0,0 0 0 16,0 0 0-16,0 0 0 0,0 0 0 0,0 0 0 15,0 0 0-15,0 0 0 0,0 0 0 0,0 0 0 16,0 0 0-16,0 0 8 0,0 0-8 0,0 0 0 16,0 0 0-16,0 0 8 0,0 0-8 0,0 0 0 15,0 0 0-15,0 0 0 0,0 0 0 0,0 0 0 16,0 0 0-16,0 0 0 0,0 0 0 0,0 0 0 16,0 0 0-16,0 0 0 0,0 0 0 0,0 0-8 15,0 0 8-15,0 0 0 0,0 0 0 0,0 0 0 16,0 0 0-16,0 0 0 0,0 0 0 0,0 0 0 15,0 0 0-15,0 0-8 0,0 0 8 0,0 0 0 16,0 0 0-16,0 0 0 0,0 0 0 0,0 0 0 16,0 0 0-16,0 0 0 0,0 0 0 0,0 0 0 0,0 0 0 15,0 0 8-15,0 0-8 0,0 0 0 0,0 0 0 16,0 0 8-16,0 0-8 0,0 0 0 0,0 0 0 16,0 0 0-16,0 0 0 0,0 0 0 0,-4 7 0 0,4-7 0 15,0 0 0-15,0 0 0 0,-9 0 0 0,5 0 0 16,4 0 0-16,-9 0 0 0,1-3 0 0,8 3 0 15,-9-4 0-15,5 0 8 0,-5 4-8 0,9 0 0 16,-4 0 0-16,-1-4 0 0,-3 0 0 0,3 4 0 16,-3 0 0-16,3 0 0 0,5 0 0 0,0 0 0 15,0 0 0-15,-4 4 0 0,-5 0 0 0,9-4 0 16,0 0 0-16,0 0 0 0,-4 4 0 0,4-4 0 16,0 0 0-16,0 0-8 0,0 0 8 0,0 0 0 15,0 0-10-15,0 0 10 0,0 0-12 0,0 0 12 0,0 0 0 0,0 0 0 16,0 0 0-16,0 0 0 0,0 0 0 0,0 0 0 15,0 0 0-15,0 0 0 0,0 0 0 0,0 0 0 16,0 0 0-16,0 0 0 0,0 0 0 0,0 7 0 16,0-7 0-16,0 0 0 0,0 0 0 0,0 0 0 15,0 0 0-15,4 8 0 0,-4-8 0 0,9 8 0 16,-9-8 0-16,13 0 0 0,-4-4 0 0,-9 4 0 16,13 0 0-16,-13 0 0 0,8-4 0 0,1 0 0 15,-9 4 0-15,13 0 0 0,-13 0 0 0,9 0 0 16,4-4 0-16,-5 4 0 0,-8 0 0 0,0 0 0 15,0 0 0-15,9 0 0 0,4 0 0 0,-9 0 0 16,-4 0 0-16,0 0 0 0,9 0 0 0,-9 0 0 16,0 0 0-16,13 4 0 0,-13-4 0 0,9 4 0 15,-9-4 0-15,0 0 0 0,4 4 0 0,5-4 0 16,-9 0 0-16,8 8 0 0,-8-8 0 0,5 4 0 0,-5-4 0 16,0 0 0-16,0 0 0 0,0 0 0 0,0 0 0 0,8 3 0 15,-8-3 0-15,5 8 0 0,-5-8 0 0,4 4 0 16,-4-4 9-16,0 0-9 0,0 0 8 0,0 0-8 15,9 8 8-15,-9-8-8 0,0 0 0 0,8 4 8 16,-3 3-8-16,-5-7 0 0,0 0 9 0,0 0-9 16,0 0 0-16,4 8 0 0,5-4 0 0,-9-4 0 15,0 0 0-15,0 0 0 0,8 8 0 0,-8-8 0 16,0 0 0-16,0 0 0 0,5 7 0 0,-5-7 0 16,4 8 0-16,-4-8 0 0,0 0 0 0,0 0 0 15,4 8 8-15,-4-8-8 0,0 11 8 0,0-11-8 0,0 0 0 16,0 0-13-16,0 0 1 0,0 0 1 0,0 12 20 15,0-1 4-15,0-11 1 0,0 0 0 0,0 0-14 0,0 0 0 16,0 0 0-16,0 0 0 0,0 0 18 0,0 0-2 16,0 0-1-16,0 0 0 0,0 0-25 0,5 12-5 15,-5-12-1-15,0 8 0 0,0-8 16 0,0 11 0 16,0-11 0-16,0 0 0 0,0 0 0 0,0 0 0 16,0 0 0-16,0 0 0 0,0 0 0 0,0 0 0 15,0 0 0-15,-5 8 0 0,5-8 8 0,0 11-8 16,0-11 0-16,0 0 0 0,0 0 0 0,-8 8 0 15,3 4 0-15,5-12 0 0,0 0 0 0,0 0 0 16,-4 4 0-16,4-4 0 0,-4 7 8 0,4-7-8 16,-9 8 0-16,9-8 0 0,0 0 0 0,-9 4 0 15,9-4 0-15,-8 4 0 0,8-4 0 0,0 0 0 16,-9 0 8-16,9 0-8 0,-4 0 0 0,-5 4 0 0,9-4 0 16,-9 3 0-16,1 1 0 0,8-4 0 0,-9 4 0 15,5 0 0-15,-5 0 0 0,9-4 0 0,-4 0 0 0,4 0 0 16,-9 4 0-16,5-1 0 0,-5 1 0 0,9-4 0 15,-4 0 0-15,-5 0 0 0,9 0 0 0,-4-4 0 16,4 4 0-16,-5-3 0 0,1 3 0 0,4 0 0 16,-9 0 0-16,9 0 0 0,-4-4 0 0,-5 4 0 15,1 4 0-15,8-4 0 0,0 0 0 0,-5 0 0 16,-3 0 0-16,8 0 0 0,-5 3 0 0,5-3 0 16,-8 0 0-16,8 0 0 0,0 0 0 0,0 0 0 15,-5 0 0-15,5 0 0 0,0 0 0 0,0 0 0 16,0 0 0-16,0 0 0 0,0 0 0 0,0 0 0 0,0 0-9 15,0 0 9-15,-8 0-8 0,8 0 8 0,0 0 0 16,0 0-10-16,0 0 10 0,0 0 0 0,-5 8 0 0,5-8 0 16,0 0 0-16,0 0 0 0,0 0 0 0,0 0 0 15,0 0 0-15,0 0 0 0,0 0 0 0,0 0 0 16,0 0 0-16,0 0 0 0,0 0 0 0,0 0 0 16,0 0 0-16,0 0 0 0,0 0 0 0,13 8-8 15,-13-8 8-15,0 0 0 0,0 0 0 0,0 0 0 16,0 0 0-16,9 8 0 0,-9-8 0 0,0 0 0 15,9 3 0-15,-9-3 0 0,13 4 0 0,-13-4 0 16,13 0 0-16,-13 0 0 0,8-4 0 0,-8 4 0 16,13 0 0-16,-4 0 0 0,-9 0 0 0,9 0 0 15,-9 0 0-15,0 0 0 0,8 0 0 0,-8 0 0 16,0 0 0-16,13-3 0 0,-4 3 0 0,-5-4 0 16,5 4 0-16,-5-4 0 0,5 4 0 0,-9 0 8 0,0 0-8 15,0 0 0-15,0 0 0 0,4 0 0 0,5-4 0 16,-9 4 0-16,0 0 0 0,0 0 0 0,9 0 0 0,-9 0 0 15,0 0 0-15,0 0 0 0,8-4 0 0,-8 4 0 16,0 0 0-16,9-4 0 0,-9 4 0 0,0 0 0 16,0 0 16-16,9 0 0 0,-9 0 0 0,8 0 0 15,-8 0-24-15,0 0-5 0,5-4-1 0,-5 4 0 16,8-3 22-16,5-5 5 0,-8 0 1 0,-1 1 0 16,0-1-14-16,-4 0-16 0,9 4 3 0,-9 4 1 15,0 0 12-15,0 0 0 0,4-7 0 0,1-1 0 16,-5 8 10-16,0-12 2 0,0 1 0 0,0 3 0 0,0 8-12 15,0-8-17-15,0 1 4 0,0 7 1 0,0-8 12 16,0 8 0-16,0-8 0 0,4 0 0 0,-4 1 0 0,0 7 15 16,0 0-3-16,0 0-1 0,0-4-25 0,0 4-5 15,0 0-1-15,0 0 0 0,0 0 20 0,0 0-10 16,0 0 10-16,0 0-8 0,0 0 8 0,0 0 0 16,0 0 0-16,0 0 0 0,0 0 0 0,0 0-8 15,0 0 8-15,0 0 0 0,0 0 0 0,0 0 0 16,0 0 0-16,0 0 0 0,0 0 0 0,0 0-8 15,0 0 8-15,0 0 0 0,0 0 0 0,0 0 0 16,0 0 0-16,0 0 0 0,0 8 0 0,-4 3 0 16,4-11 0-16,0 12-8 0,0-5 8 0,0-7 0 15,0 0 0-15,0 8 0 0,0-8 0 0,-5 12 0 16,5-12 0-16,0 0 0 0,-4 7 0 0,4-7 0 16,-4 12 0-16,4-12 0 0,0 12 0 0,0-5 0 0,0 5 0 15,-5-4 0-15,5 3 0 0,0-11 0 0,0 0 0 0,0 0 0 16,0 8 0-16,0-8 0 0,-4 11 0 0,4-11 0 15,-4 8 0-15,4-8 0 0,0 0 0 0,0 0 0 16,-5 12 0-16,5-12 0 0,0 11 0 0,0-11 0 16,0 0 0-16,0 0 0 0,-8 4 0 0,8-4 8 15,0 0-8-15,-5 4-8 0,-3 0 8 0,8-4-12 16,-5 4 12-16,5-4 11 0,-8 3-3 0,-1 1 0 16,0 0-8-16,9-4 0 0,-4 0 0 0,-5 8 0 15,5-8 0-15,4 0 0 0,-9 4 0 0,1 3 0 16,3-7 0-16,5 0 0 0,0 0 0 0,0 0 0 15,-8 4 0-15,8-4 0 0,-5 4 0 0,5-4 0 0,0 0 0 16,-8 0 0-16,3-4 0 0,5 4 0 0,-8 4 0 16,8-4 0-16,-5 0 0 0,-3 0 0 0,8 0 0 0,0 0 0 15,-5 0 0-15,5 0 0 0,-8 0 0 0,8 0 0 16,-5 4 0-16,-3 0 0 0,-1-4 0 0,9 0-11 16,0 0 11-16,-4 4-8 0,-1-4 8 0,5 0 0 15,-8 0 0-15,3 0 0 0,5 0 0 0,-8 0 8 16,3-4-8-16,1 0 11 0,4 4-11 0,-4-4 0 15,-5 4 0-15,9 0 0 0,-4-4 0 0,-5 4 0 16,0-4 0-16,5 4 0 0,4 0 0 0,0 0 0 16,-9-3 0-16,5-1 0 0,-5 0 0 0,1 4 0 15,-1-4 0-15,5 0 0 0,-5 0 0 0,5 0 0 16,-1 4 0-16,1-3 0 0,0-1 0 0,-1 0 0 16,5 4 0-16,-4-4 0 0,0 0 0 0,-1 4 0 15,1 0 0-15,4 0 0 0,0 0 0 0,0 0 0 0,-4-4 0 16,4 4 0-16,0 0 0 0,0 0 0 0,0 0 0 0,0 0 0 15,0 0 0-15,0 0 0 0,0 0 0 0,0 0 0 16,0 0 0-16,0 0 0 0,0 0 0 0,0 0 0 16,0 0 0-16,0 0 0 0,0 0 0 0,-5 0 0 15,5 0 0-15,0 0 0 0,0 0-9 0,0 0 9 16,0 0 0-16,-8-4 0 0,-1 1-8 0,9 3 8 16,0 0 0-16,0 0 0 0,0 0 0 0,0 0 9 15,0 0-9-15,-4-8 0 0,-1 0 0 0,5 8 0 16,0 0 0-16,0 0 0 0,-4-4 0 0,4 4 0 15,0 0 0-15,0 0 0 0,0 0 0 0,0 0 0 16,0 0 0-16,0 0 0 0,-4-7 0 0,4 7 0 0,0 0 0 16,0 0 0-16,0 0 0 0,0 0 0 0,0 0 0 0,0 0 0 15,0 0 0-15,0 0 0 0,0 0 0 0,0 0 0 16,0-8 0-16,0 8 0 0,0 0 0 0,0 0 0 16,0 0 0-16,0 0 0 0,4-8-9 0,-4 8 9 15,0 0 0-15,0 0 0 0,0 0-8 0,0 0 8 16,0 0 0-16,0 0 0 0,0 0 0 0,0 0 0 15,0 0 0-15,0 0 0 0,0 0 0 0,0 0-8 16,0 0 8-16,0 0 0 0,0 0 0 0,0 0 0 16,0 0 0-16,13 4 0 0,-13-4 0 0,0 0 0 15,0 0 0-15,9 0 0 0,-1 4 0 0,5 4 0 16,-13-8 0-16,9 3 0 0,-9-3 0 0,9 4 0 16,-9-4 0-16,8 8 0 0,-8-8 0 0,9 4 0 15,-9-4-8-15,13 8 8 0,-13-8 0 0,0 0 0 16,9 0 0-16,-9 0 0 0,8 7 0 0,5-3 0 0,-13-4 0 15,9 4 0-15,-9-4 0 0,9 4 0 0,-9-4 0 0,8 0 0 16,1 4 0-16,-9-4 0 0,9 0 0 0,4 0 0 16,-13 0 0-16,8 4 0 0,1-1 0 0,-9-3 0 15,0 0 0-15,13 4 0 0,-9-8 0 0,-4 4 0 16,0 0 0-16,9 0 0 0,4 0 0 0,-13 0 0 16,0 0 0-16,4-3 0 0,5 3 0 0,0-4 0 15,-9 4 0-15,8-4 0 0,-3 0 0 0,3 4 0 16,-3-4 0-16,-5 4 0 0,8-4 0 0,-8 4 0 15,5-4 0-15,-5 4 0 0,8-3 0 0,-8 3 0 16,5-4 0-16,-5 4 0 0,8 0 0 0,-3-4 0 0,-5 4 0 16,8-4 0-16,-3 0 0 0,-5 4 0 0,0 0 0 15,8-4 0-15,-3 0 0 0,-5 4 0 0,0 0 0 0,0 0 0 16,4-3 0-16,-4 3 0 0,4-8 0 0,1 0 0 16,-1 4 0-16,0-3 0 0,1 3 0 0,-5 4 0 15,0-8 0-15,0 0 0 0,0 8 8 0,4-7-8 16,-4-1 0-16,0 8 0 0,0 0 0 0,4-8 0 15,-4 1 0-15,0-1 0 0,0 8 0 0,0-8 0 16,0 0 0-16,0 1 0 0,0-1 0 0,0 8 0 16,0 0 0-16,0 0 0 0,0-8 0 0,-4-3 0 15,4 11 0-15,0 0 0 0,-4-8 0 0,4 8 0 16,0 0 0-16,0 0 0 0,0-8 0 0,0 8 0 16,-9-7 0-16,9 7 0 0,0 0 0 0,0 0 0 15,0 0 0-15,-9-4 0 0,1 0 0 0,8 4-10 16,0 0 10-16,0 0-12 0,-9-8 12 0,9 8 0 0,-9-4 0 15,9 4-8-15,-4-3 8 0,4 3 0 0,-4-8 0 16,4 8-8-16,0 0 8 0,0-8 0 0,-5 0-9 0,5 8 9 16,0 0 0-16,0 0 0 0,0 0 0 0,0 0 0 15,0 0-14-15,0 0 2 0,0 0 0 0,0 0 0 16,0 0 12-16,0 0 0 0,0 0 0 0,0 0 0 16,-4-7 0-16,4 7 0 0,0 0 0 0,0 0-9 15,0 0 9-15,0 0 0 0,-4-4 0 0,4 4 0 16,-5-8 0-16,5 8 0 0,0 0 0 0,0 0 0 15,-4-8 0-15,4 8 0 0,0 0 0 0,0 0 0 0,0 0 0 16,0 0 0-16,0 0 0 0,0 0 0 0,0 0 0 16,0-7 0-16,0 7 0 0,-4-8 0 0,4 8 0 0,0 0 0 15,0-8 0-15,0 8 0 0,0 0 0 0,0 0 0 16,0 0 0-16,0 0 0 0,0 0 0 0,0 0-8 16,0 0 8-16,0 0 0 0,0 0 0 0,0 0 0 15,0 0 0-15,0 0 0 0,0 0 0 0,0 0-8 16,0 0 8-16,0 0 0 0,0 0 0 0,0 0 0 15,8 8 0-15,-8-8 0 0,9 0 0 0,0 8 0 16,-9-8 0-16,0 0-8 0,0 0 8 0,4 7 0 16,-4-7 0-16,9 8 0 0,-9-8 0 0,4 8 0 15,-4-8 0-15,4 8 0 0,-4-8 0 0,0 7 0 16,0-7 0-16,9 8 0 0,-9-8 0 0,4 12 0 16,-4-12 0-16,0 0 0 0,5 7 0 0,-5-7 0 15,0 0 0-15,8 8 0 0,-8-8 0 0,0 0 0 16,5 12 0-16,-1-5 0 0,0 5 0 0,-4-12 0 15,0 0 0-15,0 0 0 0,0 7 0 0,0-7 0 0,0 12 0 0,0-12 0 16,5 8 0-16,-5-8 0 0,0 0 0 0,0 0 0 16,0 11 0-16,0-11 0 0,0 0 0 0,4 8 0 15,-4-8 0-15,0 0 0 0,4 12 0 0,-4-12 0 16,0 0 0-16,0 0 0 0,0 0 0 0,0 0 0 16,5 7 0-16,-5-7 0 0,0 0 0 0,4 12 0 15,0-4 0-15,-4-8 0 0,0 0 0 0,5 11 0 16,-5-11 0-16,0 0 0 0,0 0 0 0,0 0 0 15,0 12 0-15,0-12 0 0,-5 11 0 0,5-11 0 16,0 0 0-16,-4 8 0 0,4 3 0 0,0-11 8 16,0 0-8-16,0 0 0 0,-4 8 0 0,-1 0 0 0,5-8 0 15,-4 8 0-15,4-8 0 0,-4 7 0 0,-1 1 0 16,5-8 0-16,-8 8 0 0,3-1 0 0,1 1 0 0,4-8 0 16,0 0 0-16,0 0 0 0,-4 8 0 0,4-8 0 15,0 0 0-15,0 0 8 0,0 0-8 0,0 0 0 16,0 0 0-16,0 0 0 0,0 0 0 0,-9 4 0 15,9-4 0-15,0 0 0 0,0 0 0 0,-9 0 0 16,9 0 0-16,0 0 0 0,-4-4 0 0,4 4 0 16,0 0 0-16,-4-8 0 0,4 0 0 0,0 5 0 15,0-5 0-15,0 0 0 0,0-3-11 0,0 7 11 16,0 4-13-16,0 0 5 0,4-8-2 0,0-4 0 16,5 1 0-16,-5 3 0 0,-4 8-9 0,9-4-1 15,-5-7-1-15,1 7 0 0,-5 4 11 0,4-8 10 16,0-3-13-16,1 3 5 0,-1 0 8 0,-4 8 0 15,0 0 0-15,4-7 0 0,-4-5 0 0,5 4 0 0,-5 1 0 16,0 7 8-16,-5-12-8 0,5 4 12 0,0 8-4 16,-4-7 0-16,0-5-8 0,4 4 8 0,-5 5-8 0,1-5 8 15,0 0-8-15,-1 0 0 0,5 1 0 0,0 7 0 16,0 0 0-16,-4-8 0 0,0 0 0 0,4 8 0 16,0 0 0-16,0 0 0 0,0 0 0 0,0 0 0 15,0 0 0-15,0 0-8 0,0 0 8 0,0 0 0 16,0 0 0-16,0 0 0 0,0 0 0 0,0 0 0 15,-5-7 0-15,5 7 0 0,0 0 0 0,0 0 0 16,-4-8 0-16,4 8 0 0,0 0 0 0,0 0 0 0,0 0 0 16,0 0-8-16,0 0 8 0,0 0 0 0,0 0 0 15,0 0 0-15,0 0 0 0,0 0-8 0,4 11 8 0,-4-11 0 16,0 0 0-16,0 0 0 0,0 0 0 0,0 0 0 16,0 0 0-16,9 4 0 0,-9-4 0 0,0 0 0 15,9 4 0-15,-9-4 0 0,0 0 0 0,0 0 0 16,8 4 0-16,1 4 0 0,-9-8 0 0,9 7 0 15,-5 1 0-15,-4 4-8 0,4-5 8 0,1 5 0 16,-5-4 0-16,0-8 0 0,0 0 0 0,0 0 0 16,0 11 0-16,0-11 8 0,0 0-8 0,4 16 0 15,-4-16 0-15,0 0 8 0,0 0-8 0,4 7 0 16,1 5 0-16,-5-1 8 0,0-3-8 0,0-8 0 16,0 12 8-16,0-12-8 0,0 11 8 0,-5-3-8 15,5-8 8-15,0 0-8 0,-4 12 8 0,4-5-8 16,0-7 10-16,-4 8-10 0,4-8 8 0,0 0-8 15,0 0 0-15,0 0 0 0,0 0 0 0,0 8 0 16,0-8 0-16,-5 11 0 0,5-3 0 0,0-8 0 0,0 0 0 16,0 0 0-16,-4 8 0 0,4-8 0 0,0 0 0 0,0 0 0 15,0 11 0-15,0-11 0 0,0 0 0 0,0 0 0 16,0 0 20-16,0 0-1 0,0 0-1 0,0 0 0 16,0 0-18-16,0 0 8 0,0 0-8 0,0 0 0 15,0 0 0-15,-9-8 0 0,5 1 0 0,0 3 0 16,-1-8 0-16,1 5 0 0,0-1 0 0,-1-4 0 15,-3 1 0-15,8 3 0 0,-5-3 0 0,1 7 0 16,4 4 0-16,0-8 0 0,0 0 0 0,0 8 0 16,-4-7 0-16,4-1 0 0,0 8 0 0,0 0 0 15,0-8 0-15,0 8 0 0,4-8 0 0,-4 1 0 0,4-1 0 16,-4 8 0-16,0 0 0 0,0 0 0 0,0-8-23 0,5 1-1 16,-5-5-1-16,0 12 0 0,0 0 13 0,0 0 2 15,0-8 1-15,0 8 0 0,0 0 9 0,0 0 0 16,0 0 0-16,0 0-8 0,0 0 8 0,0 0 0 15,0 0-9-15,0 0 9 0,0 0 0 0,0 0 0 16,0 0-9-16,8-3 9 0,5 3 0 0,-13 0 0 16,9 0 0-16,0 0 0 0,-9 0 0 0,13 0 0 15,-13 0 0-15,8 7 0 0,1-3 0 0,0 0 0 16,-9-4 0-16,8 4 0 0,5 3 0 0,-4 1 0 16,-9-8 0-16,4 12 0 0,1-5 0 0,-5-7 0 15,0 0 0-15,4 8 0 0,-4-8 10 0,0 12-1 16,0-1 0-16,0-11 0 0,0 0-9 0,-4 12 10 15,4-4-10-15,-5 3 10 0,5-11-10 0,-4 12 0 16,-5-5 0-16,5 5-856 0</inkml:trace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2:02.08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31 115 0,'0'0'10'0,"0"0"-10"0,0 0 0 0,0 0 0 16,0 0 179-16,0 0 33 0,0 0 8 0,0 0 0 0,9-4-81 16,-9 4-17-16,0 0-3 0,8-4-1 0,-8 4-44 0,9-4-9 15,-5-3-1-15,1-1-1 0,-5 8-19 0,0 0-3 16,8-4-1-16,-8 4 0 0,0 0-10 0,0 0-2 16,9 0-1-16,0 4 0 0,-9-4-11 0,13 4-3 15,-5 4 0-15,5-1 0 0,-8 1-2 0,3 4-1 16,5 3 0-16,5 8 0 0,-1-4-10 0,5 8 0 15,-1 0 0-15,5 4 8 0,0-4-8 0,0 12 0 16,0-5 0-16,0 9 0 0,-8-1 0 0,8 4 0 16,-5 4 0-16,1 8 0 0,0 0 0 0,0 4 0 15,-5 7 0-15,0 4 8 0,1-3-8 0,-1 3 0 16,-4 4 9-16,0 4-9 0,4-4 8 0,-4 0-8 16,0-8 8-16,0 4-8 0,-4-7 0 0,0-1 0 15,4 1 0-15,0-1 0 0,-5-11 8 0,1 0-8 16,0-4 8-16,-5 4-8 0,5 0 8 0,-5-7-8 0,0-5 10 15,-4-4-10-15,5 1 0 0,-5-4 0 0,4-1 0 0,-4-3 0 16,0-4 0-16,4-4 0 0,-8-3 0 0,4-1 0 16,-4-11 0-16,-1 3-21 0,1-7 3 0,-9 0 1 31,4-4-75-31,1 0-16 0,-5-8-2 0,0 4-1 0,4-7 14 16,0 3 2-16,-4 0 1 0,9 4 0 0,4 4 38 15,0 0 7-15,-9-3 1 0,1 3 1 0,8 0 29 0,-9-4 6 0,9 4 0 0,0 0 1 16,-4 0 11-16,4 0 9 0,-13-4-1 0,4 0-8 15,9 4 64-15,-4-8 5 0,-1 4 2 0,-3-3 0 16,3-1 20-16,-3 4 4 0,8 4 1 0,-5-4 0 0,1-7-16 16,0 7-4-16,4 4 0 0,0 0 0 0,0-8-16 0,0 8-3 15,0 0-1-15,0 0 0 0,0 0-14 0,0 0-3 16,0 0-1-16,8 8 0 0,5 0-20 0,-4 3-4 16,0 5-1-16,4-5 0 0,0 5 8 0,-5 3 2 15,5 0 0-15,5 0 0 0,-5-3 0 0,0 3 0 16,-5 0 0-16,1 1 0 0,0-1-15 0,4 0-8 15,-5-4 10-15,1 5-10 0,0-5 18 0,-1 1-2 16,1-13-1-16,-9-3 0 0,4 0-24 0,5-7-5 16,0-5-1-16,-5-3 0 0,-4-8 63 0,4 0 13 15,-4-4 3-15,5 0 0 0,3-4-52 0,1 0-12 16,0 0 0-16,-1 0 0 0,5-3 12 0,0 3 0 16,0 4 0-16,-4 0 0 15,0 8-184-15,4 3-36 0</inkml:trace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2:03.91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127 428 288 0,'9'-12'12'0,"-9"12"4"0,0 0-16 0,0 0 0 0,8-8 0 0,-8 8 0 16,0 0 236-16,0-7 44 0,5-1 8 0,-5 8 3 15,0 0-175-15,4-8-36 0,-4 1-6 0,0 7-2 16,4-4-8-16,1-4-1 0,-5 8-1 0,0 0 0 16,0 0-9-16,0-4-1 0,0 4-1 0,4-7 0 15,-4-1-10-15,0 8-1 0,0-4-1 0,0 4 0 16,-4-8-17-16,4 8-3 0,0-4-1 0,-5-3 0 15,1 7-8-15,4 0-2 0,-9-4 0 0,9 4 0 16,0 0-8-16,0 0 8 0,0 0-8 0,-13 8 8 16,0 3-8-16,5 1 0 0,-1 7 0 0,-4-4 8 15,4 5-8-15,1 3 0 0,-5-4 0 0,4 4-11 0,-4 0 11 16,4 0 0-16,5 0 0 0,-5 12 0 16,5-8 0-16,0 0 0 0,-1-4 0 0,5 0 0 0,0 0 0 0,5 1 0 15,3-5 0-15,-3 0 0 0,8-3 0 0,-5-1 0 16,1-7 8-16,4 3-8 0,4-7 12 0,1 0-1 15,-10 0-1-15,10-8 0 0,3-8-10 0,-3 5 12 16,3-9-12-16,5-3 12 0,0-4-29 0,-4 0-6 16,0-4-1-16,-5-4 0 15,9 0-150-15,-4-4-30 0,-5-3-7 0</inkml:trace>
  <inkml:trace contextRef="#ctx0" brushRef="#br0" timeOffset="284">383 0 115 0,'0'0'10'0,"0"0"-10"0,0 0 0 0,0 0 0 15,0 0 239-15,0 0 45 0,0 0 10 0,0 0 2 16,0 0-124-16,0 0-24 0,0 0-4 0,0 8-2 16,0-8-62-16,0 11-12 0,0 1-2 0,0 3-1 15,-5-3-15-15,5 3-3 0,0-3-1 0,-4 7 0 16,0 0-15-16,4 1-3 0,0 7-1 0,0 0 0 15,0 0-13-15,0 3-2 0,0 5-1 0,0 4 0 16,0-5-11-16,0 5 10 0,0-1-10 0,0 1 10 16,0 3-10-16,0-3 0 0,4-8 0 0,0 3 0 15,-4-7-12-15,5 0-8 0,-1-4-2 0,-4 0 0 16,4 1-52-16,1-9-10 0,-1-3-3 0,0-1 0 16,5-3-108-16,-9-8-21 0,0 0-5 0</inkml:trace>
  <inkml:trace contextRef="#ctx0" brushRef="#br0" timeOffset="880">543 566 460 0,'0'0'20'0,"4"-3"5"0,1-5-25 0,-1 4 0 16,-4 4 0-16,4-4 0 0,-4 4 224 0,0 0 39 15,0-8 8-15,0 8 1 0,0 0-167 0,0 0-33 16,0-7-8-16,0-5 0 0,0 8-35 0,0 4-6 16,0 0-2-16,0 0 0 0,-4-7-6 0,4 7-2 15,0 0 0-15,0 0 0 0,0 0-13 0,0 0-15 16,0 0 3-16,0 0 1 0,0 0 11 0,0 0-12 15,0 0 12-15,0 0-12 0,0 0 12 0,0 0-8 16,0 0 8-16,0 0-8 0,0 0 8 0,-4-4 0 16,4 4 0-16,0 0 0 0,0-8 0 0,0 8 0 15,0 0 0-15,0 0 0 0,0-8 0 0,0 8 0 16,0 0 0-16,0 0 0 0,0 0 0 0,0 0 0 0,0 0 0 0,0 0 0 16,0 0 20-16,0 0 0 0,0 0 0 0,0 0 0 15,-5-7 9-15,5 7 2 0,0 0 0 0,0 0 0 16,0-8-10-16,-4 0-1 0,4 8-1 0,0 0 0 15,0 0 0-15,0 0 0 0,0 0 0 0,0 0 0 16,0 0-7-16,0 8-2 0,-4 4 0 0,-1 3 0 16,1-3 2-16,0-1 1 0,-1 12 0 0,1-4 0 15,0 1 2-15,-1-1 0 0,5 0 0 0,-4 4 0 16,0-7-7-16,-1 3 0 0,5-4-8 0,-4 1 12 0,4-1-12 16,4-3 0-16,1-1 0 0,-5 1 0 0,4 3 0 15,0-3 0-15,1-4 0 0,-5-8 0 0,8 4 0 0,1-1 0 16,-9-3 0-16,9-3 0 0,-1-1 0 0,5-8-12 15,-4 1 1-15,0-1 0 0,4-3-1 0,-9-1 0 16,5-3 0-16,-5 0 0 0,0-1 12 0,1 5-12 16,-1-4 12-16,0 3-12 0,-4-3 12 0,0 4 0 15,0-1 0-15,0 1 0 0,0-1 0 0,0 5 0 16,0 3 0-16,0 8 8 0,0 0 8 0,0 0 1 16,0 0 1-16,0 0 0 0,0 0 2 0,0 0 1 15,0 15 0-15,0 1 0 0,0-1 6 0,0 1 1 16,0-1 0-16,0 1 0 0,0-1 3 0,0 0 1 15,0-3 0-15,0 3 0 0,0-3-19 0,0-1-3 16,0 1-1-16,5 0 0 0,-5-1-9 0,4-3 0 16,-4-8 0-16,4 8 0 15,1-1-76-15,-1 1-21 0,-4-8-4 0,9 4-912 0</inkml:trace>
  <inkml:trace contextRef="#ctx0" brushRef="#br0" timeOffset="1191">860 435 345 0,'-5'0'31'0,"5"0"-31"0,-8 0 0 0,8 0 0 16,0 0 321-16,-5 4 59 0,-8-4 11 0,9 8 2 15,0-4-235-15,-1 0-47 0,1 7-10 0,-5-3-1 0,5 4-71 16,-5-1-13-16,0 1-4 0,5 3 0 0,0-3-12 16,-1 3 0-16,1-7 0 0,4 3 0 0,-4 1 0 15,4-12 0-15,4 8-9 0,-4-8 9 0,4 7-10 0,-4-7 10 16,0 0-10-16,0 0 10 0,13 4-11 0,-4 4 11 15,4-4-12-15,0 0 12 0,0-1-11 0,-4 5 11 16,0 0-10-16,-1 0 10 0,5-1 0 0,-4 1-9 16,0 3 9-16,-5 1 0 0,-4-12 0 0,4 12 0 15,-4 7 0-15,-4-8 0 0,0 5 13 0,-1-1 2 16,1 1 0-16,-5-5 0 0,-4 5-4 0,5-9-1 16,-5 5 0-16,4-4 0 0,9-8-2 0,-9 7 0 15,-4-3 0-15,4-4 0 16,9 0-33-16,-8 0-7 0,8 0-2 0,-5-11-913 0</inkml:trace>
  <inkml:trace contextRef="#ctx0" brushRef="#br0" timeOffset="1493">1029 428 921 0,'0'0'40'0,"0"0"10"0,0 0-40 0,0 0-10 0,0 0 0 0,0 0 0 15,0 0 246-15,0 0 47 0,0 0 10 0,-9 7 1 16,0 5-207-16,1-4-41 0,-5 3-9 0,8 5-2 15,1-5-21-15,4-11-5 0,-4 8-1 0,4-8 0 16,0 12-18-16,4-1 0 0,-4-11 0 0,9 12 0 16,-1-5 0-16,1 5 0 0,0-8 0 0,-1 3 0 15,1 1 0-15,4 0 0 0,-4-4 0 0,-1 3 0 16,5 1 8-16,-4 0-8 0,0 0 0 0,-5 3 0 16,5-3 13-16,-5 3-4 0,0 1-1 0,1-1 0 0,-5 1 12 0,0 3 1 15,-9 1 1-15,5-1 0 0,-5 1 2 16,5-1 0-16,-5-3 0 0,0-1 0 0,-4 1-8 15,0-4 0-15,0-1-1 0,5 1 0 0,-5-4-7 0,4-4-8 16,0 4 11-16,1-4-11 16,8 0-76-16,0 0-23 0,-5-8-4 0,5 0-916 15</inkml:trace>
  <inkml:trace contextRef="#ctx0" brushRef="#br0" timeOffset="1659">1215 566 1512 0,'0'0'67'0,"9"4"13"0,-1 4-64 0,-3 4-16 16,-1-5 0-16,0 5 0 0,1-1 116 0,-1 1 19 16,0 3 4-16,-4-3 1 0,9 3-65 0,-9 5-13 15,4-5-2-15,-4 4-1 0,5 1-37 0,-5-5-7 0,4 0-2 0,-8 5 0 16,4-9-13-16,-5 1-13 0,5-1 2 0,-4-3-657 16,4-8-132-1</inkml:trace>
  <inkml:trace contextRef="#ctx0" brushRef="#br0" timeOffset="1813">1211 366 1918 0,'0'0'85'0,"0"0"18"0,0 0-83 0,0 0-20 0,8 0 0 0,1 0 0 16,0 0 68-16,-5 4 10 0,0-4 2 0,9 4 0 0,-4 0-60 15,0 3-11-15,4-3-9 0,0 0-652 16,-5 0-136-16</inkml:trace>
  <inkml:trace contextRef="#ctx0" brushRef="#br0" timeOffset="2083">1670 104 288 0,'0'0'25'0,"0"0"-25"16,0 0 0-16,0 0 0 0,-9 8 349 0,5-4 65 15,0 3 13-15,-5 5 2 0,5-4-287 0,-1 3-58 16,-3-3-11-16,8 7-2 0,-5-3-36 0,1 7-7 16,0-3-2-16,4 3 0 0,-5 4-17 0,5-4-9 15,-4 8 10-15,4 0-10 0,0-4 19 0,0 4-3 16,4 0 0-16,-4 4 0 0,5 4-16 0,-5-4 0 16,4 3 0-16,0 1 0 0,-4 0 0 0,0-1 0 0,0-3 8 15,5 8-8-15,-5-9 0 0,0 5 0 0,0-8 0 16,-5 4 0-1,5 4-84-15,-8-1-23 0,3-7-5 0,1 0-492 0,-5-4-98 0</inkml:trace>
  <inkml:trace contextRef="#ctx0" brushRef="#br0" timeOffset="2281">1362 601 403 0,'13'-11'36'0,"-4"7"-36"0,0-4 0 0,4 0 0 0,-5-3 240 0,5-1 40 15,5 1 9-15,-1 3 2 0,0-4-150 0,1 5-29 16,3-5-7-16,5 4-1 0,0-3-41 0,5 3-9 16,-1 0-2-16,0 1 0 0,-4-1-19 0,0 0-4 15,0 4-1-15,-4 1 0 0,-5 6-9 0,1-3-3 16,-5 0 0-16,0 0 0 16,0 4-92-16,-5 0-20 0,-8-4-3 0</inkml:trace>
  <inkml:trace contextRef="#ctx0" brushRef="#br0" timeOffset="2460">1952 516 921 0,'0'0'40'0,"0"8"10"0,4 4-40 0,-4-1-10 0,0 1 0 0,0 3 0 15,-4 1 244-15,4-1 46 0,0 0 10 0,0 1 1 16,-4 3-219-16,4-4-44 0,-5-3-9 0,5 0-1 31,-4-1-109-31,0-3-22 0</inkml:trace>
  <inkml:trace contextRef="#ctx0" brushRef="#br0" timeOffset="2623">1865 212 2037 0,'0'0'90'0,"0"0"19"0,0 0-87 0,0 0-22 0,0 0 0 0,0 0 0 16,0 0 60-16,0 12 7 0,5-5 1 0,-1 5 1 0,0-1-29 0,1 5-7 16,-1-5-1-16,0 5 0 15,1 3-61-15,3 0-13 0,-3 4-2 0</inkml:trace>
  <inkml:trace contextRef="#ctx0" brushRef="#br0" timeOffset="2977">2130 717 345 0,'0'0'15'0,"0"0"4"0,0 0-19 0,8-4 0 16,-3-8 0-16,-1 5 0 0,0-1 325 0,5-4 62 16,-5 1 12-16,9-1 2 0,-4-3-269 0,4 3-55 0,-4 1-10 0,-1-1-3 15,5 1-64-15,-4-5 0 0,0 1-18 0,-1 3 4 16,-3 1 14-16,3-5 0 0,-3 5 0 0,-1-5-9 15,0 1 9-15,-4 3 0 0,0 1 0 0,-4-5 0 16,0 5 0-16,-1-1 0 0,1 4 8 0,0 1-8 16,-1 3 11-16,5 4-3 0,-4-8 0 0,4 8 0 15,-9 0 8-15,5 4 0 0,-5 0 1 0,1 4 0 16,-1-1-17-16,0 9 0 0,1-5 0 0,3 5 0 16,1-1 0-16,0 4 0 0,-5 5 8 0,5-5-8 15,-1 0 9-15,1 4-1 0,4-7-8 0,-4 7 12 16,-1-4-12-16,5-4 0 0,5 1 0 0,3 3 0 0,1-4 0 15,0-3 0-15,-1 0 0 0,5-5 0 16,0 1-48-16,5-4-13 0,-1 0-3 16,0-4-808-16</inkml:trace>
  <inkml:trace contextRef="#ctx0" brushRef="#br0" timeOffset="3368">2589 451 921 0,'0'0'82'0,"0"-12"-66"16,0 1-16-16,-4-1 0 0,4 1 208 0,0 11 39 15,0 0 7-15,0 0 2 0,-9 0-122 0,0 3-24 16,1 1-5-16,-1 4-1 0,0 0-52 0,1 7-12 16,-1 4-1-16,0 1-1 0,5-1-21 0,0 4-4 15,-5 0-1-15,9 0 0 0,-4 0-12 0,4 1 0 16,0-5 0-16,0 4 0 0,0-8 0 0,4 1 0 16,-4-9 0-16,0-7 0 0,0 0 0 0,0 0 8 0,13 0-8 15,0-3 0-15,-4-9 0 0,4-3-8 0,-5-1-1 16,5-3 0-1,0-4-34-15,0-4-6 0,-4-4-2 0,0 0 0 16,4-3 1-16,-5-5 0 0,5 4 0 0,-4-3 0 16,-5 3 10-16,1 0 1 0,-5 1 1 0,0 3 0 0,0 0 38 0,0 4 0 0,0-4 0 0,0 12 0 15,-5-4 23-15,5 8 12 0,0-1 2 0,0 1 1 16,0 7 15-16,0 8 3 0,0 0 1 0,0 0 0 16,0 0-22-16,0 0-5 0,-4 15-1 0,0 1 0 15,-1 3-13-15,5 4-4 0,-4 0 0 0,4 4 0 16,0 4 24-16,0 0 5 0,0 4 1 0,0 3 0 15,0 1-27-15,0-1-6 0,4-3-1 0,1 3 0 0,-5 1-8 16,0-4 10-16,4-1-10 0,0 5 10 0,1-8-10 0,3-4-14 16,1 0 3-16,0-4-1118 15</inkml:trace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2:08.97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0 216 864 0,'0'0'38'0,"0"0"8"0,8-8-37 0,1 4-9 16,0 0 0-16,-1-3 0 0,5 3 263 0,-4 0 50 15,4 0 11-15,4-4 1 0,1 5-189 0,-1 3-39 16,5 0-7-16,4-4-2 0,0 4-48 0,4 0-9 16,-8 0-3-16,-1 0 0 0,-8 0-11 0,9 0-2 15,-5 4-1-15,1-4 0 16,-1 0-112-16,-4 3-22 0,-13-3-5 0</inkml:trace>
  <inkml:trace contextRef="#ctx0" brushRef="#br0" timeOffset="191">156 181 1094 0,'0'0'97'0,"0"0"-77"0,0 12-20 0,0 3 0 16,0 1 209-16,0 3 39 0,4 0 7 0,-4 8 1 15,-4 0-104-15,-1 8-20 0,10-1-5 0,-1 9-1 16,-4-5-58-16,0 1-11 0,4-1-2 0,-4 1-1 15,0-1-39-15,0-3-15 0,0-4 11 0,9 0-11 16,-5-4 0-16,5-4 0 0,-9 0 0 0,0-4 0 16,4-3-142-16,-4-1-31 0,0-3-7 15,-4-1 0-15</inkml:trace>
  <inkml:trace contextRef="#ctx0" brushRef="#br0" timeOffset="355">138 624 1706 0,'0'0'76'0,"0"0"15"0,9-7-73 0,0 7-18 16,4-4 0-16,-5 0 0 0,-3 0 97 0,8-4 16 15,13 4 3-15,-5 1 1 0,1-5-53 0,0 4-12 16,-1-4-1-16,5 4-1 0,-4-3-40 0,4 3-10 16,0 0 0-16,0-4-682 15,0 4-138-15</inkml:trace>
  <inkml:trace contextRef="#ctx0" brushRef="#br0" timeOffset="786">620 678 1256 0,'0'0'56'0,"0"0"11"0,0 0-54 0,0 0-13 0,8 4 0 0,-8-4 0 16,0 0 123-16,0 0 21 0,0 0 5 0,13 0 1 16,0-4-66-16,0 0-14 0,0-3-2 0,0 3-1 15,0-4-39-15,5 0-7 0,-10-3-1 0,5 3-1 0,-4-3-11 0,0-1-8 16,-1-3 9-16,1 3-9 0,-9 0 0 0,4-3 8 16,5 3-8-16,-9 5 0 0,-9-5-12 0,9 1-4 15,5-5-2-15,-5 5 0 16,-9-1-29-16,5 1-5 0,-1 3-2 0,-3-4 0 15,3 5-8-15,-3-1-2 0,-5 4 0 0,0 4 0 0,8 8 33 0,-8-4 7 16,-4 3 0-16,4 5 1 0,4 3 23 0,-4-3-11 16,-4 3 11-16,4 4-8 0,4 5 33 0,1-1 7 15,8 0 2-15,-5 4 0 0,-3-8 16 0,3 4 3 16,5 0 1-16,0 0 0 0,-4 1-11 0,4-5-3 16,9 0 0-16,-5 0 0 0,0-7-16 0,1 3-4 15,8-3-1-15,0-4 0 0,4-1-7 0,-4-3 0 16,-4-4-1-16,8-4 0 0,5-3-3 0,-5-1-8 15,-4 0 12-15,9-3-4 16,-5-1-99-16,0-3-20 0,1 3-4 0,-5-3-717 0</inkml:trace>
  <inkml:trace contextRef="#ctx0" brushRef="#br0" timeOffset="1686">1005 486 115 0,'0'0'10'0,"0"0"-10"0,0 0 0 0,0 0 0 15,0 0 247-15,0 0 47 0,0 0 10 0,0 0 1 16,0 0-115-16,0 0-23 0,0 0-5 0,0 0-1 15,0 0-39-15,0 11-8 0,-4 4-2 0,4 1 0 16,9-5-52-16,-5 5-10 0,-13-1-2 0,5 5-1 16,8-1-11-16,-4-4-3 0,0 4 0 0,0-3 0 15,9-1-20-15,-5-3-4 0,-4-12-1 0,-4 11 0 16,4-11-8-16,0 0 0 0,0 0 0 0,0 0 0 16,-9 4 0-16,9-4 0 0,0 0 0 0,0 0 8 15,0-4-8-15,5-3 0 0,-1-5-10 0,0 1 10 16,9-5-32-16,-4 1 0 0,-5-1 0 0,1 1 0 15,-1 0 6-15,5-5 1 0,-9 1 0 0,8 7 0 0,-3 1 16 0,3 3 9 16,-8 8-10-16,9-8 10 0,0 1 0 0,-9 7 0 16,0 0-8-16,0 0 8 0,0 11 24 0,8 1 7 15,5 3 1-15,5 5 1 0,-1-1-1 0,-8 4-1 16,-14-4 0-16,1 4 0 0,4 0-3 0,4 1-1 16,-4-5 0-16,0 0 0 0,-4 0-27 0,4-3 0 15,0-5 0-15,0 1 0 0,-4-4 0 0,4-8 13 16,0 0 0-16,0 0 0 0,0 0-13 0,0 0 0 15,4-4 0-15,5-4 0 16,-1 0-26-16,1-7-8 0,-5 0-2 0,5-1 0 16,8-7-16-16,-8 0-4 0,-5 0-1 0,5 0 0 15,4 0 10-15,-4-4 3 0,-1 0 0 0,-3 3 0 0,-5 5 24 0,8 4 6 0,-3 3 1 0,3 1 0 16,-12 3 22-16,4 8 5 0,0 0 1 16,0 0 0-16,0 0 45 0,0 0 8 0,4 12 3 0,1 3 0 15,-1 4-19-15,-4 0-4 0,0 1-1 0,4-1 0 16,1 0-14-16,-1 1-2 0,-8-1-1 0,8 0 0 15,0 0-18-15,-8 1-4 0,0-9-8 0,4 5 12 16,4-1-12-16,0 0 0 0,-4 1 0 0,0-1 0 16,0-3-56-16,5-1-15 15,3 1-2-15,-8-4-1058 0</inkml:trace>
  <inkml:trace contextRef="#ctx0" brushRef="#br0" timeOffset="2053">1608 539 691 0,'-4'-7'61'0,"4"-1"-49"15,0 4-12-15,0 4 0 0,-5-8 229 0,1 5 43 16,0-1 9-16,4 4 2 0,0 0-147 0,0 0-28 16,-9 0-7-16,9 0-1 0,0 0-32 0,-9 7-8 15,1 1 0-15,-1 4-1 0,5-1-2 0,-1 5 0 16,-3 3 0-16,-1 0 0 0,-4-3-38 0,8-1-8 15,10 0-2-15,-5-3 0 0,-9 3-9 0,9-3 12 16,0-12-12-16,0 0 12 0,0 0-12 0,0 0 0 16,0 0 9-16,0 0-9 0,13 4 0 0,-4-4-12 0,-9 0 2 15,13-8 0 1,9 0-42-16,-9 1-8 0,-9-5-1 0,5 1-1 16,8 3 6-16,-8 0 2 0,-9 8 0 0,0 0 0 0,0 0 37 0,0 0 7 0,8 8 2 0,-8-8 0 15,-4 11 33-15,8 1 7 0,5 3 2 0,-5-3 0 16,-4 3 6-16,0-3 2 0,9-4 0 0,-9-8 0 15,0 0-24-15,0 7-5 0,0-7-1 0,0 0 0 16,17 8-12-16,-12 0 0 0,-5-8 0 0,0 0 0 16,0 0-160-16,8-8-34 15</inkml:trace>
  <inkml:trace contextRef="#ctx0" brushRef="#br0" timeOffset="2301">1803 0 1558 0,'0'0'69'0,"0"0"15"0,0 0-68 0,0 0-16 15,0 0 0-15,0 0 0 0,0 0 72 0,0 0 12 16,0 0 1-16,4 12 1 0,1 3 20 0,-1 0 4 16,5 5 1-16,-5-1 0 0,5 4-33 0,-5 0-6 15,0 4-2-15,1 0 0 0,3 4-14 0,1 4-4 16,-9-1 0-16,4 5 0 0,5-1-30 0,-5 5-6 15,-4-5-2-15,0 5 0 0,0-1-14 0,0 0 0 16,5 1 0-16,-10-9 0 16,-3 1-108-16,3-4-19 0,5 0-3 0,0-8-962 0</inkml:trace>
  <inkml:trace contextRef="#ctx0" brushRef="#br0" timeOffset="2721">2046 620 1486 0,'0'0'32'0,"0"0"8"0,0 0 0 0,0 0 3 0,13 0-35 0,-5 0-8 0,1 0 0 0,4 0 0 0,0-3 81 0,-4-1 15 15,4 0 2-15,0-4 1 0,-5-3-32 0,5 3-7 16,0-4 0-16,0-3-1 0,-4-1-48 0,4 9-11 15,-4-5 0-15,4 4 0 0,-5-7 0 16,1 4-12-16,0-1 12 0,-5 0-13 0,0 1 13 0,1-1 0 16,-10 1 0-16,5-1 0 0,-4 1 0 0,0-1 0 15,-5 0 0-15,5 1 0 0,-5-1 0 0,0 5 13 16,-4-9-1-16,0 9 0 0,5-1-4 0,-1 0 0 16,0 8-8-16,5-4 12 0,-5 4 2 0,1 4 0 15,-1 8 0-15,0-5 0 0,1 9 14 0,3 3 4 16,-3 0 0-16,3 1 0 0,-3 3-15 0,8 4-2 15,-5 0-1-15,5 0 0 0,0 3 6 0,5 1 2 16,-5 0 0-16,8-4 0 0,-3 0-22 0,8 0 0 16,-5-8 0-16,5 1-8 0,0-5 8 0,0 0 0 15,9-3 0-15,-5-4 0 0,5-1 0 0,0 1 0 16,-5-4 0-16,9 0-8 16,-4-4-70-16,-1-4-14 0,5 0-2 0,-8 0-1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47:29.136"/>
    </inkml:context>
    <inkml:brush xml:id="br0">
      <inkml:brushProperty name="width" value="0.1" units="cm"/>
      <inkml:brushProperty name="height" value="0.1" units="cm"/>
      <inkml:brushProperty name="color" value="#808080"/>
      <inkml:brushProperty name="fitToCurve" value="1"/>
    </inkml:brush>
  </inkml:definitions>
  <inkml:trace contextRef="#ctx0" brushRef="#br0">26 69 230 0,'0'0'20'0,"0"0"-20"0,0 0 0 0,0 0 0 16,0 0 170-16,0 0 30 0,0 0 5 0,0 0 2 15,0 0-89-15,0 0-18 0,0 0-3 0,0 0-1 16,0 0-29-16,0 0-7 0,0 0 0 0,0 0-1 0,0 0-17 15,0 0-3-15,0 0-1 0,0 0 0 16,0 0-14-16,9 8-2 0,-9-1-1 0,4 1 0 16,0 4-7-16,-4-1-2 0,0 1 0 0,0 3 0 0,0 4 4 0,0-3 1 15,0-1 0-15,0 5 0 0,0-1 2 0,-8 0 0 16,8 0 0-16,-5-3 0 0,1 3-8 16,0-4-2-16,4 1 0 0,-5 3 0 0,1-4-9 0,0-3 10 15,4 3-10-15,-5-3 10 0,5-12-10 0,0 8 8 16,0-8-8-16,0 0 8 0,0 0 2 0,0 0 0 15,0 0 0-15,0 0 0 0,0 0 7 0,0 0 2 16,-4-4 0-16,4-8 0 0,-4 5-9 0,8-9-2 16,-4 1 0-16,4-1 0 0,1 1-8 0,-1-4 0 15,0-4 0-15,1 3 8 0,3 1-8 0,1 0 0 16,0-4 0-16,-1 3 0 0,1-3 0 0,0 4 0 16,-1 0 0-16,1 3-11 0,0-3 11 0,-1 4 0 15,1 3 0-15,0 1 0 0,4-5-8 0,-5 8 8 16,1 1-8-16,0-1 8 0,-1 0 0 0,1 1 0 0,0 7 0 0,-1 0-8 15,-8 0 8-15,5-4 0 0,-5 4 0 16,8 4 0-16,-8-4 0 0,9 11 0 0,-5-3 10 0,1 3-10 16,-1 1 15-16,0 0-3 0,-4 3-1 0,0-3 0 15,0 3-1-15,-4-4 0 0,4 9 0 0,-4-5 0 16,-1 1-2-16,5-1 0 0,-4 0 0 0,4 5 0 16,-9-5-8-16,9 0 0 0,-4 5 0 0,0-1 8 15,-1-4-8-15,5 1 0 0,-4-1 9 0,0-3-9 16,-1-1 0-16,1-3 9 0,4 4-9 0,0-12 0 15,0 0 8-15,0 0-8 0,0 0 0 0,0 0 0 16,0 0-60-16,0 0-20 0,0 0-3 16</inkml:trace>
  <inkml:trace contextRef="#ctx0" brushRef="#br0" timeOffset="447">295 250 1036 0,'0'0'92'0,"0"0"-73"16,0 0-19-16,0 0 0 0,0 0 94 0,4 12 15 15,0-5 3-15,-4-7 1 0,0 0-12 0,5 8-2 16,3 0-1-16,-8-8 0 0,0 0-58 0,9 0-12 16,0-4-3-16,-1 0 0 0,5 4 7 0,-4 0 2 15,4-8 0-15,0-3 0 0,0-1-18 0,0 1-3 0,-4-1-1 16,4 4 0-16,0-3-12 0,0-5 11 0,-5 1-11 15,1-4 10-15,4 3-10 0,-4 1 0 0,-5 3 0 0,5-3 0 16,-9 0 0-16,0 3-11 0,4 0 3 0,-8 5 0 16,-5-1 0-16,5 4 0 0,-5-4 0 0,5 5 0 15,-9-1 8-15,4 0 0 0,0 4 0 0,-4 0 0 16,5 4-10-16,-1 0 10 0,0 3-12 0,1 1 12 16,-1 0 0-16,5-1-8 0,-9 5 8 0,4 0 0 15,9 3 0-15,-4 0 0 0,-5 1-8 0,5-1 8 16,-1 1 0-16,5-1 0 0,0 0 0 0,-4-3 0 15,0 3 12-15,8 1-4 0,-4-5-8 0,4 5 12 16,-4-5-4-16,5-3 0 0,-1 4-8 0,0-1 12 16,5-3-12-16,0 0 0 0,-9-8 8 0,8 7-8 0,5 1 8 15,5-4 0-15,-5-4-8 0,0-4 12 0,0 0-12 0,0 0-16 16,0-7 3-16,-5 3 1 16,5-4-44-16,0 5-9 0,-4-9-2 0,4 1-493 15,-4-1-100-15</inkml:trace>
  <inkml:trace contextRef="#ctx0" brushRef="#br0" timeOffset="847">620 115 1558 0,'0'0'34'0,"0"0"7"0,0 0 2 0,0 0 1 0,0 0-35 0,0 0-9 15,0 0 0-15,0 0 0 0,0 8 54 0,4 3 9 16,-4 1 1-16,0 3 1 0,0-3-35 0,0 0-7 16,0-12-2-16,0 7 0 0,4 1-1 0,-4 4 0 15,0-12 0-15,5 7 0 0,-1 5-9 0,-4-12-3 0,0 0 0 16,0 0 0-16,9 4-8 0,-9-4 8 0,0 0-8 15,8-4 8-15,5 0 4 0,-4-4 0 0,0 4 0 0,-1-3 0 32,1-5-32-32,0 1-7 0,-5-1-1 0,5-3 0 0,-1-1 12 0,-3 8 1 0,-1 1 1 0,-4 7 0 15,9-4 14-15,-9 4-9 0,0 0 9 0,0 0-8 16,0 0 8-16,0 0-10 0,0 0 10 0,8 8-10 16,-3 3 10-16,-1 5 0 0,0-1 0 0,1-3 0 15,-1-1 0-15,0 5 0 0,1-5 0 0,-1 4 0 16,5-3 0-16,-5-4 8 0,-4-8-8 0,0 0 0 15,9 4 21-15,-9-4 0 0,8-4 0 0,-8 4 0 16,9 0 19-16,4-8 3 0,-4-4 1 0,-1 5 0 16,-8 7-1-16,9-12 0 0,0 1 0 0,4-5 0 0,-5 5-15 15,-3-9-4-15,8 5 0 0,-4 0 0 0,-1-1 2 16,1 1 0-16,-5 3 0 0,1-3 0 0,3-1-7 0,1 5-2 16,-5 3 0-16,1 0 0 0,3 1-17 0,-8-1 0 15,0 8 0-15,0 0 0 16,0 0-95-16,0 0-22 0,0 0-5 0,0 0-1 0</inkml:trace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2:08.24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177 96 403 0,'13'-11'36'0,"-13"11"-36"0,0 0 0 0,0 0 0 16,5-8 186-16,-1-3 30 0,-4 3 7 0,0 0 1 15,0 1-69-15,0 7-14 0,-9-8-2 0,5 0-1 16,-9 4-62-16,4 0-12 0,5-3-2 0,-5 3-1 15,1 0-10-15,3 0-3 0,-8 4 0 0,5 0 0 16,8 0-25-16,-9 4-6 0,-4 0-1 0,4 7 0 16,9 1 9-16,0 0 2 0,-4 3 0 0,-5 4 0 0,5 0-13 15,-9 5-2-15,4 3-1 0,1 0 0 0,-1 0-2 16,0-1 0-16,1 5 0 0,3-8 0 0,1 1-9 16,0-5 0-16,4 0 9 0,0-4-9 0,0-7 0 15,0-8 8-15,8 12-8 0,-8-12 0 0,0 0 0 0,9 0-8 16,4-4 0-16,0-4 0 15,0 0-29-15,0-7-6 0,-9 0-1 0,9-1 0 16,0-3-10-16,-4 0-2 0,0 3-1 0,4-3 0 0,0 4 37 16,0-1 7-16,-9 5 1 0,5 3 1 0,-1-4 26 0,-3 9 5 15,-5 3 0-15,0 0 1 0,0 0 46 0,0 0 9 16,4 7 1-16,0 5 1 0,1-1-6 0,-5 5-2 16,4-5 0-16,-4 5 0 0,4-1-19 0,-8 1-4 15,4 3-1-15,0-4 0 0,0-3-29 0,4 3-5 16,-8-3-2-16,0 3 0 15,4-3-50-15,4-1-11 0,-4-11-1 0,0 0-723 0,0 0-144 16</inkml:trace>
  <inkml:trace contextRef="#ctx0" brushRef="#br0" timeOffset="264">485 0 288 0,'0'0'25'0,"0"0"-25"0,0 0 0 0,0 0 0 16,-4-4 390-16,4 4 73 0,0 0 14 0,-5 4 3 15,-3 4-304-15,3 0-60 0,5-8-13 0,-4 11-3 16,-5 1-52-16,5-1-10 0,4 1-2 0,-4 3-1 0,4 1-27 16,4-5-8-16,0 5 0 0,1-1 0 0,3-3 0 15,-3-1 0-15,3 1 0 0,1-1 0 0,4 1 0 0,-9 3 0 16,5-3 0-16,0-1 0 0,0 1 0 0,-5 3 0 16,0-3 0-16,1 3 0 0,-10-3 0 0,5 7 10 15,-4-7-10-15,0 3 12 0,-1-3 9 0,-4 3 3 16,1-3 0-16,-1-1 0 0,-4 1-8 0,0-5 0 15,0 1-1-15,0 0 0 16,0-4-46-16,0 0-9 0,-4-4-1 0</inkml:trace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3:32.578"/>
    </inkml:context>
    <inkml:brush xml:id="br0">
      <inkml:brushProperty name="width" value="0.1" units="cm"/>
      <inkml:brushProperty name="height" value="0.1" units="cm"/>
      <inkml:brushProperty name="color" value="#774931"/>
      <inkml:brushProperty name="fitToCurve" value="1"/>
    </inkml:brush>
  </inkml:definitions>
  <inkml:trace contextRef="#ctx0" brushRef="#br0">143 131 630 0,'-5'16'28'0,"5"-9"5"0,0-7-33 0,0 0 0 0,0 0 0 0,0 0 0 15,0 0 92-15,0 0 11 0,0 0 2 0,0 0 1 16,0 0-28-16,0 0-6 0,0 0 0 0,0 0-1 16,5-15 18-16,-5 15 4 0,0 0 1 0,0 0 0 15,0 0-33-15,4-8-6 0,-4 8-2 0,0 0 0 16,0 0-8-16,0 0-1 0,0 0-1 0,0 0 0 0,0 0-18 0,0 0-3 16,0 0-1-16,0 0 0 0,-4 4-1 0,4-4 0 15,0 0 0-15,0 12 0 0,0-5 7 0,0 1 1 16,0 4 0-16,0-1 0 0,0 1 1 0,0 3 1 15,-5 4 0-15,5 1 0 0,-4-1-4 0,0 0-1 16,-5 4 0-16,0 4 0 0,5 0-15 0,-5-4-10 16,1 4 12-16,-5 0-12 0,4 0 0 0,5 0 0 15,-5 0 0-15,0-4 0 0,1 4 22 0,-1-7-2 16,0-5-1-16,5 0 0 0,0-3-31 0,-1 3-5 16,1-7-2-16,0 0-706 15,4-8-142-15</inkml:trace>
  <inkml:trace contextRef="#ctx0" brushRef="#br0" timeOffset="610">86 220 230 0,'0'0'20'0,"0"0"-20"0,0 0 0 0,0 0 0 15,0 0 337-15,0 0 63 0,0 0 13 0,0 0 3 16,0 0-282-16,0 0-56 0,0 0-11 0,0 0-3 16,0 0 0-16,0 0 0 0,0 0 0 0,0 0 0 15,0 0-1-15,0 0-1 0,5 11 0 0,3 1 0 16,-8-12-48-16,9 8-14 0,-5 3 0 0,5 1 8 0,0 3 39 0,-1-3 8 16,-3-1 1-16,-1 5 1 0,5 3-29 0,-5 0-5 15,0 0-2-15,1-3 0 16,-1 3-21-16,0-3-18 0,-4-1 3 0,5 4 1 0,-1-3 14 0,5-5 0 15,-1 1 0-15,-3-1 0 0,-5 1 0 0,4-4 0 16,-4-8 0-16,0 0 0 16,9 11 17-16,-9-11 7 0,0 0 0 0,13 4 1 0,-13-4-25 0,0 0 0 15,0 0 8-15,17 0-8 16,-8-8-19-16,4 1-5 0,-5-1-2 0,1-8 0 0,0 5 44 0,-5-4 9 16,0-5 1-16,5 1 1 0,0 0-29 0,-1-1 0 15,-3-3 0-15,-1 0 0 0,5 0 0 0,-5 0 0 16,5-4 0-16,-5 4 0 15,5 0-24-15,-5 0-2 0,5 3 0 0,-5 5 0 0,0 0 38 0,1-1 8 16,3 1 2-16,-3 3 0 0,-1 4-22 0,-4 1 0 16,0 7 0-16,0 0 0 0,4-8 0 0,-4 8 0 0,0 0 0 15,5-8 0-15,-5 8 0 0,0 0 0 0,0 0 0 16,0 0-8-16,0 0 8 0,0 0 0 0,0 0 0 0,0 0 0 16,0 0 0-16,9 12 0 0,-1 3 0 0,-3-3 0 15,-1-1 0-15,0 5 14 0,1-1-3 0,-1 5-1 16,-4-1 4-16,4 0 1 0,-4 4 0 0,5 4 0 15,-5-8-4-15,4 5-1 0,-4-1 0 0,0 0 0 16,0 0-10-16,0-4 0 0,4 4 9 0,1-3-9 16,-5 3 0-16,0-4 0 0,0-4 0 0,0 5 8 15,0-5-8-15,4-3 0 0,-8-1-8 0,4 1 8 16,0-12-146-16,0 0-24 0,0 0-5 16</inkml:trace>
  <inkml:trace contextRef="#ctx0" brushRef="#br0" timeOffset="1161">832 308 1245 0,'0'0'55'0,"4"-3"12"0,1-5-54 0,-1 0-13 0,-4 0 0 16,0 1 0-16,0 3 110 0,0 0 19 0,0 4 4 0,0 0 1 15,0 0-45-15,0 0-9 0,0 0-1 0,0 0-1 16,0 0-36-16,-9 0-7 0,1 4-2 0,-1 0 0 16,9-4-13-16,-4 7-2 0,-9 5-1 0,8-4 0 15,-8 3 23-15,5 1 5 0,3-1 1 0,-3 1 0 16,-5 7-13-16,4 0-2 0,9 1-1 0,-4 3 0 15,-5 0-10-15,5 0-1 0,-5 0-1 0,5 0 0 16,-1 0-8-16,1 1-2 0,0-5 0 0,4 0 0 16,4-3-8-16,-4-1 0 0,4-4 9 0,-4-11-9 15,0 0 0-15,0 0 9 0,13 4-9 0,-4-4 0 16,4 0 23-16,-4-7-3 0,-5-5 0 0,5 1 0 16,-5-5-20-16,0 1 0 0,9-1 0 0,-8 1 0 15,-1-4-22-15,5 3-9 0,4-3-1 0,-5 4-1 0,1-5 13 16,0 5 4-16,-1 3 0 0,1 1 0 0,-5-1 16 0,-8 4-10 15,0 1 10-15,4 7-8 0,8-4 8 0,-8 4-8 16,0 0 8-16,0 0-8 0,0 0 8 0,0 0-13 16,0 0 5-16,0 0 8 0,0 0 30 0,9 15 14 15,-9-15 2-15,0 12 1 0,0-1-26 0,0 1-5 16,4 3 0-16,1-3-1 0,-1 3-5 0,0 1-1 16,5-1 0-16,0-3 0 0,-5-5-9 0,0 5-9 15,1 0 9-15,3-1-13 0,1-3 13 0,4 0 0 16,4-1 0-16,-17-7 0 15,0 0-156-15,-4 4-29 0,4-4-6 0</inkml:trace>
  <inkml:trace contextRef="#ctx0" brushRef="#br0" timeOffset="1573">1196 301 691 0,'0'0'61'15,"0"0"-49"-15,0 0-12 0,0 0 0 0,0 11 219 0,-4 1 41 16,8-1 8-16,-4 1 1 0,-9-4-134 0,9 3-27 15,0-3-6-15,5 7-1 0,-1 1-31 0,-4-5-6 16,0 5-2-16,4-5 0 0,1 5-16 0,-5-5-3 16,0 5-1-16,4-5 0 0,0 1-30 0,1 3-12 15,-5-3 11-15,0-5-11 0,8 1 0 0,-8-8 0 16,0 0 0-16,9 4 0 0,4 0 30 0,-13-4 0 16,0 0 0-16,0 0 0 0,0 0-4 0,-4-4-1 15,4-8 0-15,0 1 0 0,4-5-5 0,0-3-2 16,5 4 0-16,0-4 0 0,-1-1-18 0,1-3 0 15,4 4 0-15,0 0 0 0,0-1 0 0,4 5 0 16,-8-4 0-16,4 7 0 16,4-3-78-16,-4 7-19 0,-8 0-4 0,3 1-989 0</inkml:trace>
  <inkml:trace contextRef="#ctx0" brushRef="#br0" timeOffset="2189">1708 293 230 0,'0'0'20'0,"0"0"-20"15,0-4 0-15,0 4 0 0,8-8 307 0,-8 1 57 16,0-1 11-16,-4 0 2 0,-5 1-206 0,5-1-42 16,4 0-8-16,-9 4-1 0,5-3-40 0,-5 3-7 15,5 0-1-15,-5 0-1 0,9 4-30 0,-8-4-5 16,-5 0-2-16,13 4 0 0,0 0-7 0,-9 8-2 16,-8 4 0-16,4-1 0 0,8 5-10 0,-3-1-3 15,-1 4 0-15,-4 4 0 0,4 1-12 0,1-1 8 16,-1 4-8-16,5 0 0 0,4 0 0 0,-5 0 0 15,1-4 0-15,0 0 0 0,-1-4 0 0,1 0 8 16,0-3-8-16,4-5 0 0,8-3 0 0,1-4 9 16,4 0-9-16,0 0 8 0,0-4-8 0,-4-4 0 15,-1-4 0-15,5-4 0 0,0-3 0 0,-4 3 0 16,4-7 8-16,4 4-8 0,5-4 0 0,-9-1 0 0,-4 1 0 16,-1 4 0-16,-8-1 0 0,5-3-9 0,3 3 9 15,-3 1-10-15,-5 0 10 0,0 3 0 0,4 4 0 0,0 1 0 16,-4 7 0-16,0 0 0 0,0 0 0 0,0 0 0 15,0 0 0-15,13 7-10 0,-13-7 10 0,0 16 0 16,9 3 0-16,0-4 9 0,-9 1 1 0,4-1 0 16,5 5 4-16,-5 3 1 0,-8-4 0 0,8 0 0 15,9 0-2-15,-9 1 0 0,-8-1 0 0,0 8 0 16,-1-8 0-16,1 8 0 0,-5-4 0 0,5 0 0 16,-5-3 6-16,1-5 1 0,-1 4 0 0,-8-3 0 15,-1-1 0-15,1-3 1 0,4-1 0 0,-9 1 0 16,-12-4 3-16,8-1 0 0,17 1 0 0,-4 0 0 0,-9-4-16 15,5 3-8-15,8-7 10 0,9 0-10 16,0 0-64-16,0 0-20 0,-13 0-3 0,13 0-739 16,9-7-148-16</inkml:trace>
  <inkml:trace contextRef="#ctx0" brushRef="#br0" timeOffset="2399">1942 378 1036 0,'0'0'46'0,"0"0"10"0,0 0-45 0,0 7-11 15,0 1 0-15,0 4 0 0,0-1 215 0,0 1 41 16,13-1 8-16,-9 1 1 0,-8 0-164 0,4-1-33 0,0 5-6 16,4-5-2-16,-4 1-35 0,0-5-7 0,-4 5-2 0,8-4 0 15,5 3-16-15,-5-3 0 0,-13-4-11 0,9-4-992 16</inkml:trace>
  <inkml:trace contextRef="#ctx0" brushRef="#br0" timeOffset="2549">1911 0 1652 0,'0'0'73'16,"5"8"15"-16,-1 0-70 0,-4-1-18 0,0-7 0 0,4 12 0 0,5-1 68 0,-5-3 11 15,-4-8 1-15,0 0-618 16,0 0-124-16</inkml:trace>
  <inkml:trace contextRef="#ctx0" brushRef="#br0" timeOffset="2926">2163 359 460 0,'21'15'41'0,"-8"-4"-33"16,-17 1-8-16,4 3 0 0,9 5 273 0,-5-1 53 15,-13-4 10-15,1 1 3 0,8-1-195 0,-5 1-38 16,5-5-8-16,-4 1-2 0,-13-5-46 0,8-3-10 16,9-4-1-16,0 0-1 0,-13 0-14 0,13 0-4 0,0 0 0 15,4-7 0-15,1-5-6 0,-1-3-2 0,0-1 0 16,5 1 0-16,8-4-12 0,-8 3 0 0,4-3-12 0,0 0 12 31,4-1-36-31,1 1-1 0,-14 4 0 0,5-5 0 0,8 9 14 0,-4-1 3 0,-4 1 1 0,-5 3 0 16,-4 8 19-16,9-4 0 0,4 0 0 0,-13 4 0 15,0 0 0-15,0 0 17 0,8 4-1 0,-8-4-1 16,0 0 25-16,0 12 6 0,0-1 1 0,9 5 0 16,-9-5 0-16,4 5 0 0,-4-5 0 0,0 8 0 15,9-3-10-15,-9-1-1 0,-9 5-1 0,5-1 0 16,4 0-23-16,0 0-4 0,-9 1 0 0,5-5-8 15,4 0-40-15,4-3-14 0,-8-4-3 16,0 3-677-16,-5-7-135 0</inkml:trace>
  <inkml:trace contextRef="#ctx0" brushRef="#br0" timeOffset="3177">2570 490 864 0,'0'0'76'0,"0"0"-60"16,5 7-16-16,-5 5 0 0,4-5 272 0,0 5 51 0,-4 0 10 0,0-1 3 15,0 1-204-15,0-1-41 16,0 1-8-16,0-1-2 0,0-3-60 0,0 0-12 0,0-8-9 0,0 0 12 31,0 0-143-31,0 0-28 0,0 0-5 0</inkml:trace>
  <inkml:trace contextRef="#ctx0" brushRef="#br0" timeOffset="3335">2544 308 1785 0,'0'0'79'0,"0"0"17"0,0 0-77 0,9 12-19 0,-5 0 0 0,5-5 0 15,0 5 100-15,-1-4 16 0,1 3 3 0,0-3 1 0,4-1-48 0,-9-7-8 16,-4 0-3-16,9 0 0 0,-9 0-31 0,8 0-6 16,-3-7-2-16,-1-1-758 15,0-3-151-15</inkml:trace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3:37.831"/>
    </inkml:context>
    <inkml:brush xml:id="br0">
      <inkml:brushProperty name="width" value="0.1" units="cm"/>
      <inkml:brushProperty name="height" value="0.1" units="cm"/>
      <inkml:brushProperty name="color" value="#774931"/>
      <inkml:brushProperty name="fitToCurve" value="1"/>
    </inkml:brush>
  </inkml:definitions>
  <inkml:trace contextRef="#ctx0" brushRef="#br0">376 377 172 0,'0'0'16'0,"0"0"-16"15,0 0 0-15,0 0 0 0,-4-3 255 0,0 3 48 16,4 0 9-16,0 0 3 0,-5-4-147 0,-3 0-30 16,3 4-6-16,1 0 0 0,0-4-23 0,-1 4-4 15,-3 4-1-15,-1-4 0 0,5 0-18 0,-5 0-4 16,0 0-1-16,1 4 0 0,-5 0-24 0,0-1-5 15,-5 5 0-15,5-4-1 0,-4 8-26 0,0-1-5 16,-5 1 0-16,-4 3-1 0,4 0-11 0,1 5-8 0,3-5 9 16,1 4-9-16,-1-7 0 0,5 3 0 0,-4 1 0 15,8-1 0-15,1-7 0 0,3 3-8 0,5 1 8 16,0 0 0-16,-4-1 0 0,8-3 0 0,-4-8 0 0,9 11 9 16,4-3-9-16,0 4 0 0,0-5 0 0,0 1 0 15,5-4 0-15,3 4 0 0,-3-4 0 0,-1-1 0 16,0 1 0-16,1 0-11 0,-1 4 3 0,-4-4 0 15,0-1 8-15,-13-3 0 0,9 4 0 0,-9-4 0 16,8 8 9-16,-3 0 1 0,-5-1 0 0,0 5 0 16,-5-4 10-16,1 3 1 0,-9 1 1 0,4-1 0 15,-4 1 15-15,-4 0 3 0,0-1 1 0,-1-3 0 16,5-1-33-16,0 1-8 0,-4-4 0 0,4 4 0 0,0-8-14 16,0 0-5-16,4-4-1 0,0 0-841 15,5-4-169-15</inkml:trace>
  <inkml:trace contextRef="#ctx0" brushRef="#br0" timeOffset="396">502 0 172 0,'0'0'16'0,"0"0"-16"15,0 0 0-15,0 0 0 0,0 11 338 0,0 1 65 16,0 3 13-16,4 5 2 0,-4 3-232 0,0 0-46 15,0 4-10-15,0 4-2 0,-4-1-56 0,0 9-12 0,-1 0-3 0,1-1 0 16,-5 4-25-16,5 1-6 0,-5-1-1 0,5 1 0 16,-5-1-17-16,1-3-8 0,-1-5 8 0,0 1-8 15,5-4 8-15,0-8-8 0,-1-4 8 0,1-4-8 16,-5-3 9-16,5-4-9 0,4-8 10 0,0 0-10 16,0 0 11-16,0 0-11 0,4-12 12 0,1-3-12 15,-1-4 0-15,5-1-11 0,-5 1 0 0,9-4 0 16,-4 0 11-16,4 3 8 0,-5-3-8 0,5 4 11 15,-4 4-20-15,0-1-4 0,4 9-1 0,-5-1 0 16,-8 8 14-16,13 0 0 0,-4 8 9 0,4-1-9 16,-4 1 13-16,-1 4-3 0,-3 3-1 0,3 0 0 15,-8 1 5-15,5-1 1 0,-1 1 0 0,0-1 0 16,-4 0-1-16,0 1 0 0,0-1 0 0,0 1 0 0,0-1-6 16,-4-3-8-16,0 3 11 0,-1-7-11 0,1 3 0 15,0-3 0-15,-1 0 0 0,5-8 0 16,0 0-155-16,0 0-37 0,0 0-8 0</inkml:trace>
  <inkml:trace contextRef="#ctx0" brushRef="#br0" timeOffset="699">792 551 403 0,'-4'4'36'0,"4"0"-36"16,-4 3 0-16,4 1 0 0,-5 3 288 0,5 1 52 15,0 3 9-15,-4 1 3 0,4-5-222 0,-4 5-44 0,4-1-9 0,0 1-1 16,8-5-42-16,-3 1-8 16,-5-5-2-16,0-7 0 0,13 8-24 0,-13-8 0 0,0 0 0 0,8 0 0 15,5 0 19-15,-4-8-2 0,4 1 0 0,-4-1 0 16,4-3 7-16,-5-5 0 0,1 1 1 0,4-1 0 16,-9 1 3-16,5-1 0 0,0 1 0 0,-5 0 0 15,0 3 10-15,1 1 2 0,-5-1 1 0,4 4 0 16,-8 4-17-16,4-3-4 0,-5-1-1 0,-3 4 0 15,-1 0-2-15,0 4 0 0,1 0 0 0,-5 4 0 16,0 0-17-16,0 4 0 0,0-4 8 0,4 3-8 16,0 1-109-16,1 0-26 0,-1 3-5 15</inkml:trace>
  <inkml:trace contextRef="#ctx0" brushRef="#br0" timeOffset="1042">1087 443 921 0,'0'0'82'0,"0"0"-66"16,0 0-16-16,0 0 0 0,4 11 221 0,-4 1 41 15,0 0 8-15,0 3 2 0,0 0-152 0,0 1-29 0,0-1-7 0,-4 1 0 16,4 3-40-16,0 0-7 16,0 0-1-16,0-3-1 0,0-1-12 0,0 1-3 0,4-1 0 0,-4 1 0 15,0-9-1-15,0-7-1 0,0 0 0 0,0 0 0 16,0 0 2-16,0 0 0 0,0 0 0 0,0 0 0 16,0 0 12-16,9-7 2 0,0-5 1 0,4 4 0 15,0-7-23-15,0-1-12 0,-4-3 12 0,4 0-12 16,-5 3 0-16,5 1 0 0,5 0 0 0,-5-5 0 15,0 1-174-15,4 8-29 16,-4-5-5-16</inkml:trace>
  <inkml:trace contextRef="#ctx0" brushRef="#br0" timeOffset="1294">1469 139 2041 0,'0'0'44'0,"0"0"10"0,0 0 2 0,0 7 2 0,4 1-46 0,-4 3-12 15,0 5 0-15,0-1 0 0,-4 5 69 0,4-1 12 16,4-4 3-16,-4 8 0 0,-4 1-26 0,4-1-5 16,-5 4-1-16,5 3 0 0,0 1-33 0,-4 0-7 15,0 0-2-15,-1 0 0 0,1 0-10 0,4-1 0 16,-9-3 0-16,9 4 0 15,0 0-77-15,0-8-18 0,-4-4-3 0,0-3-603 16,-1-5-121-16</inkml:trace>
  <inkml:trace contextRef="#ctx0" brushRef="#br0" timeOffset="1487">1269 320 1450 0,'0'0'64'0,"0"0"14"0,0 0-62 0,13 3-16 0,0-3 0 0,0 0 0 15,5 4 130-15,-5-4 23 0,0-4 5 0,4 4 1 16,0 0-71-16,5-3-15 0,0-1-2 0,4-4-1 16,-5 0 1-16,1 5 0 0,0-5 0 0,-1 0 0 15,-3-3-43-15,-1 3-8 0,0 0-1 0,1 4-1 16,-1-3-18-16,-8-1 0 0,4 4 0 0,0 0-767 16,-5 0-154-16</inkml:trace>
  <inkml:trace contextRef="#ctx0" brushRef="#br0" timeOffset="1918">1711 601 691 0,'0'0'30'0,"0"0"7"0,0 0-29 0,0 0-8 16,0 0 0-16,0 0 0 0,0 0 245 0,0 0 48 16,0 0 10-16,0 0 1 0,9 4-207 0,4-8-41 0,0 0-9 0,0-4-2 15,-4-3-13-15,4 3-2 0,0-3-1 0,0-5 0 16,-5 1-29-16,5-5 0 0,5 5 0 0,-5 0 0 16,0 3 0-16,0-3 0 0,-9 3 0 0,5 1 0 31,-5-5-29-31,5 8-9 0,-9-3-2 0,0 11 0 0,0-8 14 0,0 8 2 0,-9-11 1 0,-4 3 0 15,9-4 10-15,-9 8 1 0,4 1 1 0,0-1 0 16,1 8 11-16,-1-4 16 0,0 7-4 0,-4 5-1 16,5-1 4-16,-1 5 1 0,0 3 0 0,5 0 0 15,0 1 15-15,-1 3 3 0,-3 0 1 0,3 0 0 16,5-4 0-16,0 4 0 0,0-7 0 0,0 3 0 16,5-4-7-16,-5-3-2 0,4 0 0 0,-4-12 0 15,9 7-10-15,-9-7-1 0,0 0-1 0,13 0 0 0,0 0-14 16,0-4 11-16,0-3-11 0,4-5 10 15,0 1-121-15,-4-5-24 0,5 5-5 0</inkml:trace>
  <inkml:trace contextRef="#ctx0" brushRef="#br0" timeOffset="2187">2162 358 172 0,'0'0'16'0,"0"0"-16"16,0 0 0-16,0 0 0 0,0 0 337 0,0 0 65 15,0 0 13-15,0 0 2 0,0 0-249 0,-4 12-51 16,-5-1-9-16,1 1-3 0,-1-4-49 0,-4 3-9 15,0-3-3-15,4 0 0 0,5 3-12 0,-5-3-2 16,0 3-1-16,1 1 0 0,8-4-11 0,0-8-2 16,4 11-1-16,0 1 0 0,5-1 11 0,-5 1 2 0,-4-12 1 15,13 11 0-15,-4-3-29 0,4 0-16 0,-4-4 1 16,0 3 1-16,-1 1 24 0,1 0 5 0,0 3 1 0,-1-3 0 16,-8-8-16-16,5 12 0 0,-5-1 0 0,0 5 0 15,0-5 0-15,-5 1 0 0,-3-1 0 0,-1-3 0 16,0 4 8-16,1-5 1 0,-6 5 1 0,6-5 0 15,-5-3-10-15,4 0 0 0,0 0 0 0,1-4 0 16,3 0-110 0,-3-4-21-16,-1 0-4 0,5-3-1 0</inkml:trace>
  <inkml:trace contextRef="#ctx0" brushRef="#br0" timeOffset="2414">2409 131 576 0,'0'0'25'0,"0"0"6"0,0 0-31 0,0 0 0 16,5 11 0-16,-5 1 0 0,0-1 343 0,0 1 62 15,-5 7 13-15,5 1 2 0,-4-1-272 0,4 8-56 16,-4 0-10-16,4 7-2 0,-5-3-37 0,5 4-7 16,-4 0-2-16,0-1 0 0,-1-3-19 0,5 0-4 15,-4 0-1-15,0-4 0 0,-1-4-10 0,5 4 0 16,-8-8 0-16,3 0 0 15,1 1-109-15,0-9-21 0,-1 1-4 0,1-5-856 0</inkml:trace>
  <inkml:trace contextRef="#ctx0" brushRef="#br0" timeOffset="2617">2258 270 1861 0,'0'0'40'0,"0"0"9"0,13 0 2 0,0-4 2 0,0 0-42 0,4 0-11 0,0 4 0 0,1 0 0 16,-1 0 75-16,0 4 13 0,1-4 2 0,-1 0 1 15,0 0-27-15,5 0-4 0,-5 0-2 0,1 4 0 16,-1 0-42-16,-4-4-8 0,9 0-8 0,-9 0 12 16,4 3-184-16,-8 1-36 0</inkml:trace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3:41.684"/>
    </inkml:context>
    <inkml:brush xml:id="br0">
      <inkml:brushProperty name="width" value="0.1" units="cm"/>
      <inkml:brushProperty name="height" value="0.1" units="cm"/>
      <inkml:brushProperty name="color" value="#774931"/>
      <inkml:brushProperty name="fitToCurve" value="1"/>
    </inkml:brush>
  </inkml:definitions>
  <inkml:trace contextRef="#ctx0" brushRef="#br0">182 427 403 0,'4'0'36'0,"-4"-4"-36"0,0-3 0 0,0 3 0 0,-8 0 243 0,-1 4 41 15,9-4 9-15,-4 0 2 0,-1 0-179 0,1 1-35 16,-5-1-7-16,5 4-2 0,4-4-15 0,0 4-3 16,-4 0-1-16,-5 0 0 0,0 0 2 0,9 0 0 15,0 0 0-15,0 0 0 0,0 0-12 0,0 0-3 16,-4 11 0-16,-5 1 0 0,1 3-26 0,-1 1-6 15,-4-5 0-15,4 5-8 0,1-1 15 0,-1 5-4 16,0 3-1-16,1-4 0 0,-1 0-2 0,5 4-8 16,-5-3 12-16,0-1-4 0,9 0 0 0,-4 0-8 15,8 1 12-15,-4-5-4 0,5 0-8 0,-1-3 0 16,0-4 0-16,-4-8 0 0,0 0 0 0,9 0 0 16,4 0 0-16,0 0 0 0,0-8 0 0,-4-4 0 15,-5-3 0-15,5 0 0 0,8-9 0 0,-4-2 0 16,0-5 0-16,4 4 0 0,1-4-13 0,3 4-5 15,-3-4-1-15,-1-4 0 0,0-3 19 0,1 3 0 0,-5 1-8 0,-5-5 8 16,5 4 0-16,-8 4 0 0,3-3 0 0,1 3 0 16,-5 4 0-16,-4 0 9 0,0 4-9 0,0 4 8 15,0-1 31-15,-4 1 5 0,0 8 2 0,-1-1 0 16,5 0-21-16,-4 9-4 0,4 3-1 0,0 0 0 16,0 0-7-16,-4 3-1 0,4-3-1 0,-5 12 0 15,5 0-11-15,0 3 0 0,-4 0 0 0,4 9 0 16,4-1 0-16,-4 0 0 0,0 8 8 0,0 3-8 15,0-3 12-15,0 0 0 0,0 7 0 0,-4 1 0 16,4-4 7-16,-4-1 1 0,-1 5 1 0,1-1 0 0,4 1-21 16,-4-4 0-16,-1-1 0 0,1-3 0 15,0 0-19-15,4-8-8 0,0 0-1 0,0-7-1 16,4-1-175-16,-4-3-34 0,0-12-7 0</inkml:trace>
  <inkml:trace contextRef="#ctx0" brushRef="#br0" timeOffset="168">433 485 288 0,'0'0'25'15,"0"0"-25"-15,5 12 0 0,-1-1 0 0,0 5 340 0,1-5 64 16,-1 1 12-16,0 3 2 0,1 1-271 0,-5-1-55 16,4 0-10-16,0-3-2 0,-4 3-51 0,0-15-9 0,0 0-3 0,0 0 0 31,0 0-135-31,0 0-27 0,0 0-6 0,0 0-1 0</inkml:trace>
  <inkml:trace contextRef="#ctx0" brushRef="#br0" timeOffset="310">464 200 691 0,'0'0'30'0,"0"0"7"0,0 0-29 0,0 0-8 0,0 0 0 0,0 0 0 15,0 0 308-15,0 12 61 0,0-1 12 0,0 1 3 16,0-1-281-16,0 1-56 0,0-1-11 0,0-3-670 15,4 0-134-15</inkml:trace>
  <inkml:trace contextRef="#ctx0" brushRef="#br0" timeOffset="583">724 366 1670 0,'-5'4'74'0,"1"-1"15"0,-5 5-71 0,5 0-18 15,-5-1 0-15,1 5 0 0,-5-4 93 0,0 3 15 16,4 1 4-16,0-4 0 0,-4 3-64 0,9-3-13 16,0 3-3-16,-1 1 0 0,5 3-15 0,0-7-3 15,5 0-1-15,-1-1 0 0,5 1 3 0,-1 0 1 16,-3 0 0-16,8 3 0 0,0-7-9 0,0 4-8 16,-13-8 12-16,8 7-12 0,5 5 8 0,-4-4-8 0,0-1 0 15,-5 5 0-15,0-4 10 0,5 3-10 0,-5 1 8 16,-4-1-8-16,-4 1 12 0,0-4-2 0,-1 3-1 0,1 1 0 15,-5-5-9-15,5 1 0 0,-5 0 0 0,9-8 0 32,-8 4-184-32,-1-4-33 0</inkml:trace>
  <inkml:trace contextRef="#ctx0" brushRef="#br0" timeOffset="811">919 84 403 0,'0'0'17'16,"0"0"5"-16,0 0-22 0,0 0 0 0,0 0 0 0,0 0 0 0,0 0 365 0,4 16 69 16,0-1 14-16,1 4 2 0,-1-3-294 0,-4-1-60 15,0 8-11-15,4 1-2 0,-4-1-18 0,-4 0-3 16,4 4-1-16,0 4 0 0,0-4-9 0,0 0-3 16,-4 3 0-16,-1-3 0 0,5 4-39 0,-4 4-10 15,0-4 0-15,-1-4 0 0,5 3 0 0,-8-3 0 16,-1 0 0-16,9-4 0 15,-4 1-177-15,4-9-38 0,-9 0-7 0,9 1-2 0</inkml:trace>
  <inkml:trace contextRef="#ctx0" brushRef="#br0" timeOffset="1009">793 408 1724 0,'-9'-4'76'0,"9"4"16"0,0 0-73 0,0 0-19 0,0 0 0 0,13 0 0 16,0-4 122-16,0 4 21 0,0 4 4 0,5 0 1 16,-5-8-61-16,4 4-12 0,5-4-3 0,-5 0 0 15,0-3-51-15,1 3-10 0,-1-4-3 0,5 4 0 16,-9 1-8-16,4-1-11 0,-4 8 3 0,0-4-1116 16</inkml:trace>
  <inkml:trace contextRef="#ctx0" brushRef="#br0" timeOffset="2115">1357 431 345 0,'0'0'31'0,"0"-4"-31"16,0-3 0-16,-5-1 0 0,1-4 171 0,0 5 28 15,-1-5 5-15,1 4 2 0,-5 1-92 0,5 3-18 16,4 4-4-16,-4-4-1 0,-5 0-19 0,5 4-3 16,4 0-1-16,0 0 0 0,-9 8-17 0,0 0-4 15,1-1-1-15,8-7 0 0,-5 4-20 0,-3 8-4 16,3-5-1-16,-3 9 0 0,3-1 21 0,1 1 4 15,-5-1 1-15,5 0 0 0,-5 1-24 0,5-5-5 0,4 5-1 16,-4-1 0-16,4 1-17 0,0-5 8 0,0-11-8 16,0 16 0-16,-5-5 0 0,5-11 0 0,0 0 0 0,0 0 0 15,0 0 0-15,0 0 0 0,0 0 0 0,0 0 0 16,0 0 28-16,13 0 4 0,0 0 2 0,-4 0 0 16,0-4-34-16,4 0 0 0,-5-3 0 0,1 3 0 15,0-4 0-15,-1 0 0 0,-3 1 0 0,3-1 0 16,1-4-31-1,-5 5-3-15,5-5-1 0,-5 1 0 0,5-1 7 0,0 1 2 16,-1-1 0-16,-3 4 0 0,-1 1 26 0,-4 7 0 0,9-8 0 0,-1 4-8 16,-3-4 16-16,-5 8 4 0,0 0 1 0,0 0 0 15,4 4 6-15,-4-4 1 0,9-4 0 0,-9 4 0 0,0 0 8 16,4 0 3-16,5 4 0 0,-1 4 0 0,1-4-18 0,-9-4-3 16,-4 7-1-16,4 5 0 0,4-4-9 0,-4 3 0 15,-9-3 0-15,9 4 0 0,-4-1 12 0,8 1 0 16,5-1 0-16,-5 1 0 0,-4-5-12 0,0-7 0 15,9 8 0-15,-9-8 0 0,0 0 0 0,0 0 0 16,0 0 0-16,0 0 0 0,0 0-14 0,0 0 2 16,0 0 0-16,0 0 0 15,0 0-21-15,-13 8-4 0,0-8-1 0,13 0 0 16,0 0 4-16,4 0 1 0,-4 0 0 0,9-8 0 16,4 4-7-16,-4-3 0 0,-1-1-1 0,1-4 0 0,0 5 21 0,-1-9 5 15,1 5 1-15,0-1 0 0,-5 1 14 0,5 3 0 16,-5 0 0-16,0 0 0 0,1 1 0 0,-5 7 16 15,0 0-3-15,0 0-1 0,0 0-12 0,0 0 0 16,0 0 8-16,8-4-8 0,1 4 12 0,-5 0 0 0,-4 0 0 16,0 0 0-16,0 0 15 0,0 0 2 0,0 0 1 0,9 4 0 15,-9-4-10-15,9 4-1 0,-9-4-1 0,8 3 0 16,-8-3-10-16,0 0-8 0,0 0 12 0,5 8-12 16,-5-8 8-16,8 8-8 0,-8-8 0 0,5 8 0 15,-1-5 0-15,-4-3 0 0,0 0 0 0,0 8 0 16,0-8 0-16,0 0-9 0,4 12 9 0,-4-12 0 15,0 7 0-15,0 5 0 0,0-12 0 0,0 0 0 16,5 8 0-16,-5-8 0 0,0 0 0 0,4 11 0 16,-4-11 0-16,0 0 0 0,-4 8 0 0,4-8 0 15,0 0 8-15,0 0 0 0,0 0 0 0,0 8 0 0,0-8-8 16,0 0 0-16,4 11 8 0,-4-11-8 0,4 12 8 16,1-1-8-16,-5 1 8 0,0-12-8 0,0 0 24 0,0 0 0 15,0 8 0-15,0-8 0 0,0 0-24 0,0 0 0 16,0 0 0-16,0 0 8 0,0 0-8 0,0 0 0 15,0 0 0-15,0 0 8 0,8-4-8 0,1 0 0 16,-5-4 0-16,1 0 0 0,3 1 0 0,5-5 12 16,-8 1-4-16,3 3 0 0,1-4-8 0,-5 5 0 15,1-1 0-15,3-4 0 0,1 5 0 0,0-5 0 16,-14-3 0-16,10 7 0 0,3 0 0 0,1 4 0 16,0 1 0-16,-9 3 0 0,8-4 0 0,-8 4 0 15,0 0 0-15,0 0 0 0,0 0 0 0,9 7 16 16,-9-7-4-16,4 8-1 0,-4-8 9 0,9 8 3 15,-5 3 0-15,-4-3 0 0,0 4-9 0,0-5-2 16,0 1 0-16,-4 4 0 0,4-1 4 0,-4 1 1 0,4-12 0 16,0 0 0-16,4 11-17 0,-4 1 0 0,0-1-11 0,0-3 11 31,0 0-121-31,0-4-18 0,0-4-3 0</inkml:trace>
  <inkml:trace contextRef="#ctx0" brushRef="#br0" timeOffset="2659">1959 447 576 0,'0'0'51'0,"0"0"-41"16,0 0-10-16,0 0 0 0,0 0 200 0,0 0 37 15,0 0 8-15,0 0 2 0,0 0-144 0,0 0-29 16,0 0-6-16,0 0 0 0,-4 11-32 0,4-3-5 16,0-8-2-16,-5 11 0 0,1-3-12 0,0 4-2 15,4-12-1-15,0 7 0 0,0 5 7 0,0-12 2 16,0 11 0-16,4 1 0 0,0 0-3 0,5-5 0 16,-9-7 0-16,4 12 0 0,5-1-20 0,-9-11 8 15,0 0-8-15,9 8 0 0,-1 0 0 0,-8-8 0 16,9 4 0-16,0-4 0 0,4 0 12 0,-4-4-3 15,4 0 0-15,-5 0 0 0,5-4-9 0,-4-3 0 0,4 3 0 16,-4-3 0-16,4 3 0 0,-5-4 0 16,5 1 0-16,0-5 0 0,0 1 15 0,-4 3 1 0,0 1 0 15,-1-1 0-15,1 1 17 0,-5-1 4 0,-4 4 1 16,5-3 0-16,-5 3-30 0,-5-3-8 0,1 3 0 0,0-4 0 16,-1 5 24-16,1 3 1 0,0 0 0 0,-5 0 0 15,5 0-14-15,-5 4-3 0,9 0-8 0,-9 4 12 16,-4 0-12-16,0 0 0 0,9 7 0 0,-5-3 0 15,1 4 10-15,3-5-10 0,5 1 10 0,-4 7-10 16,8 1 0-16,1-5 0 0,-5 5 0 0,4-5 0 16,5 5 27-16,-1-5-1 0,1 1 0 0,0 3 0 15,4-3-15-15,0-4-3 0,4-1-8 0,-4 1 12 0,4-4 5 16,1 4 1-16,-1-1 0 0,0-3 0 0,1 4-8 16,-1-4-2-16,0-4 0 0,-4 4 0 15,0-1-84-15,5-3-18 0,-1 0-3 0,-4 0-962 16</inkml:trace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3:45.327"/>
    </inkml:context>
    <inkml:brush xml:id="br0">
      <inkml:brushProperty name="width" value="0.1" units="cm"/>
      <inkml:brushProperty name="height" value="0.1" units="cm"/>
      <inkml:brushProperty name="color" value="#774931"/>
      <inkml:brushProperty name="fitToCurve" value="1"/>
    </inkml:brush>
  </inkml:definitions>
  <inkml:trace contextRef="#ctx0" brushRef="#br0">48 39 1508 0,'0'0'67'0,"9"7"13"0,-5 5-64 0,1-1-16 0,-5 1 0 0,0 7 0 16,-5 1 91-16,5-1 14 0,-4 0 3 0,4 0 1 16,-5 4-53-16,1-3-10 0,4 11-2 0,0-5-1 15,0 1-25-15,-4 4-5 0,-1-4-1 0,-3 4 0 16,3-4-3-16,1 0-1 0,0-4 0 0,-1 4 0 16,1-8-8-16,0 1 8 0,4-1-8 0,-5-8 8 0,5-3-17 0,0-8-4 15,0 0-1-15,0 0 0 16,0 0-29-16,0 0-5 0,0 0-2 0,5-11 0 15,-5-9-26-15,4 1-4 0,0 0-2 0,5-4 0 0,-5 3 46 0,1-3 8 16,-1 0 3-16,5 4 0 0,-1-4 52 0,-3 4 10 16,4 3 3-16,-1 1 0 0,1-1 19 0,0 5 4 15,-1 3 1-15,1 0 0 0,0 4-18 0,4 4-3 16,-5 0-1-16,1 0 0 0,0 8-18 0,-1-4-3 16,5 8-1-16,0-1 0 0,-4 1-4 0,0-1 0 15,-1 1-1-15,1 3 0 0,-9 1 25 0,9-1 6 16,-1 4 1-16,1-3 0 0,-5 3 8 0,5 0 1 15,-9 4 1-15,4-3 0 0,-4-1-23 0,-4 0-5 16,0 0-1-16,-1 1 0 0,-3-1-16 0,-1-4-4 16,0 1-8-16,1-1 12 0,-1-3-4 0,0-8-8 15,-4 3 11-15,0-3-11 0,5 0 10 0,-1 0-10 16,0-4 8-16,1 4-8 0,-1-8 0 0,5 4-20 0,-5 0 3 16,9 0 1-1,-4-4-188-15,4 4-38 0</inkml:trace>
  <inkml:trace contextRef="#ctx0" brushRef="#br0" timeOffset="387">347 570 115 0,'0'0'10'0,"0"0"-10"0,0 0 0 0,0 0 0 0,9 8 264 15,-9-8 50-15,0 0 10 0,0 0 3 0,9 4-181 0,4-4-36 16,0-4-7-16,0 0-2 0,-5 0-30 0,5-3-7 15,-8-1 0-15,3 0-1 0,10-3-19 0,-10-1-3 16,5 1-1-16,0-5 0 0,5 5-32 0,-5-1-8 16,-5 0 0-16,1 5 0 0,0-5 0 0,-1 1 0 15,-3-5 0-15,-1 5 0 0,-8-1 0 0,4 1 0 16,-5-1 0-16,1 4 0 0,-5 1 0 0,1-1 0 16,-1 8 0-16,0 0 0 0,9 0 0 0,-13 8 0 15,-4-1 0-15,4 9 0 0,13-5 0 0,-4 5 0 16,-1-1 0-16,-3 4 0 0,-5 1 8 0,0 3-8 15,8 0 12-15,-3 4-4 0,-1-4 24 0,5 0 4 16,-1-4 0-16,5 1 1 0,5-1-7 0,-1-4-2 16,5 1 0-16,-1-1 0 0,1-7-9 0,4-1-3 15,-4-3 0-15,4 0 0 0,0-4-7 0,4 0-1 16,-4-4-8-16,4 0 12 0,5-3-12 0,4-1 0 0,-9-3 0 16,5-1 0-1,0-3-173-15,-5-1-41 0,22-26-8 0,-13 11-2 0</inkml:trace>
  <inkml:trace contextRef="#ctx0" brushRef="#br0" timeOffset="630">772 0 1540 0,'0'0'68'0,"9"-4"15"15,-1 4-67-15,-8 0-16 0,0 0 0 0,0 0 0 16,0 0 64-16,0 0 8 0,5 12 3 0,-1-1 0 0,0 5-7 0,-4-1 0 15,0 4-1-15,5 5 0 0,-1 6-4 0,0 1-1 16,-4 4 0-16,0 7 0 0,-4 1 7 0,4-1 2 16,0 0 0-16,-4 5 0 0,-1-1-49 0,1 0-10 15,0 0-1-15,-1-7-1 0,1-1-10 0,0-3 0 16,-1 4 0-16,1-9 0 16,4-3-38-16,-4 0-10 0,-1-7-1 0,1-5-682 15,0-3-136-15</inkml:trace>
  <inkml:trace contextRef="#ctx0" brushRef="#br0" timeOffset="804">560 239 518 0,'0'0'46'0,"0"0"-37"0,0 0-9 0,8-4 0 16,5 0 344-16,0 4 66 0,0 4 14 0,0-4 2 16,0 4-296-16,0-4-59 0,5 4-12 0,-1-4-3 15,0 4-46-15,1-4-10 0,3 0 0 0,1 0 0 16,-5 0 0-16,5 0 8 0,0 4 0 0,-1-4-8 31,-3 0-46-31,-1 3-16 0,0-3-3 0,1 4-880 0</inkml:trace>
  <inkml:trace contextRef="#ctx0" brushRef="#br0" timeOffset="1224">997 385 460 0,'0'0'41'16,"0"0"-33"-16,0 0-8 0,0 0 0 0,0 0 280 15,5 12 53-15,-10 0 11 0,5-1 3 0,0 4-208 0,-4 1-42 16,4 3-8-16,0 0-1 0,0 5-46 0,0-1-9 16,0-4-1-16,0 4-1 0,0 0 1 0,0-4 0 15,4 1 0-15,-4-5 0 0,5-3-32 0,-5-5 0 16,8 5 0-16,-8-12 0 0,0 0 0 0,0 0 8 16,9-4 0-16,4-4 1 0,0 1-1 0,-4-5 0 15,8-3 0-15,-8-1 0 0,4 1-8 0,-9-4 0 16,-8-1 0-16,8 1 0 0,9-4 0 0,0 4 0 15,-8 3 0-15,8 1 0 0,0 3 0 0,0 1 0 16,-13 11 0-16,4-4 0 0,-4 4 0 0,9 0 13 16,-1 4-3-16,1 7-1 0,-9 1 3 0,4-1 1 15,1 1 0-15,-1 3 0 0,-4 1 14 0,4-5 2 16,1 1 1-16,-1-1 0 0,5-3-10 0,-9-8-1 16,0 0-1-16,8 8 0 0,-8-8 26 0,9 0 4 0,0 0 2 0,-1 0 0 15,1-4-16-15,4 0-3 0,-4-4-1 16,-1 5 0-16,1-5-30 0,0-4 0 0,4 1 0 0,-5-5 0 15,1 5 31-15,0-1 0 0,-1 5 0 0,1-1 0 16,0 0-31-16,-9 8 8 0,4-8-8 0,0 1 0 16,-4-1-104-16,0 8-24 15,0 0-5-15,0 0-1 0,0 0-115 16,0 0-23-16,0 0-5 0,0 0-1 0</inkml:trace>
  <inkml:trace contextRef="#ctx0" brushRef="#br0" timeOffset="2395">1505 559 1566 0,'0'0'34'0,"0"0"7"0,0 0 2 0,0 0 1 0,0 7-35 0,0-7-9 0,0 0 0 15,8 8 0-15,-8-8 60 0,9 4 9 0,-9-4 3 0,9 0 0 16,4-4-44-16,-5-4-9 0,1 5-2 0,0-5 0 15,4 0 3-15,-5 1 0 0,1-5 0 0,4 0 0 16,0 1 7-16,-4-1 1 0,-1 1 1 0,1-1 0 16,0 1-5-16,-1-1-2 0,1 0 0 0,-5-3 0 15,1 0-22-15,-5 3 0 0,4-7 0 0,0 7 8 16,-8-7-8-16,0 7 0 0,4-3 0 0,-5 3 0 16,1 1 0-16,0 3 0 0,-1 0 0 0,5 8 8 15,-4 0-8-15,-5 0 0 0,1 0 8 0,-1 4-8 16,0 4 0-16,5 4 0 0,-5-1 0 0,1 1 0 15,-1 7 0-15,0-4 0 0,5 5 0 0,0-1 0 16,-5 0 0-16,5 0 9 0,-1 5-9 0,1-5 10 0,0 4-10 16,-1 0 12-16,5-7-12 0,0-1 12 0,5 4-12 0,-5-3 0 15,0-5 9-15,8 1-9 0,-3-1 0 0,3-3 9 16,-8-8-9-16,13 4 0 0,-4-4 12 0,8-4-4 16,-4 0 0-16,5 4-8 0,-1-8 11 0,-4 1-11 15,4-1 10-15,1 0-10 0,-5 1 0 0,4-1-8 16,0-4-1-16,-4 5 0 15,-4-1-23-15,0-4-4 0,8 5 0 0,-4-1-1 0,0 0 20 0,0 1 4 16,-4-1 1-16,-1 0 0 0,1-3 12 0,0 3 0 16,-1 0 0-16,-3 0 0 0,-5 8 0 0,4-7 0 15,-8-5 0-15,4 1 10 0,0 11 2 0,4-12 0 16,-8 4 0-16,-1-3 0 0,5-1 0 0,-4 5 0 16,-5-5 0-16,5 0 0 0,-5 1-4 0,5 3 0 0,4 4 0 15,0-3 0-15,-9 3-8 0,9 4 0 0,0 0 0 0,0 0 0 16,0 0 16-16,0 0 2 0,-8 0 0 15,8 0 0-15,0 0-18 0,0 0-19 0,-13 7 4 0,13-7 1 16,0 0 14-16,0 0 0 0,-9 12 0 0,5 7 0 16,4-7 10-16,-5-1-2 0,-3 5 0 0,3-5 0 15,10 1-8-15,-5 3 0 0,0-15 9 0,-5 12-9 16,10 3 12-16,-5 5-3 0,0-5 0 0,8 4 0 16,-3-3-9-16,3-1 8 0,-3-3-8 0,3-1 8 15,1-3-8-15,4 0 0 0,-9-1 0 0,9-3 8 16,5 0-8-16,-1-4 12 0,-4-4-12 0,4 4 12 15,1-4-12-15,-1 0 0 0,-4-3 0 0,0-1 0 16,4 0-8-16,-8-3-1 0,4-1 0 0,0 5 0 16,-4-5-33-16,-1 0-6 0,1 5-2 0,4-5 0 15,-9 1-14-15,1 3-4 0,3-4 0 0,1 5 0 16,0-1-33-16,-9 8-7 0,0 0-2 0,4-8 0 16,5 4 62-16,-9 4 13 0,0 0 3 0,0 0 0 0,0 0 32 15,0 0 0-15,0 0 12 0,0 0-3 0,0 0 39 0,0 0 7 16,0 0 1-16,0 0 1 0,0 0 27 0,0 0 6 15,0 0 1-15,0 0 0 0,4 8-22 0,1 4-4 16,-1-1-1-16,0 5 0 0,-4-5-28 0,0 5-5 16,0-1-2-16,0 0 0 0,5 5-8 0,-5-9-1 15,-5 5-1-15,5-5 0 0,0 1-11 0,0-12-8 16,0 0 9-16,0 0-9 0,0 0 0 0,0 0 0 16,0 0 0-16,9-4 0 0,0-4-9 0,-1-3-2 15,1-1 0-15,0-3 0 0,-5 3 11 0,5-3-10 0,-1 3 10 16,1-3-10-16,0 3 10 0,-1 1 0 0,1-1 0 15,4 4 0-15,0 4 0 0,-4 1 9 0,-9 3-1 0,0 0-8 16,13 0 28-16,-5 7-2 0,-3 1 0 0,3 0 0 16,1 3 16-16,-9 1 3 0,0 3 1 0,0 1 0 15,0 3-13-15,0-4-2 0,0 5-1 0,-4-5 0 16,4 4-6-16,0 1-2 0,-5 3 0 0,1 4 0 16,4-8-14-16,-4 4-8 0,8-4 8 0,-4 1-8 15,-4-1-8-15,4-4-7 0,0-3-1 0,0-1-1192 16</inkml:trace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3:52.762"/>
    </inkml:context>
    <inkml:brush xml:id="br0">
      <inkml:brushProperty name="width" value="0.1" units="cm"/>
      <inkml:brushProperty name="height" value="0.1" units="cm"/>
      <inkml:brushProperty name="color" value="#774931"/>
      <inkml:brushProperty name="fitToCurve" value="1"/>
    </inkml:brush>
  </inkml:definitions>
  <inkml:trace contextRef="#ctx0" brushRef="#br0">51 582 57 0,'0'0'0'0,"0"0"0"0,0 0 0 0,0 8 0 15,-4-8 0-15,4 0 0 0,0 0 289 0,0 0 53 16,0 0 10-16,0 0 3 0,-5 11-202 0,5-11-40 15,0 0-8-15,0 0-1 0,0 0-18 0,5 8-3 16,-5-8-1-16,0 0 0 0,8 8-34 0,5-8-6 16,-13 0-2-16,9 0 0 0,0 0-12 0,-1-4-2 15,1 0-1-15,4-4 0 0,0 0-2 0,0-3-1 16,-4 3 0-16,4-3 0 0,0-5-6 0,0 1-2 16,0 3 0-16,-5 1 0 0,1-5-14 0,-5 5 0 0,5-1 0 15,-5 1 0-15,-4-1 8 0,5-3-8 16,-1 3 0-16,-4 1 0 0,4-1 0 0,-4 0 0 0,0 1 0 15,-4-1 0-15,4 1 0 0,-4 3 0 0,-1 0 0 16,-3 4 0-16,-1-3 0 0,0 3 0 0,5 4 0 16,-5 0 0-16,1 4 0 0,-1 0-10 0,0 3 2 0,-4 5 0 15,5-1 8-15,-5 9-13 0,0 3 5 0,0-4 8 16,0 0 0-16,0 1 0 0,0 3 0 0,0 4 0 16,0-4 0-16,0 4 12 0,4-4-4 0,0 0 0 15,1 0-8-15,3-4 8 0,1 1-8 0,4-1 8 16,4-4 19-16,5 1 3 0,-5-5 1 0,9 1 0 15,-4-8-31-15,4 3-16 0,0 1 1 0,4-8 1 16,1 0-161-16,-1-4-32 0</inkml:trace>
  <inkml:trace contextRef="#ctx0" brushRef="#br0" timeOffset="484">458 520 1036 0,'0'0'92'0,"0"0"-73"15,0 0-19-15,0 0 0 0,-8-4 183 0,8 4 33 16,0 0 6-16,-9 0 2 0,0 4-117 0,9-4-23 16,-4 4-5-16,0 4-1 0,-5 7-29 0,5 1-5 0,-5-1-2 0,5 4 0 15,-1 1-27-15,-3-1-6 0,3 0-1 0,1 0 0 16,0-3 3-16,-1 3 0 15,1-4 0-15,4-3 0 0,4 0-11 0,-4-12 0 0,5 11 9 0,-5-11-9 16,0 0 0-16,0 0 0 0,8-4 0 0,5 0 0 16,0-7 0-16,5-5-13 0,-1-3 1 0,5-8 1 31,-1 0-21-31,-8-4-5 0,5 1-1 0,-5-1 0 0,4-4 13 0,5 0 2 0,-1-7 1 0,-3 0 0 16,8-1 8-16,-13 5 2 0,0-5 0 0,0 1 0 15,0 3 12-15,-5 1 12 0,1 7-3 0,-5 4 0 16,5 0 18-16,-5 0 3 0,-4 8 1 0,0 4 0 15,0 3 5-15,-4 8 2 0,4 4 0 0,-9 0 0 16,1 0 2-16,-1 8 0 0,0 3 0 0,-4 5 0 16,0 3-12-16,5 0-1 0,-5 1-1 0,0 3 0 0,0 4 19 15,4 0 4-15,-4 0 1 0,4 3 0 0,14 5-24 0,-10 0-5 16,1-1-1-16,0 5 0 0,-1-4-10 0,1-1-2 16,0 1-8-16,-1 4 12 0,1-9-12 0,4 5-8 15,-4-4 8-15,-1 4-13 0,1-8 13 0,4 0 0 16,0-8 0-16,0 4 0 15,0-8-78-15,0 1-13 0,0-9-2 0,0-7-1069 16</inkml:trace>
  <inkml:trace contextRef="#ctx0" brushRef="#br0" timeOffset="1231">736 651 921 0,'0'0'82'0,"0"0"-66"16,0 0-16-16,0 0 0 0,8 12 182 0,1-8 33 16,-9-4 6-16,13 4 2 0,0-1-111 0,-4-3-23 15,4-3-4-15,0-1-1 0,0 0-32 0,0-4-8 16,0 0 0-16,4-3-1 0,0-5-14 0,1 1-2 16,-5-4-1-16,4 3 0 0,0-3-16 0,1 4-10 15,-10-5 12-15,5 5-12 0,1 0 8 0,-1-5-8 16,-9 5 0-16,0 3 0 0,1-7 9 0,-1 4-9 15,-4-1 0-15,0 5 9 0,-4-1-9 0,-1 1 10 16,-3-1-10-16,3 0 10 0,-8 9 0 0,4-5 0 0,-4 4 0 16,9 0 0-16,-5 4 6 0,1 4 0 0,-1 0 1 0,0 4 0 15,5 3-17-15,0 1 0 0,-5 7 0 0,5 0 0 16,-1 4 14-16,5 1-1 0,-8-1 0 0,8 4 0 16,-5 0 7-16,5 3 2 0,0-3 0 0,5 4 0 15,-1 0-7-15,0-4-2 0,1 0 0 0,-1 0 0 16,0 0-1-16,1 0-1 0,-1-4 0 0,0-4 0 15,-4 4-11-15,0 0 8 0,0-3-8 0,-4 3 8 16,4-4-8-16,-4 4 0 0,-5 0 0 0,0 0 0 16,5-7 0-16,-5-1 0 0,-4-3 0 0,0-4 0 15,5-1-16-15,-5 1 4 0,-5-4 0 0,5-4 1 0,-4-4 11 16,4 0 0-16,0-4 0 0,0-3 0 0,0-1 0 0,0-7 9 16,4 4-1-16,1-5-8 0,8 1 26 0,-5-4-2 15,10 0 0-15,-1 0 0 0,5 0-32 0,4 0-8 16,0-1 0-16,8 1-1 15,-3 0-143-15,3 4-29 0</inkml:trace>
  <inkml:trace contextRef="#ctx0" brushRef="#br0" timeOffset="1595">1161 609 115 0,'0'0'10'0,"0"0"-10"0,0 0 0 0,4 11 0 0,-4-3 440 0,0-8 85 0,9 8 18 0,-1 0 3 16,1-5-347-16,-5-3-70 0,5 0-13 0,4-3-4 15,0-5-66-15,4 0-14 0,5-3-2 0,0-1-1 16,-5-3 5-16,5-1 1 0,-1 1 0 0,-3-1 0 16,-1-3-35-16,0 4 0 0,-4-1 0 0,0 1 0 15,-4-1 0-15,0 1 0 0,-5 4 0 0,5-1 0 16,-5 0-20-16,-8 1-12 0,-1-1-1 15,1 8-1-15,-5-3 18 0,1-1 4 0,-5 4 1 0,-5 0 0 16,1 4 11-16,0 4-8 0,4 4 8 0,-5 7-8 16,-3-3 8-16,3 7 0 0,1 0-9 0,4 1 9 15,0 3 0-15,4 0 8 0,1 0 0 0,3 4 0 16,1 4 13-16,0-8 3 0,-1 4 0 0,10-4 0 0,3 0 0 16,1-4 1-16,4 1 0 0,0-9 0 0,0 1-15 0,9-5-10 15,-1-3 12-15,-3 0-12 0,3-4 0 0,1 0 0 16,4-8 0-16,-4-3-1226 15</inkml:trace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3:55.427"/>
    </inkml:context>
    <inkml:brush xml:id="br0">
      <inkml:brushProperty name="width" value="0.1" units="cm"/>
      <inkml:brushProperty name="height" value="0.1" units="cm"/>
      <inkml:brushProperty name="color" value="#774931"/>
      <inkml:brushProperty name="fitToCurve" value="1"/>
    </inkml:brush>
  </inkml:definitions>
  <inkml:trace contextRef="#ctx0" brushRef="#br0">87 239 288 0,'0'0'25'0,"0"0"-25"0,0 0 0 15,0 0 0-15,-9-4 289 0,5 4 53 0,4 0 10 0,0 0 3 16,0 0-201-16,0 11-40 0,-9 1-8 0,9 0-2 16,4 7-8-16,1 4-1 0,-5-4-1 0,0 8 0 15,-5 0-31-15,1 4-7 0,8 4 0 0,-4-1-1 16,-4 1-16-16,0 0-3 0,-1-1-1 0,5 5 0 15,-4-8-22-15,0 3-4 0,-5-3-1 0,0 0 0 16,1-4-8-16,3-4-17 0,1-4 4 0,0-3 1 16,4-5-56-16,-5-3-10 0,5-8-2 0,0 0-1 15,0 0-143-15,0 0-28 0,-4-8-5 16,4-7-2-16</inkml:trace>
  <inkml:trace contextRef="#ctx0" brushRef="#br0" timeOffset="247">30 300 345 0,'22'-19'31'0,"-18"8"-31"0,-4-1 0 0,0-3 0 0,9-1 301 0,0 1 55 16,-9 7 10-16,8-4 2 0,5 5-184 0,-8-1-36 16,3 0-8-16,1 5-2 0,4-1-46 0,-4 0-8 15,4 4-3-15,0 0 0 0,0 0-38 0,0 0-8 16,8 8-2-16,-3-5 0 0,-10 9-13 0,5-1-4 16,5 1 0-16,-5 3 0 0,-5 1-8 0,5-1-8 15,-4 1 9-15,4 3-9 0,-4 4 12 0,-5-4-3 16,-8 8-1-16,-1-4 0 0,-3 1 5 0,3-1 1 15,-3-4 0-15,-5 4 0 0,-5-4-14 0,-3 1 0 16,8-5 0-16,0 0 0 0,-5-3 9 0,5 0-9 16,0-1 8-16,5-7-8 0,-10 4 0 0,10-8-12 15,8 0 0-15,0 0 1 16,-9 0-213-16,9 0-42 0</inkml:trace>
  <inkml:trace contextRef="#ctx0" brushRef="#br0" timeOffset="518">520 339 1152 0,'0'0'102'0,"-4"8"-82"0,-1 7-20 0,1 0 0 16,0 1 172-16,4 3 31 0,-5 0 5 0,5 1 2 15,0-1-86-15,-4 4-16 0,0-8-4 0,4 1-1 16,0-1-69-16,4-7-14 0,-4-8-2 0,4 8-1 16,9-1-9-16,-4-7-8 0,-9 0 12 0,13-7-12 0,9-1 33 0,-5-4 0 15,-4-3 0-15,-4 0 0 0,-5 3-25 0,9-3-8 16,-4-5 0-16,-1 1 0 0,-3 4 0 0,-5-5 0 15,8 5 0-15,1 0 0 0,-9 3 0 0,-4 0 0 16,-9-3 0-16,8 0 0 0,1 3 0 0,-9 1 0 16,-9 3 0-16,5 4 0 0,4-4 0 0,-4 4 0 15,4 4 0-15,-5 4 0 0,10 0 0 0,-1 4 0 16,5-4 0-16,-1 7 0 16,1 1-114-16,0-4-23 0,-5-5-5 0</inkml:trace>
  <inkml:trace contextRef="#ctx0" brushRef="#br0" timeOffset="726">758 354 2026 0,'0'0'44'0,"0"0"10"0,0 0 2 0,5 12 1 0,3-1-45 0,-3 1-12 0,-5 0 0 0,0 3 0 16,0-3 56-16,0-1 8 0,4 1 3 0,-4-1 0 15,-4-3-30-15,4-8-5 0,4 11-2 0,0 1 0 16,-4-12-21-16,0 0-9 0,0 0 8 0,0 0-8 16,0 0-101-16,0 0-26 0,-4 8-5 15</inkml:trace>
  <inkml:trace contextRef="#ctx0" brushRef="#br0" timeOffset="907">776 4 1753 0,'-9'-4'77'0,"9"4"17"0,0 0-75 0,0 0-19 15,0 0 0-15,0 0 0 0,0 0 61 0,0 0 9 16,4 11 2-16,1 1 0 0,-5-12-48 0,0 0-10 16,8 8-2-16,1-1 0 15,-9-7-120-15,4 8-25 0</inkml:trace>
  <inkml:trace contextRef="#ctx0" brushRef="#br0" timeOffset="1294">936 350 1152 0,'0'0'102'0,"0"0"-82"0,0 0-20 0,4 12 0 15,-4-12 154-15,5 15 26 0,-5-3 6 0,4 0 1 16,-4-12-109-16,-4 15-22 0,12-3-4 0,-8-1 0 16,-4 1-19-16,4-12-3 0,4 11-1 0,-4-11 0 15,0 0-17-15,0 0-3 0,0 0-1 0,0 0 0 16,0 0-8-16,0 0 12 0,0 0-12 0,0 0 12 16,9 4-12-16,-9-4-11 0,0 0 3 0,4-8 0 15,5 1-18-15,0-9-3 0,4 1-1 0,-4 3 0 16,-5-3-6-16,5 3 0 0,8 1-1 0,-4-1 0 15,-13 4 37-15,13 1 0 0,0 3 0 0,-4 0 0 0,-9 4 28 0,0 0 12 16,8 0 4-16,1 0 0 0,-9 0 8 0,0 0 3 16,0 0 0-16,4 15 0 0,9-3-23 0,-8 3-5 15,-5 1-1-15,4-5 0 0,5 5-6 0,-9-5-2 16,-9 1 0-16,0 3 0 0,14-7-18 0,-5 4-14 16,0-5 2-16,-5 1 1 0,-3-4 11 0,8-4-13 15,4 8 5-15,-4-8 8 16,0 0-208-16,0 0-33 0</inkml:trace>
  <inkml:trace contextRef="#ctx0" brushRef="#br0" timeOffset="1516">1305 77 1566 0,'0'0'69'0,"0"0"15"0,0 0-68 0,0 0-16 0,0 0 0 0,4 8 0 16,9-1 87-16,-9 1 13 0,1 7 4 0,3-3 0 15,1 3-24-15,-5 5-4 0,1 3 0 0,-5 4-1 16,4 0-21-16,-4 0-4 0,4 0-1 0,-4 4 0 16,-8-1-18-16,3 1-4 0,5 4-1 0,-4-4 0 15,-5-4-43-15,9 0-9 0,-4 0-2 16,4-4 0-16,-4-8-142 0,-1 1-29 0,5-9-5 0,0-7-2 16</inkml:trace>
  <inkml:trace contextRef="#ctx0" brushRef="#br0" timeOffset="1710">1222 150 1918 0,'0'0'85'0,"0"0"18"0,13 0-83 0,0 4-20 16,-13-4 0-16,13 4 0 0,13 0 48 0,-4 0 4 16,-5-1 2-16,1 1 0 0,8-4-2 0,0 4 0 15,-9-4 0-15,9 4 0 0,-9 0 0 0,5-4 0 16,0-4 0-16,-5 4 0 0,5 4-36 0,-5-4-8 15,0 0-8-15,1 4 11 16,-5-4-92-16,-5 3-19 0,1-3-3 0,-9 0-1 0</inkml:trace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3:58.441"/>
    </inkml:context>
    <inkml:brush xml:id="br0">
      <inkml:brushProperty name="width" value="0.1" units="cm"/>
      <inkml:brushProperty name="height" value="0.1" units="cm"/>
      <inkml:brushProperty name="color" value="#774931"/>
      <inkml:brushProperty name="fitToCurve" value="1"/>
    </inkml:brush>
  </inkml:definitions>
  <inkml:trace contextRef="#ctx0" brushRef="#br0">208 373 403 0,'0'0'36'0,"0"0"-36"0,0 0 0 0,0 0 0 15,0 0 212-15,0 0 36 0,0 0 8 0,0 0 0 16,9-7-115-16,-9 7-23 0,-4-8-5 0,4 0-1 15,0 8-25-15,0 0-6 0,-5-4-1 0,5-3 0 0,0 7-36 0,0 0-8 16,-4-8-2-16,0 0 0 0,-1 5 2 0,1-1 1 16,0 0 0-16,-5 4 0 0,0 4-14 0,1 0-3 15,-1 3-1-15,0 1 0 0,-4 3-11 0,0 1-8 16,5 7 9-16,-5 1-9 0,0 3 33 0,4 0 1 16,-4 0 0-16,4 0 0 0,1 4-26 0,-1 0-8 15,0 0 0-15,1-4 0 0,3 0 9 0,-3-4-1 16,8-3-8-16,-5 3 12 0,5-11-12 0,0 3 0 15,0-11 0-15,0 0 0 0,0 0 0 0,0 0 9 16,0 0-9-16,18 0 12 0,-10-7-4 0,5-1 0 16,0 0 0-16,-4-7 0 0,4-1-17 0,-4 1-4 15,-1 0-1-15,5 3 0 0,0-7 14 0,-4 3-12 16,4 5 12-16,-4-5-12 0,-1 1 12 0,1 3 0 16,-5 1 0-16,1 3 0 0,-5 8-20 0,0 0 1 15,0 0 1-15,0 0 0 0,0 0 29 0,0 0 5 16,0 0 2-16,4 8 0 0,5 3-4 0,-5 1-1 0,-4 3 0 15,4 1 0-15,-4 3-1 0,0-3 0 0,0-1 0 0,5 0 0 16,-10 1-12-16,5-5 11 0,0 1-11 0,0-1 10 16,0-11-10-16,0 0 0 0,0 0 0 0,0 0 0 15,0 0-16-15,0 0-6 0,0 0-1 0,0 0 0 16,0 0-191 0,9-3-38-16,-9-5-8 0,9-4-2 0</inkml:trace>
  <inkml:trace contextRef="#ctx0" brushRef="#br0" timeOffset="324">429 370 1796 0,'0'0'40'0,"0"0"8"0,0 0 1 0,0 0 1 0,0 0-40 15,5 11-10-15,-1 1 0 0,0-1 0 0,-4 1 75 0,0-1 13 16,0 5 2-16,0-5 1 0,-4 5-27 0,4-5-4 16,-4 5-2-16,-1-5 0 0,1 5-14 0,0-1-2 15,-1 1-1-15,5-5 0 0,-4 1-33 0,0-5-8 16,4 5 0-16,0-12 0 0,0 0 0 0,0 0 0 15,0 0 0-15,0 0 0 0,0 0-13 0,8-4-5 16,1-7-1-16,4 3 0 16,-4-4-19-16,4 1-4 0,-5-5-1 0,5 5 0 15,-4-5 14-15,4 5 2 0,0-1 1 0,0-3 0 16,0 3-4-16,0 1-1 0,-4-1 0 0,4 4 0 0,-5 5 22 0,-8 3 9 16,0 0-8-16,0 0 8 0,0 0 22 0,9 7 10 15,-9-7 1-15,4 12 1 0,-4 3 3 0,0-3 1 16,-4-1 0-16,0 1 0 0,4 3-5 0,-5-3-1 0,1 3 0 15,4-3 0-15,-4-4-21 0,4 3-11 0,-5 1 10 16,5-5-10 0,0-7-89-16,0 8-24 0,0 4-5 0</inkml:trace>
  <inkml:trace contextRef="#ctx0" brushRef="#br0" timeOffset="887">841 412 1472 0,'0'0'65'0,"0"0"14"15,0 0-63-15,0 0-16 0,-13-4 0 0,5 4 0 0,-5 0 74 0,13 0 12 16,0 0 2-16,0 0 1 0,-9 4-41 0,0 0-9 16,5 4-2-16,0 3 0 0,-5 1 7 0,0-1 0 15,5 5 1-15,-5-1 0 0,5 4-13 0,-1-3-2 16,1 3-1-16,0-4 0 0,-1 5-13 0,1-5-2 15,4-3-1-15,0 3 0 0,0-7-13 0,0-8 8 16,0 0-8-16,0 0 0 0,0 0 10 0,13 0-10 16,0-8 10-16,5 4-10 0,-5-3 10 0,4-5-10 15,-4-3 10-15,4-1-10 0,1 1 0 0,-1-1-20 16,5-3 4-16,4 0 0 0,-5-8 16 0,1 4 9 16,0 0-1-16,-1-1 0 0,1 1-24 0,-5 0-4 15,-4-4-2-15,0 0 0 0,0 0 35 0,0 0 7 16,-4 0 2-16,0 0 0 0,-5 0-8 0,0 0-2 0,1 4 0 15,-1 4 0-15,-8 0 32 0,4 0 7 0,0 3 1 16,-5 8 0-16,1-3-16 0,4 3-4 0,-4 4 0 0,4-3 0 16,0 7-32-16,0 0 0 0,-5-4 0 0,5 4 0 15,0 0 0-15,0 0 0 0,0 0 0 0,0 0 0 16,0 0 0-16,-4 11 0 0,0 1 0 0,-1-1 0 16,1 1 0-16,0 3 0 0,-1 5 0 0,1-1 0 15,0 0 0-15,-1 0 0 0,5 5 0 0,0-1 0 16,-4-4 0-16,4 8 0 0,0 4 0 0,-4 0 0 15,4-1 0-15,-5 5 0 0,5 0 0 0,0-1 0 16,-4 1 32-16,4-4 0 0,0 4 0 0,0-1 0 16,4-3-32-16,-4-4 0 0,5-4 0 0,3 4 0 15,-3-8 0-15,3-3 0 0,1-5 0 0,4 1 0 16,-4-8-24-16,4 0-4 0,0-4-2 0,0-4 0 16,4 0-43-16,-4-8-9 0,0 5-2 0,0-1-988 15</inkml:trace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4:00.553"/>
    </inkml:context>
    <inkml:brush xml:id="br0">
      <inkml:brushProperty name="width" value="0.1" units="cm"/>
      <inkml:brushProperty name="height" value="0.1" units="cm"/>
      <inkml:brushProperty name="color" value="#774931"/>
      <inkml:brushProperty name="fitToCurve" value="1"/>
    </inkml:brush>
  </inkml:definitions>
  <inkml:trace contextRef="#ctx0" brushRef="#br0">429 235 1677 0,'0'0'74'0,"0"0"16"0,0 0-72 0,0 0-18 0,0 0 0 0,-4 4 0 16,-1 4 100-16,1-1 17 0,-5 5 3 0,5 3 1 0,-5 5-47 0,1-1-10 15,-1 0-1-15,0 8-1 0,1 0-10 0,-5 4-1 16,0 0-1-16,0-4 0 0,0 4-29 0,4 3-5 15,0-3-2-15,5 4 0 0,0-4-14 0,4-1 0 16,-5 1 0-16,5-4 0 0,5 0 8 0,-5-4-8 16,0 0 0-16,0-3 9 15,4-5-109-15,0-3-23 0,5-8-4 0,0-1-561 16,-1-3-112-16</inkml:trace>
  <inkml:trace contextRef="#ctx0" brushRef="#br0" timeOffset="375">767 0 1152 0,'0'0'102'0,"0"0"-82"0,0 0-20 15,0 0 0-15,0 16 165 0,-4-5 29 0,-1 8 6 0,1-3 0 16,-5-1-84-16,5 8-16 0,0 0-4 0,-1 8-1 16,1-4-31-16,-5 4-7 0,5 0-1 0,-5 7 0 15,1-3-15-15,-5 4-3 0,4-1-1 0,-4 5 0 16,4 3-21-16,-4-4-5 0,0-3-1 0,5-1 0 15,-5-3-10-15,0 0 0 0,4-8 0 0,5-4 0 16,-1-4 0-16,-3-4 0 0,8-3 0 0,0-12 0 16,0 0-21-16,0 0 0 0,0 0 0 0,4-12 0 15,0-3-19-15,5 0-4 0,0-5-1 0,4-3 0 16,0 4 13-16,0-4 2 0,-5 3 1 0,10-3 0 0,-5 8 19 0,0 0 10 16,-5-1-10-16,5 5 10 0,-4 3 0 0,4 8 0 15,-13 0 0-15,0 0 0 0,9 8 20 0,-5 3-4 16,5 5 0-16,-1-1 0 0,-8 0 11 15,5 1 1-15,-5-1 1 0,0 4 0 0,0-3 7 0,0 3 0 16,-5 4 1-16,5-3 0 0,-4-5-18 0,0 4-4 16,-1-3-1-16,5-5 0 0,-4 1-14 0,-5-5 0 15,1 5 0-15,3-4-10 16,-3-4-176-16,-1-1-35 0</inkml:trace>
  <inkml:trace contextRef="#ctx0" brushRef="#br0" timeOffset="569">0 486 748 0,'0'0'67'0,"0"0"-54"0,0 0-13 0,9-4 0 16,-1-4 287-16,-3 0 54 0,8 1 11 0,0-1 3 16,0 0-199-16,4 1-39 0,9-1-8 0,4 4-1 15,1-4-47-15,-1 4-9 0,0 1-1 0,1-1-1 16,3 4-14-16,1-4-2 0,-5 4-1 0,5 4 0 15,-5-4-126-15,1 4-26 16,-5-1-5-16</inkml:trace>
  <inkml:trace contextRef="#ctx0" brushRef="#br0" timeOffset="937">1101 420 1094 0,'0'0'97'0,"0"0"-77"16,0 0-20-16,0 12 0 0,-4-5 179 0,4 9 32 15,0-5 6-15,-5 5 2 0,5 3-113 0,-4 0-22 16,0 4-5-16,4 1-1 0,-5-5-32 0,5-4-6 15,-8 8-2-15,8-3 0 0,0-5-26 0,0 0-4 16,-5 1-8-16,5-5 11 0,0 1-11 0,0-12 8 16,0 0-8-16,0 0 8 0,0 0 0 0,0 0-8 0,13-12 12 0,0 1-4 15,-4-8-8-15,4 3 0 0,4-3 9 0,1 0-9 16,-1-8 30-16,0 7 2 0,1 1 0 0,3 0 0 16,-3 0-32-16,3-1 0 0,-3 5 0 0,-5-1 0 15,4 5 0-15,-4-1 0 0,0 1 0 0,-4 7 0 16,-5-4-122-1,-4 8-30-15,0 0-7 0,0 0-1 0</inkml:trace>
  <inkml:trace contextRef="#ctx0" brushRef="#br0" timeOffset="1506">1283 732 1562 0,'0'0'69'0,"0"0"15"0,0 0-68 16,0 0-16-16,9 0 0 0,-1-4 0 0,5 1 48 0,-4-1 7 15,8-8 1-15,1 1 0 0,-5-1-28 0,4-3-4 16,0-1-2-16,1 1 0 0,-1 3-13 0,0-3-9 16,5-1 12-16,-5 1-12 0,-4 0 0 0,0-1 0 15,0 1 0-15,-4 3 0 0,0 1 8 0,-1-1-8 16,-8-3 0-16,0 3 0 0,0 0 8 0,0 5-8 16,-8-5 9-16,-1 5-9 0,5 3 24 0,-9 0-2 15,4 8 0-15,-4 0 0 0,4 3-5 0,-4 1-1 16,0 3 0-16,0 5 0 0,0-5-6 0,0 9-2 15,5-1 0-15,-5 0 0 0,8-3 0 0,-3 3 0 16,-1 0 0-16,5 0 0 0,-1-3 0 0,1-1 0 16,8 1 0-16,-4-1 0 0,5-3 4 0,3-1 0 15,-3 1 0-15,8-8 0 0,-5 0 12 0,5-1 2 0,-4 1 1 16,8-4 0-16,1-4-27 0,3 1 8 0,-3-5-8 0,3-4 0 31,1 1-37-31,-5-5-13 0,-4 1-2 0,9-4-1 16,-5 3-18-16,1 5-3 0,-1-5-1 0,0 1 0 15,-4-1 18-15,0 1 3 0,0 0 1 0,-8-1 0 0,-1 1 53 0,0 3 10 0,1 1 2 0,-10-1 1 16,1 8 46-16,0-4 9 0,-5 5 1 0,-4 3 1 16,4 0-19-16,1 3-4 0,-5 1-1 0,4 4 0 15,-4-4-13-15,9 4-2 0,-1-1-1 0,1 5 0 16,0-1-8-16,4 5-2 0,0-1 0 0,0-3 0 16,0-12-20-16,8 11 0 0,-3 1 0 0,8-4 0 15,-5-1 0-15,1 1 0 0,4 4 0 0,0-5 8 0,0 1-8 0,0 0 0 16,-4-1 0-16,-1 1 0 0,5 4 0 15,-8-5 0-15,-5 1 0 0,0 4 0 0,0-1 8 0,0-3 1 16,-5 0 0-16,1-1 0 0,4-7-9 0,-9 8 12 16,-4 0-12-16,0-4 12 0,0-1-12 0,0-3 0 15,0 4 9-15,0-4-9 16,5 0-148-16,8 0-35 0,-22 4-6 0,22-4-2 0</inkml:trace>
  <inkml:trace contextRef="#ctx0" brushRef="#br0" timeOffset="2292">2089 150 1551 0,'0'0'34'0,"0"0"7"0,0 0 2 0,0 0 1 0,0 0-36 0,0 0-8 16,0 0 0-16,0 0 0 0,0 0 63 0,0 0 10 0,0 0 3 16,-4 8 0-16,0 0-19 0,-1 0-3 0,1 3-1 0,0 4 0 15,-1 1 11-15,1 3 1 0,0 0 1 0,-5 8 0 16,5-3-38-16,-1 2-8 0,-3 1-2 0,3 4 0 15,1 4-4-15,-5-4-1 0,5 3 0 0,-5 1 0 16,1 0-13-16,-1-4 0 0,5-1 0 0,-5-6 0 16,4-1 9-16,1 0 3 0,0-12 0 0,4 1 0 15,0-12-12-15,0 0 0 0,0 0 0 0,0 0-11 16,0 0-3-16,0 0-1 0,4-12 0 0,5-3 0 16,0 0-8-16,-1-9-1 0,1 5-1 0,0 0 0 15,4 0 8-15,0-1 1 0,-5 1 1 0,5 0 0 16,0 3 15-16,0 1 0 0,0 3 0 0,0 5 0 15,-4-1 0-15,4 4 0 0,-4 4 0 0,-1 4 0 0,-8-4 12 0,5 8-2 16,3 3 0-16,-3 5 0 0,-5-5 7 0,0 9 2 16,-5-5 0-16,5 0 0 0,-4 5 8 0,0-5 1 15,-1-3 1-15,1 3 0 0,4-3-7 0,-4 3-2 16,4-3 0-16,-5-1 0 0,1-3-8 0,0 0-1 16,-1-1-1-16,5-7 0 15,-4 4-32-15,4-4-6 0,0 0-2 0,0 0-698 16,0 12-139-16</inkml:trace>
  <inkml:trace contextRef="#ctx0" brushRef="#br0" timeOffset="2662">2397 555 230 0,'0'0'10'0,"0"0"2"0,0 0-12 0,0 0 0 0,0 0 0 0,0 0 0 16,9 4 319-16,-9-4 61 0,0 0 12 0,4 11 2 16,0 1-264-16,5 0-53 0,-9-12-10 0,0 11-3 15,0 1-44-15,4-5-10 0,-4-7-2 0,9 8 0 16,-5 0-8-16,-4-8 0 0,0 0 0 0,13 4 0 16,-8-8 25-16,3 0 7 0,1 0 0 0,0-4 1 15,-1 4-33-15,1 1 0 0,0-1 0 0,-1 0 0 16,1 0 0-16,-5-4 0 0,5 5 0 0,-5-5 0 15,5 0 0-15,-9 8 0 0,0 0 0 0,0 0 0 0,0 0 0 16,0 0 0-16,4-8-11 0,-4 8 11 0,0-7 0 0,0 7 12 16,0 0 0-16,0 0 0 0,-8-12-3 0,-1 4-1 15,0 1 0-15,1-1 0 0,-5 8-8 0,4-4 0 16,-4 4 0-16,9-4 0 0,-5 8-11 0,0 0-1 16,1-4 0-16,-1 4 0 15,9-4-61-15,-9 4-13 0,1 0-2 0,8-4-724 16</inkml:trace>
  <inkml:trace contextRef="#ctx0" brushRef="#br0" timeOffset="2984">2791 81 1710 0,'0'0'76'0,"0"0"15"0,0 8-73 0,0-1-18 0,0 1 0 0,-4 8 0 16,0-5 84-16,4 1 14 0,-5 3 2 0,1 1 1 15,4-1-32-15,-4 4-6 0,4 0-2 0,-5 5 0 16,5-1-1-16,-4 4 0 0,0 0 0 0,-5 3 0 0,5 1-24 15,-5 4-4-15,5 0-2 0,-5-1 0 0,5 1-19 0,-1 4-11 16,-3-5 12-16,3 9-12 16,1-9-29-16,0-3-13 0,-1 0-2 0,5-4-711 15,0-4-141-15</inkml:trace>
  <inkml:trace contextRef="#ctx0" brushRef="#br0" timeOffset="3443">3086 420 2026 0,'0'0'44'0,"0"0"10"0,-8 4 2 0,-1 4 1 0,0-1-45 0,-4-3-12 16,-4 8 0-16,4-5 0 0,-5 9 48 0,5-1 8 0,0-3 2 0,5 3 0 15,-1-3-25-15,9-1-5 0,-4 5 0 0,-1-5-1 16,1 5-17-16,4-5-10 0,0-11 12 0,0 12-12 15,4-1 9-15,1 1-9 0,-1 0 0 0,5-5 9 16,4-3-9-16,0 0 0 0,0-4 0 0,4 0 0 16,1-4 0-16,-1 0 0 0,0-3 0 0,1-1 0 15,3-4 0-15,-3 1 0 0,3-8 0 0,1-1 0 16,-5-3 0-16,5 0 0 0,0-4 0 0,-1-4 0 16,-3 4-9-16,-1 0 9 0,0-4 0 0,-4 1 0 15,0-5 0-15,-4 4 0 0,0 4 0 0,-1 0 9 16,-3-4 25-16,-1 12 5 0,-4 0 1 0,0 3 0 15,0 1 20-15,0 3 5 0,0 12 1 0,0 0 0 0,-9-3-34 16,1 6-6-16,-1 1-2 0,0 4 0 0,1 7-24 16,-1 1 0-16,0-1 0 0,-4 4 0 0,9 1 31 0,-5 3 1 15,5 8 0-15,-5 0 0 0,5-1-32 0,0 1 0 16,-1 4 0-16,5 3 0 0,-4 5 0 0,4-5 0 16,0-3 0-16,0 4 0 0,4-5 11 0,5-3-11 15,-5-4 12-15,5-4-12 0,0-4 0 0,4 1 0 16,-5-5-10-16,5-7 10 15,0-4-92-15,0-4-12 0,0-4-1 0</inkml:trace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5-24T07:14:14.664"/>
    </inkml:context>
    <inkml:brush xml:id="br0">
      <inkml:brushProperty name="width" value="0.035" units="cm"/>
      <inkml:brushProperty name="height" value="0.035" units="cm"/>
      <inkml:brushProperty name="color" value="#774931"/>
      <inkml:brushProperty name="fitToCurve" value="1"/>
    </inkml:brush>
  </inkml:definitions>
  <inkml:trace contextRef="#ctx0" brushRef="#br0">0 0 0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48:00.874"/>
    </inkml:context>
    <inkml:brush xml:id="br0">
      <inkml:brushProperty name="width" value="0.1" units="cm"/>
      <inkml:brushProperty name="height" value="0.1" units="cm"/>
      <inkml:brushProperty name="color" value="#808080"/>
      <inkml:brushProperty name="fitToCurve" value="1"/>
    </inkml:brush>
  </inkml:definitions>
  <inkml:trace contextRef="#ctx0" brushRef="#br0">343 354 172 0,'0'0'16'0,"0"0"-16"16,0 0 0-16,0 0 0 0,0 0 164 0,0 0 29 16,0 0 7-16,0 0 0 0,0 0-93 0,0 0-19 15,0 0-4-15,0 0-1 0,0 0-24 0,0 0-5 16,0 0-1-16,0 0 0 0,0 0-21 0,0 0-5 16,0 0-1-16,0 0 0 0,0 0-1 0,0 0 0 0,0 0 0 0,0 0 0 15,0 0 1-15,0 0 0 0,0 0 0 0,0 0 0 16,0 0 0-16,0 0 0 0,0 0 0 0,0 0 0 15,0 0-9-15,0 0-1 0,-4-3-1 0,4 3 0 16,0 0-2-16,0 0 0 0,0 0 0 0,0 0 0 16,0 0-13-16,0 0 8 0,0 0-8 0,0 0 0 15,0 0 12-15,0 0-4 0,-9-4-8 0,9 4 12 16,0 0 7-16,0 0 1 0,0 0 0 0,0 0 0 16,0 0-10-16,0 0-2 0,-4-4 0 0,4 4 0 15,0 0 2-15,-9 0 0 0,5 0 0 0,4-4 0 0,-4 4 6 16,4 0 0-16,0 0 1 0,0 0 0 0,0 0-2 0,0 0-1 15,-5-4 0-15,5 4 0 0,0 0-14 0,0 0 11 16,0 0-11-16,0 0 10 0,-8-4-10 0,8 4 0 16,0 0 0-16,0 0 0 0,0 0 9 0,0 0-9 15,-5 0 10-15,5 0-10 0,0 0 12 0,-4 0-3 16,0-4-1-16,4 4 0 0,0 0 0 0,-5 0 0 16,-3-3 0-16,3 3 0 0,5 0-8 0,0 0 10 15,-8 0-10-15,3 0 10 0,5 0-10 0,-4 0 0 16,-5 3 0-16,1 1 8 0,3 0-8 0,-3-4 0 15,-1 4 0-15,5 0 0 0,-9 0 0 0,0 3 0 16,0 1 0-16,4 0 0 0,0 3 0 0,-4 1 0 16,0-4 0-16,0 7 0 0,0 0 0 0,5 1 0 15,-10 3 0-15,5 0 0 0,5-3 0 0,-5 3 0 16,4-3 0-16,-4 3 0 0,13 0 0 0,-9-4 0 0,5 1 10 16,4-1-10-16,0 1 0 0,0-5 0 0,4 1 0 15,5-4 0-15,0-5 0 0,4 1 0 0,4 0-15 0,0-4 5 16,5 0 10-16,4-4 0 0,0 4-9 0,0-7 9 31,4 3-125-31,-4 0-21 0,5-4-4 0</inkml:trace>
  <inkml:trace contextRef="#ctx0" brushRef="#br0" timeOffset="270">608 0 633 0,'0'0'28'0,"0"0"6"0,0 0-34 0,0 0 0 15,0 0 0-15,0 0 0 0,0 8 207 0,0 7 34 16,0-3 7-16,-5-1 2 0,1 8-144 0,-5 5-29 16,1-1-5-16,3 4-2 0,-8 0-36 0,9 3-7 15,-9 1-2-15,4 0 0 0,1 0-1 0,-1 4-1 16,0 3 0-16,1-3 0 0,3 3-12 0,1-7-3 15,0 0 0-15,-1-4 0 0,1 0-8 0,4 0 0 16,0-4 0-16,4 4 8 16,-4-8-122-16,5 1-25 0,-5-5-5 0</inkml:trace>
  <inkml:trace contextRef="#ctx0" brushRef="#br0" timeOffset="700">686 505 1364 0,'0'0'60'0,"0"0"13"0,0 0-58 0,0 0-15 0,8-8 0 0,-3 0 0 16,-5 8 96-16,0 0 17 0,-5-7 3 0,5 7 1 16,-4-12-41-16,4 12-8 0,-4-12-1 0,4 12-1 15,-5-7-26-15,5 7-6 0,0 0-1 0,0 0 0 16,0 0-20-16,0 0-4 0,0 0-1 0,0 0 0 16,0 0-8-16,0 0 0 0,-4 4 0 0,-5 7 0 15,5-7 0-15,4 4-14 0,0 3 3 0,-4-3 1 16,4 4 10-16,0 3 0 0,-5 0 8 0,5 5-8 0,0-1 0 0,0 4 0 15,-4-4 0-15,4 1 0 0,-4-1 0 0,4-4 0 16,0 1 0-16,0-5-8 0,0-11 8 0,0 0 0 16,0 0 0-16,0 0-8 0,4 4 8 0,0 0-12 15,-4-4 12-15,9-4-12 0,-5-4-4 0,5 1-2 16,0-5 0-16,-1 4 0 0,1-3 2 0,0 3 0 16,4-3 0-16,-5 3 0 0,1 0 4 0,4 0 0 15,-4 1 1-15,-9 7 0 0,8 0 11 0,-8 0-10 16,0 0 10-16,0 0-10 0,0 0 10 0,0 0 0 15,0 0 8-15,5 7-8 0,-5-7 30 0,0 0 2 16,-5 12 0-16,5-12 0 0,0 0-12 0,0 8-3 16,0-8 0-16,-4 11 0 0,0-3-17 0,-1 0 0 15,5-8 0-15,0 11 0 0,0-3 0 0,0 3 0 16,5 1 0-16,-1 0 0 16,-4-12-40-16,0 0-6 0,0 0-1 0,9 7-549 15,-1-3-111-15</inkml:trace>
  <inkml:trace contextRef="#ctx0" brushRef="#br0" timeOffset="1119">1011 412 403 0,'0'0'36'0,"0"0"-36"0,0 0 0 0,0 0 0 0,0 0 225 0,0 0 39 16,0 0 7-16,4-7 1 0,-4 7-139 0,4-12-28 15,-4 12-5-15,0 0-2 0,0 0-40 0,0 0-8 16,0 0-2-16,0 0 0 0,0 0-16 0,0 0-4 16,0 0-1-16,-8 4 0 0,-1 4-15 0,0 3-4 15,5-3 0-15,-5 3 0 0,5 5-8 0,0-1 0 16,-5 1 0-16,9-5 0 0,-4 1 0 0,8-1 0 15,-4-3 0-15,4 4 0 0,1-5 0 0,-1 1 0 16,0 0 0-16,-4-8 0 0,0 0 0 0,13 7 0 16,0-3 0-16,-4 0 0 0,-9-4-9 0,9 4 9 15,4 4 0-15,-4-5 0 0,-9-3 0 0,4 12 0 16,0-4 0-16,1 3 0 0,-5 1 0 0,-5-1 0 16,5 1 0-16,-4 0 0 0,0-5 12 0,-5 5 2 15,0-1 1-15,5-3 0 0,-1 4-4 0,-3-5-1 0,3 1 0 16,5-8 0-16,0 0-22 0,0 0-4 0,0 0 0 0,-4-4-601 15,0-4-120-15</inkml:trace>
  <inkml:trace contextRef="#ctx0" brushRef="#br0" timeOffset="1405">1254 370 1422 0,'0'0'63'0,"0"0"13"0,0 0-61 0,0 0-15 0,0 0 0 0,0 0 0 16,0 0 66-16,0 0 10 0,-5 11 3 0,1 1 0 0,0-4-37 0,-1-1-7 15,1 9-2-15,0-5 0 0,-9 5-33 0,8-1 0 16,-3-3 0-16,8 3 0 0,-5-3 0 0,1-5 0 16,4 9 0-16,0-8 0 0,0-8 0 0,9 7 0 15,-1 1 0-15,-3 0 0 0,3-5 0 0,-8-3 0 16,0 0 0-16,13 8 0 0,-4 0 0 0,4 0 0 16,-4-1 0-16,-9-7 0 0,4 8 25 0,0 4-1 15,-4-12-1-15,0 11 0 0,0-11 17 0,0 12 4 16,-4-1 1-16,0 1 0 0,-9-1 4 0,4 1 1 15,0 3 0-15,1-3 0 0,-5-4-37 0,4-1-13 16,0 1 9-16,1-4-9 0,8-4 8 0,0 0-8 16,-9 4 0-16,9-4-668 15,0 0-139-15</inkml:trace>
  <inkml:trace contextRef="#ctx0" brushRef="#br0" timeOffset="2161">1462 474 1706 0,'0'0'37'16,"0"0"8"-16,0 0 2 0,0 0 1 0,0 0-38 0,0 0-10 0,0 0 0 0,0 0 0 0,0 0 73 0,0 0 13 16,-5 8 2-16,5-1 1 0,0 5-71 0,5-1-18 15,-5 1 0-15,4 3 0 0,-4-3 9 0,0 3-1 16,0-3-8-16,0 3 12 0,0 1-12 0,0-5 8 15,0 1-8-15,0-4 0 0,0-8 0 0,0 0-10 16,0 0 0-16,0 0 0 16,0 0-146-16,0 0-28 0,0 0-7 0,0-20-1 0</inkml:trace>
  <inkml:trace contextRef="#ctx0" brushRef="#br0" timeOffset="2295">1444 312 1443 0,'0'0'64'0,"0"0"13"0,0 0-61 0,0 0-16 15,0 0 0-15,0 12 0 0,5-1 80 0,-10-3 14 0,5 0 2 16,0 3 1-16,5-3-70 0,-1 0-15 0,0-1-2 16,5-3-1-1,0-4-65-15,-1 4-12 0,1-8-4 0,4-4-667 0</inkml:trace>
  <inkml:trace contextRef="#ctx0" brushRef="#br0" timeOffset="2516">1795 100 633 0,'0'0'56'0,"0"0"-44"0,0 0-12 0,0 0 0 16,0 0 231-16,0 0 44 0,0 0 9 0,0 0 1 16,0 0-154-16,0 0-31 0,0 12-7 0,0-1-1 0,-4 5-32 0,0-1-8 15,4 0 0-15,-5-3-1 0,-3 7-17 0,3-3-3 16,5 3-1-16,-4 0 0 0,0 1-8 0,-1-1-2 16,5 4 0-16,-4 4 0 0,0 0-8 0,-1 0-3 15,5 4 0-15,-4-4 0 0,0 0-9 0,-1 3 0 16,1-3 0-16,0 4 8 0,-1 0-8 0,1-4 0 15,-5 0 0-15,5 0 0 16,-5 0-78-16,5-4-18 0,-5 0-3 0,5-4-551 16,-5-3-110-16</inkml:trace>
  <inkml:trace contextRef="#ctx0" brushRef="#br0" timeOffset="2666">1544 536 1724 0,'0'0'76'0,"0"0"16"0,9-8-73 0,4 0-19 0,-5 0 0 0,1 5 0 15,0-1 79-15,4-4 12 0,4 4 2 0,-4-4 1 16,4 1-61-16,-4-1-12 0,9 4-2 0,-5-4-1 16,5 5-18-16,-5-1 10 0,5-4-10 0,-5 4-628 15,5 0-132-15</inkml:trace>
  <inkml:trace contextRef="#ctx0" brushRef="#br0" timeOffset="2789">1977 478 1710 0,'0'0'76'0,"0"0"15"0,0 15-73 0,-4-3-18 0,0-1 0 0,-1 1 0 16,1-1 39-16,4 1 4 0,-4-1 1 0,-1 1 0 0,5-12-44 0,-4 8 0 15,0-1-8-15</inkml:trace>
  <inkml:trace contextRef="#ctx0" brushRef="#br0" timeOffset="2955">1934 185 1324 0,'0'0'118'0,"0"0"-94"16,0 0-24-16,0 0 0 0,0 0 108 0,0 0 16 15,0 0 4-15,13 8 1 0,-9-1-91 0,1 1-18 16,3 4-4-16,-3-5-1 0,-5 5-15 0,0-1 0 16,8 5-9-16,-3-1-535 15,-1-3-108-15</inkml:trace>
  <inkml:trace contextRef="#ctx0" brushRef="#br0" timeOffset="3315">2082 597 288 0,'13'12'25'0,"-9"-12"-25"0,-4 0 0 0,9 4 0 15,-1-1 161-15,1-3 27 0,0 0 6 0,4-3 1 16,-5-1-55-16,5-4-12 0,0 0-1 0,0 1-1 15,0-1-22-15,0 0-5 0,-4-3-1 0,4-1 0 16,0 1-64-16,-4-5-13 0,4 1-2 0,-5 3-1 16,1-3-6-16,0-1 0 0,-1 1-1 0,1 3 0 15,-5-3-11-15,5 0 0 0,-5-1 9 0,-4 5-9 0,5-1 0 16,-5 0 0-16,-5 5 0 0,5 3 0 0,0 4 0 0,0 0 0 16,0 0 0-16,-8 4 0 0,-1 0-12 0,0 7 2 15,1 1 1-15,-5 3 0 0,4 4 9 0,-4 1 0 16,4-1 0-16,-4 0-8 0,5-3 8 0,-1 3 0 15,0 0 0-15,5-3 0 0,4 3 0 0,-4-4 0 16,4 1 0-16,0-1 0 0,0 0 0 0,0 1 0 16,4-1 0-16,0-3 0 0,5 3 0 0,4-7 0 15,-4 3 0-15,-1-3 0 0,5 0-12 0,0-4 2 16,5 0 1-16,-5-4-536 16,0-4-107-16</inkml:trace>
  <inkml:trace contextRef="#ctx0" brushRef="#br0" timeOffset="3679">2606 524 345 0,'0'0'15'0,"0"0"4"0,0 0-19 0,0 0 0 0,0 0 0 0,-9 0 0 16,1 4 249-16,-1-4 47 0,9 0 8 0,-9 4 3 15,-4 3-192-15,5 5-39 0,-1-4-7 0,5 3-1 16,-5 5-39-16,5-5-7 0,4 8-2 0,-5-3 0 16,5-1-20-16,5 1 8 0,-5-5-8 0,0-11 0 15,8 8 0-15,1-4 8 0,-9-4-8 0,9 0 0 16,4-4 19-16,0-4-1 0,-5 1 0 0,5-5 0 15,0-3 4-15,0-1 1 0,5-7 0 0,-5 0 0 16,-9-4-15-16,5 0-8 0,4-4 10 0,-5 4-10 16,1-4 8-16,0 1-8 0,8-5 0 0,-4 8 0 15,0-4 22-15,-4 0-2 0,-1 4 0 0,5 0 0 16,-4 0-20-16,-5 8 0 0,-4 4 0 0,0-1 8 0,0 5 5 16,-4 3 2-16,4 0 0 0,0 8 0 0,0 0 9 15,-9 8 3-15,5 4 0 0,-5-1 0 0,1 4-27 16,-1 5 0-16,0-1 0 0,1 4 0 0,-5 4 23 0,4 4-1 15,5-4 0-15,-5 4 0 0,0 0-22 0,5-1-16 16,4 5 2-16,0-4 1 0,4 0 13 0,1-4 16 16,-5 0-3-16,8 0-1 0,5-4-12 0,-4 0 0 15,0 0 0-15,4-4 0 16,4 0-85-16,-4-7-17 0</inkml:trace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5-24T07:14:18.218"/>
    </inkml:context>
    <inkml:brush xml:id="br0">
      <inkml:brushProperty name="width" value="0.035" units="cm"/>
      <inkml:brushProperty name="height" value="0.035" units="cm"/>
      <inkml:brushProperty name="color" value="#774931"/>
      <inkml:brushProperty name="fitToCurve" value="1"/>
    </inkml:brush>
  </inkml:definitions>
  <inkml:trace contextRef="#ctx0" brushRef="#br0">0 0 0,'0'0'0,"0"0"16,0 0-1</inkml:trace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4:18.587"/>
    </inkml:context>
    <inkml:brush xml:id="br0">
      <inkml:brushProperty name="width" value="0.035" units="cm"/>
      <inkml:brushProperty name="height" value="0.035" units="cm"/>
      <inkml:brushProperty name="color" value="#774931"/>
      <inkml:brushProperty name="fitToCurve" value="1"/>
    </inkml:brush>
  </inkml:definitions>
  <inkml:trace contextRef="#ctx0" brushRef="#br0">147 75 979 0,'0'0'87'0,"0"0"-70"0,0 0-17 0,0 0 0 0,0 0 160 0,-4 12 28 15,-5-1 5-15,9 1 2 0,-4 3-47 0,4 1-10 16,0 3-2-16,4 4 0 0,1-3-52 0,-1 6-10 16,5 1-2-16,-1-3-1 0,-3 3-26 0,3-4-5 15,1 0 0-15,0-4-1 0,-5 0-27 0,0 1-4 16,1-5-8-16,-1-3 11 0,5-1-11 0,-5-3 0 16,-4-8-10-16,0 0 10 15,0 0-148-15,0 0-23 0,0 0-5 0</inkml:trace>
  <inkml:trace contextRef="#ctx0" brushRef="#br0" timeOffset="272">0 75 172 0,'0'0'16'0,"0"-7"-16"16,4-1 0-16,-4-4 0 0,5 9 431 0,-5 3 83 0,4-8 17 0,0 0 3 16,5 4-358-16,4 0-71 0,0-3-14 0,4 3-3 15,1 0-48-15,3 0-8 0,5 4-3 0,0 0 0 16,-8 0-5-16,8 4-2 0,0 4 0 0,-5-4 0 15,5 3-22-15,0 5 8 0,-8-1-8 0,3 9 0 16,-3 3 40-16,-5 4 3 0,-5 0 1 0,1 0 0 16,-5 4-26-16,-4-5-5 0,-4 5-1 0,0 0 0 15,-5-4-4-15,-4 0 0 0,0 0-8 0,-4-4 12 16,-1 0 15-16,1-3 2 0,8-1 1 0,-4 0 0 16,0-4-17-16,0-3-3 0,0 0-1 0,0-9 0 15,0 5-9-15,5-4-12 0,-1 0 2 0,9-4 1 16,0 0-167-16,0 0-32 0,0 0-8 0,0 0 0 15</inkml:trace>
  <inkml:trace contextRef="#ctx0" brushRef="#br0" timeOffset="417">481 399 2030 0,'0'0'44'0,"4"8"10"0,1 3 2 0,-1 5 1 0,0-5-45 0,1 1-12 15,-5-1 0-15,4-3 0 0,5 7 54 0,-9-7 9 16,4 0 1-16,-4-8 1 0,0 0-47 0,0 0-10 15,0 0-8-15,0 0 12 16,0 0-119-16,4-8-23 0,5-3-5 0</inkml:trace>
  <inkml:trace contextRef="#ctx0" brushRef="#br0" timeOffset="572">464 129 1857 0,'0'0'82'0,"0"0"18"0,0 0-80 0,0 0-20 0,0 8 0 0,0 4 0 16,0-5 109-16,4 5 19 0,0 3 3 0,-4-3 1 15,5 3-62-15,-5-3-12 0,4-5-2 0,0 5-1 16,1 0-39-16,3-1-7 0,-3 1-1 0,-5-12-8 16,8 4-53-1,1 3-18-15,-9-7-3 0,9 8-987 0</inkml:trace>
  <inkml:trace contextRef="#ctx0" brushRef="#br0" timeOffset="869">759 256 1036 0,'0'0'92'0,"0"0"-73"16,-9 4-19-16,0 4 0 0,1-4 224 0,-5 4 42 15,0-1 8-15,-1 1 2 0,1 0-166 0,5 3-33 16,-5-3-6-16,8 0-2 0,-3 3-36 0,3-3-7 16,5 0-2-16,0-8 0 0,0 7-16 0,5 5-8 15,-5-12 8-15,4 8-8 0,9-1 8 0,-4 1-8 16,-1 4 0-16,1-5 8 0,9-3-8 0,-5 4 0 15,0 0 9-15,0-1-9 0,4 1 0 0,-4 0 0 16,0 3 0-16,-4 1 0 0,-1-1 0 0,-3 1 0 16,3-1 0-16,1 5 0 0,-9-1 24 0,0-3 0 15,0 3 0-15,0-3 0 0,-9-1-24 0,5 1 0 16,-5-1 0-16,9-11 0 0,0 0 0 0,-8 4 0 16,-1 0 0-16,9-4 0 15,-4-8-181-15,-5 1-31 0</inkml:trace>
  <inkml:trace contextRef="#ctx0" brushRef="#br0" timeOffset="1062">893 118 1324 0,'0'0'118'0,"0"0"-94"0,0 0-24 0,0 0 0 16,0 0 145-16,0 0 25 0,0 0 5 0,9 7 1 16,-1 9-76-16,1-1-14 0,-13 1-3 0,8 3-1 15,5 0-15-15,-1 4-3 0,-3 0-1 0,-1 4 0 0,5 0-37 16,-5-3-7-16,0 2-2 0,5 1 0 15,-5 0-9-15,-4 0-8 0,5 0 9 0,-1-4-9 16,-8 1-39-16,4-5-13 0,0 0-4 0,0 0-668 16,-5-7-135-16</inkml:trace>
  <inkml:trace contextRef="#ctx0" brushRef="#br0" timeOffset="1221">841 307 403 0,'0'0'17'0,"0"0"5"0,0 0-22 0,0 0 0 15,0 0 0-15,9-4 0 0,4 0 388 0,-5 0 72 16,5 4 16-16,0-4 2 0,0 0-349 0,5 4-69 16,-5-4-15-16,8 1-2 0,1 3-18 0,0 3-3 15,-1-3-1-15,1 0 0 16,0 0-75-16,-1 4-15 0,1-4-3 0,-5 4-902 0</inkml:trace>
  <inkml:trace contextRef="#ctx0" brushRef="#br0" timeOffset="1634">1305 341 1209 0,'0'0'108'0,"0"0"-87"0,0 0-21 0,0 0 0 16,0 0 142-16,-5-7 24 0,5 7 5 0,-4-8 1 16,-5 4-72-16,5-4-15 0,0 1-2 0,4 7-1 15,0 0-34-15,-5-4-8 0,1 0 0 0,4 4-1 16,0 0-19-16,0 0-4 0,0 0-1 0,-9 8 0 0,1-1-6 15,3 1-1-15,-3 4 0 0,3-1 0 0,-8 4-8 0,9 1 10 16,0-1-10-16,-1 1 10 0,-3 3-10 0,3-4 12 16,5 1-12-16,0-5 12 0,0 1-12 0,0-4 8 15,5-1-8-15,-5-7 8 0,0 0-8 0,8 8 10 16,-8-8-10-16,9 0 10 0,4-4-10 0,-4 0 0 16,-1-3 0-16,5 3 8 0,0-4-17 0,-4-3-4 15,0-1-1-15,-1 4 0 0,1 1 2 0,0-5 0 16,-5 4 0-16,-4 1 0 0,0 7 3 0,0 0 1 15,9-12 0-15,-9 12 0 0,0 0 8 0,0 0 0 16,0 0 0-16,0 0 0 0,0 0 17 0,4 12 3 16,0-5 0-16,-4 5 0 0,5-1 7 0,-5 1 1 15,8 0 1-15,-3-1 0 0,-1-3-12 0,0-1-2 16,-4-7-1-16,5 8 0 0,-5-8-14 0,0 0 8 16,0 0-8-16,0 0 0 0,8 8-10 0,-8-8-8 15,0 0-2-15,0 0 0 16,0 0-180-16,0 0-36 0</inkml:trace>
  <inkml:trace contextRef="#ctx0" brushRef="#br0" timeOffset="1977">1465 380 1443 0,'0'0'64'0,"0"0"13"0,0 0-61 0,0 0-16 0,0 0 0 0,0 0 0 15,0 0 74-15,0 0 12 0,9 11 2 0,-5-3 1 16,-4 4-28-16,4-5-5 0,5 5-2 0,0-4 0 15,-9 3-2-15,0 1-1 0,0-1 0 0,4 1 0 0,0-1-18 16,-4-11-3-16,-4 8-1 0,0-4 0 0,4-4-18 0,0 0-11 16,0 0 12-16,0 0-12 0,13 0 9 0,0-8-9 15,-5 4 0-15,1-3 9 0,-5-5-9 0,9 4 0 16,0-3 0-16,-8 3 0 0,-5-3-11 0,8 3-4 16,10-4-1-16,-10 5 0 0,-16 3 16 0,8 4 0 15,13-8-10-15,0 8 10 0,-9-4 0 0,-4 4 12 16,0 0-2-16,9 4 0 0,8-4 2 0,-17 0 1 15,0 0 0-15,0 0 0 0,9 8 33 0,-9-8 6 16,-9 4 2-16,9-4 0 0,4 7-39 0,1 1-15 16,-1 0 11-16,-4-8-11 0,-4 11 8 0,4-3-8 15,8 0 0-15,-3-1 9 0,-1 1-9 0,-4-8-11 16,0 0 3-16,0 0-733 16,-4 8-147-16</inkml:trace>
  <inkml:trace contextRef="#ctx0" brushRef="#br0" timeOffset="2469">1851 353 57 0,'0'0'0'0,"0"0"0"0,0 0 0 0,0 0 0 0,0 0 0 0,0 7 0 16,-4 1 307-16,4-8 56 0,0 0 11 0,-5 12 2 15,-8-5-239-15,9 1-48 0,4 4-9 0,0-5-3 16,-4 1-13-16,-1 0-2 0,14 3-1 0,-5-3 0 16,-4 4-13-16,5-1-4 0,-5 1 0 0,8-5 0 0,1 1-24 0,0 0-6 15,-9 0-1-15,4-5 0 0,9 5-4 0,-4-4-1 16,-9-4 0-16,0 0 0 0,0 0 2 0,8-4 0 16,5-4 0-16,-4 5 0 0,0-5-10 0,-1-4 0 15,5 5 9-15,0-5-9 0,-4 1 0 0,4-1 8 16,0 0-8-16,-4 1 0 0,-9-1 0 0,4 5 0 15,0-5 0-15,5 0 0 0,0 1 0 0,-5-1 8 16,-4 5-8-16,-4-1 0 0,12 0 0 0,-8 1 0 16,-8-1 0-16,-1 4 8 0,13-4 6 0,-4 8 2 15,-8 0 0-15,-1 0 0 0,0 0 14 0,1 4 3 16,8-4 1-16,-5 8 0 0,-8 0-16 0,5 3-3 16,8 1-1-16,0-1 0 0,-9 5-2 0,0-5 0 15,14 1 0-15,-1-1 0 0,-4 1-12 0,4 3 0 0,-4 1 0 16,9-1 0-16,4-3 19 0,-4-1-3 0,-5 5 0 15,5-5 0-15,8 1 1 0,-4-1 0 0,0 1 0 16,0-1 0-16,4 1-5 0,1-4 0 0,-1-1-1 0,-4 1 0 16,-4-4-11-16,4 0-11 0,13-4 3 0,-9 0 0 31,-8-4-113-31,-1 4-23 0,14-4-4 0,-9-4 0 0</inkml:trace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4:15.097"/>
    </inkml:context>
    <inkml:brush xml:id="br0">
      <inkml:brushProperty name="width" value="0.035" units="cm"/>
      <inkml:brushProperty name="height" value="0.035" units="cm"/>
      <inkml:brushProperty name="color" value="#774931"/>
      <inkml:brushProperty name="fitToCurve" value="1"/>
    </inkml:brush>
  </inkml:definitions>
  <inkml:trace contextRef="#ctx0" brushRef="#br0">0 4 806 0,'0'0'72'15,"0"0"-58"-15,0 0-14 0,0 0 0 16,0 0 186-16,0 0 34 0,0 0 8 0,0 0 0 15,0 0-80-15,0 0-16 0,0 0-3 0,4 12-1 16,-4-12-50-16,4 8-10 0,5 3-3 0,-5 1 0 0,1-1-10 16,-1 1-3-16,0-1 0 0,5 1 0 0,4 3-11 15,-4 1-2-15,-5-1-1 0,5 4 0 0,-5 1-30 0,5-5-8 16,-5 1 0-16,0-1 0 0,1-3 11 0,-1-1 1 16,-8-3 0-16,4-8 0 15,0 0-71-15,0 0-13 0,0 0-4 0,0 0-676 16,0 0-135-16</inkml:trace>
  <inkml:trace contextRef="#ctx0" brushRef="#br0" timeOffset="191">152 0 1728 0,'0'0'76'0,"0"0"16"0,0 0-73 0,0 0-19 16,0 0 0-16,0 0 0 0,0 8 157 0,0 4 28 15,0-1 6-15,4 1 1 0,-4-1-103 0,0 5-20 0,0-1-4 16,0-3-1-16,4-1-7 0,-4 1-1 0,5-1-1 0,-1 5 0 15,5-5-28-15,-5-3-6 0,-4-8-1 16,4 12 0-16,5-1-20 0,-9-11-13 0,0 0 1 0,0 0 1 16,0 0 11-16,0 0 9 0,0 0-1 0,0 0-866 15,9 4-173-15</inkml:trace>
  <inkml:trace contextRef="#ctx0" brushRef="#br0" timeOffset="808">507 135 1422 0,'0'0'63'0,"0"0"13"0,0 0-61 0,0 0-15 16,0 0 0-16,0 0 0 0,0 0 115 0,0 4 20 16,0-4 4-16,0 0 1 0,0 0-68 0,0 0-14 15,9 8-2-15,4-4-1 0,0 0-19 0,0-4-3 16,4-4-1-16,0 4 0 0,5-4-6 0,0 0-2 15,-1 0 0-15,1 0 0 0,0 0-12 0,-1 1-2 16,-3-1-1-16,-10 0 0 16,1 4-71-16,-9 0-14 0,0 0-4 0,4-4-888 0</inkml:trace>
  <inkml:trace contextRef="#ctx0" brushRef="#br0" timeOffset="1054">507 228 691 0,'0'0'30'0,"0"0"7"0,0 0-29 0,0 0-8 0,0 0 0 0,0 11 0 16,0 1 344-16,-4 0 68 0,4-1 14 0,0 4 2 15,-5 1-276-15,5 3-55 0,-4-3-11 0,4-1-2 16,0 4-46-16,4 1-9 0,-4-1-1 0,5 4-1 16,-1-4-17-16,0 0-10 0,1 1 12 0,3-1-12 15,1-4 8-15,0 5-8 0,-1-9 0 0,5 1 0 16,-4 3 0-16,0-7 8 0,4 0-8 0,-5-5 0 15,5 1 9-15,-4-4-9 0,4 0 0 0,0-4 9 16,0 4-23-16,-9 0-5 0,5-3-1 0,-5-5 0 16,-4 8-159-16,5-8-32 0</inkml:trace>
  <inkml:trace contextRef="#ctx0" brushRef="#br0" timeOffset="1228">429 432 1861 0,'0'0'82'0,"0"0"18"0,0 0-80 0,0 0-20 15,0 0 0-15,9 4 0 0,-1 4 114 0,1-5 19 16,0 1 4-16,-1 0 1 0,5 0-56 0,-4-4-11 16,4 4-3-16,4-4 0 0,-4 0-26 0,5-4-6 15,-5 4 0-15,8 0-1 0,-3-4-21 0,-5 4-4 16,4-4-1-16,0 4 0 16,-4-4-51-16,-4 4-10 0,8-3-3 0,-4 3-730 15,-4-4-147-15</inkml:trace>
  <inkml:trace contextRef="#ctx0" brushRef="#br0" timeOffset="1663">1075 347 2152 0,'0'0'48'0,"0"0"9"0,0 0 3 0,0 0 0 0,0 0-48 0,0 0-12 0,-5-7 0 0,1 3 0 16,-5 0 83-16,5 0 14 0,-5 0 3 0,1 4 1 15,8 0-63-15,-9 0-13 0,0 0-2 0,-4 4-1 16,5 0-22-16,-5 4 0 0,4 3 0 0,-4 1 0 16,0-1 0-16,0 9 8 0,4-1-8 0,-4 0 0 15,5 0 0-15,3 1 0 0,-3 3 0 0,-1-4 0 0,0 0 30 0,9 0 2 16,-4-3 0-16,4-1 0 0,0-3-32 0,4-4 0 16,-4-8 0-16,5 7 0 0,-5-7 0 0,8 4 0 15,1-8 0-15,4 0 0 0,-4 1 12 0,4-5-3 16,0 0-1-16,0-7 0 0,0-1-8 0,-5 5 0 15,5-5 0-15,-4 5 0 0,0-5 0 0,-1 5 0 16,-3 3 0-16,-5 8 0 0,0 0 0 0,0 0 0 16,0 0 0-16,0 0 0 0,0 0 0 0,8 12 0 15,-8 3 0-15,5 4 0 0,-1 1 8 0,-4-1-8 16,4 8 12-16,-4 0-4 0,0 4 8 0,5-1 0 16,-5-3 1-16,4 4 0 0,0 4-3 0,1-4-1 15,-5 0 0-15,4 3 0 0,-4-7-13 0,4 0 0 16,-4 4 0-16,5-4 0 0,-5-4 0 0,0 0 0 15,0-3 0-15,0-5 0 16,0-3-75-16,0-1-17 0,0-11-4 0,0 0-700 0,0 0-139 16</inkml:trace>
  <inkml:trace contextRef="#ctx0" brushRef="#br0" timeOffset="2021">1183 459 1209 0,'0'0'108'0,"0"0"-87"0,0 0-21 0,0 0 0 16,0 0 188-16,0 0 34 0,0 0 6 0,5 12 2 0,-5-5-99 0,4 5-20 15,0 3-4-15,-4-3-1 0,0 3-49 16,0 1-9-16,5-1-3 0,-1-3 0 0,0 3-29 0,-4-3-5 16,0-1-2-16,0-11 0 0,9 4-9 0,-9-4 0 15,0 0 0-15,0 0 8 0,9-4-18 0,-1-4-4 16,1-3-1-16,4 3 0 15,-9-3-10-15,5-5-3 0,4 1 0 0,-9-1 0 16,1-3 0-16,3 8 0 0,1-5 0 0,0 5 0 0,-1 3 16 0,-3 0 4 16,3 4 0-16,-8 4 0 0,0 0 20 0,0 0 4 15,0 0 0-15,0 8 1 0,5 7 21 0,-5 1 4 16,0-5 1-16,4 5 0 0,-4-1-23 0,0-3-5 16,4-1-1-16,1 5 0 0,-1-5-2 0,-4 1-1 15,4-4 0-15,1 3 0 0,3-7-19 0,1 4-4 16,0-4-1-16,-1-1 0 15,-3-3-127-15,3 0-26 0,1-7-5 0,-9 7-1 0</inkml:trace>
  <inkml:trace contextRef="#ctx0" brushRef="#br0" timeOffset="2400">1595 467 691 0,'0'0'30'0,"0"-8"7"0,0 0-29 0,0 1-8 0,0 7 0 0,0-8 0 15,-4 0 288-15,4 8 57 0,0 0 11 0,0 0 3 16,0 0-203-16,0 0-40 0,-5-4-8 0,5 4-1 16,0 0-39-16,0 0-8 0,-13 0-2 0,0 0 0 15,13 0-42-15,-8 12-8 0,-1-1-8 0,5 1 12 0,-5 3-12 16,5-3 0-16,-1 3 0 0,1 1 0 0,0-5 0 16,-1 5 0-16,5-5 0 0,0 1 0 0,0-1 0 0,0 1 0 15,9-4 8-15,-5-4-8 0,-4-4 0 0,9 0 0 16,0 0 0-16,-1-8 0 0,5 0 0 0,0-3 0 15,-4 3 0-15,4-4 0 0,0 1-16 0,-4-1 5 16,-1 1 1-16,1-1 0 0,0 4 10 0,-1 5 0 16,-8 3-9-16,0 0 9 0,0 0 0 0,0 0 0 15,0 0 0-15,9 7 0 0,0 1 14 0,-5 4 7 16,0-1 2-16,1 1 0 0,-5-5 1 0,4 5 1 16,-4-12 0-16,4 8 0 0,1-1-25 0,-5-7 0 15,0 0 0-15,0 0 0 0,8 4 0 0,-8-4 0 16,0 0 0-16,0 0 0 15,13-4-105-15,-4-3-27 0,0 3-4 0,-1-4-934 0</inkml:trace>
  <inkml:trace contextRef="#ctx0" brushRef="#br0" timeOffset="2689">1820 151 172 0,'0'0'16'0,"-4"-8"-16"0,4 0 0 0,0 8 0 16,0 0 319-16,0 0 61 0,0-11 12 0,0 11 2 16,0 0-205-16,0 0-41 0,0 0-8 0,0 0-1 15,0 0-47-15,0 0-10 0,0 0-2 0,0 0 0 16,9 0-31-16,-1 4-6 0,1 3-2 0,0 1 0 16,-1 4-6-16,-3-1-2 0,3 5 0 0,-3 3 0 0,-1-4-6 0,0 5-2 15,1-1 0-15,-1 8 0 0,-4-8-11 0,9 8-2 16,-5 0-1-16,0 0 0 0,1-4-11 0,-1 4 0 15,0 0 9-15,1 0-9 0,-1 0 0 0,0-4 0 16,1-4 0-16,-1 1 0 0,0-5 0 0,1-3-16 16,-5-1 2-16,4-3-804 15,-4-8-161-15</inkml:trace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4:22.046"/>
    </inkml:context>
    <inkml:brush xml:id="br0">
      <inkml:brushProperty name="width" value="0.035" units="cm"/>
      <inkml:brushProperty name="height" value="0.035" units="cm"/>
      <inkml:brushProperty name="color" value="#774931"/>
      <inkml:brushProperty name="fitToCurve" value="1"/>
    </inkml:brush>
  </inkml:definitions>
  <inkml:trace contextRef="#ctx0" brushRef="#br0">53 312 1209 0,'0'0'53'0,"-4"4"12"0,0 3-52 0,-1 5-13 15,10-1 0-15,-10 5 0 0,-12 3 200 0,8 0 38 16,9 1 7-16,0 3 2 0,-4-4-143 0,0 4-29 15,-1-4-6-15,18 4-1 0,5-7-48 0,-1 3-9 16,-13 0-3-16,1-3 0 0,8-5 3 0,-9 5 0 16,-4-9 0-16,-4 1 0 15,-5-8-91-15,0-4-19 0,-8-3-3 0,8-1-867 0</inkml:trace>
  <inkml:trace contextRef="#ctx0" brushRef="#br0" timeOffset="289">175 350 1983 0,'8'4'44'0,"-8"-4"8"0,0 12 3 0,5 3 1 0,-1-7-45 0,0 3-11 0,-8-3 0 0,4 4 0 16,0-5 89-16,0-7 16 0,0 8 3 0,0-8 1 15,-4 8-53-15,4-8-10 0,0 0-2 0,0 0-1 16,0 0-24-16,0 0-5 0,13 0-1 0,-5-4 0 16,5 0-24-16,0-8-5 0,0-3 0 0,0 3-1 15,5-3-53 1,-1 3-10-16,-4 1-3 0,-4-1 0 0,4 9 48 0,-13 3 10 0,0 0 1 0,13-4 1 15,-5 4 23-15,-8 0 16 0,13 7-2 0,-13-7-1 16,5 12 17-16,3-1 3 0,-3 1 1 0,-1 3 0 16,-4-3 18-16,0 0 3 0,0 3 1 0,0-3 0 15,0-1-28-15,0-3-6 0,0-8-1 0,0 11 0 16,0-3-11-16,0-8-2 0,0 0-8 0,0 0 12 16,-4 8-57-16,-1-4-12 0,-8-4-3 0,5 0-676 15,8 0-135-15</inkml:trace>
  <inkml:trace contextRef="#ctx0" brushRef="#br0" timeOffset="465">23 177 2314 0,'0'0'51'0,"0"0"10"0,0 0 3 0,0 0 1 0,0 0-52 0,0 0-13 15,0 0 0-15,0 0 0 0,0 0 81 0,0 0 14 16,0 0 2-16,0 0 1 0,0 0-52 0,13 0-10 15,0 0-3-15,-13 0 0 0,0 0-33 0,13 4 0 16,0-4 0-16,0 0-819 0,4 4-170 16</inkml:trace>
  <inkml:trace contextRef="#ctx0" brushRef="#br0" timeOffset="1425">751 134 115 0,'9'-3'0'0,"-9"3"10"0,8-4-10 0,-8 4 0 0,0 0 0 0,0 0 0 15,0 0 376-15,0 0 72 0,5 0 16 0,-5 0 2 16,0 0-270-16,0 0-55 0,0 0-10 0,4 7-3 15,-4 5-41-15,0 3-9 0,4-3-2 0,-4 7 0 16,0-3-14-16,0 3-3 0,0 4-1 0,5 0 0 16,-5 0-26-16,0 0-6 0,0 1-1 0,0 2 0 15,0-2 7-15,4-5 0 0,-4 8 1 0,4-8 0 16,-4 4-33-16,5-4 0 0,-5 1 0 0,0-5 0 16,0 1-19-16,4-5-10 15,-4-11-3-15,4 8 0 0,-4 0-128 0,0-8-25 0,9-4-6 16</inkml:trace>
  <inkml:trace contextRef="#ctx0" brushRef="#br0" timeOffset="1884">1037 0 1594 0,'0'0'71'0,"0"0"14"0,0 0-68 0,0 0-17 0,0 0 0 16,0 0 0-16,0 0 106 0,0 0 18 0,0 0 3 0,5 15 1 15,-5 0-8-15,4 5 0 0,-4-5-1 0,4 8 0 16,1 0-71-16,-1 4-13 0,-4 0-3 0,0 0-1 16,4 4 1-16,1 0 0 0,-5 0 0 0,0 0 0 15,0-4-32-15,0 3 0 0,4-3 0 0,-8 0 0 16,4 4 0-16,0-8 0 0,0 4 0 0,0-8 0 15,0-3 0-15,0-1 0 0,0-3 0 0,-5-4 0 16,5-8-14-16,0 0-9 0,0 0-1 0,0 0-1 16,0-8-12-16,5-4-3 15,-5-3 0-15,4-4 0 0,0 3 0 0,1 1-1 16,3-8 0-16,-3 0 0 0,-1 3 23 0,0 5 5 0,5-1 1 0,-5 1 0 16,1 3 12-16,3 5 0 0,1-1 0 0,0 0 0 0,-9 8 17 15,8 4-3-15,1 0-1 0,0 4 0 0,-1 3-1 16,1 1 0-16,0-1 0 0,-1 5 0 0,-3 3 15 15,3 0 2-15,-3 1 1 0,-5-1 0 0,4 0 0 0,0-3 0 16,1-1 0-16,-1-3 0 0,-4 7-15 0,0-8-3 16,0-11-1-16,0 0 0 0,0 12-11 0,0-12 0 15,0 0 0-15,0 0 0 16,0 0-188-16,-9 0-31 0</inkml:trace>
  <inkml:trace contextRef="#ctx0" brushRef="#br0" timeOffset="2063">734 381 2113 0,'0'0'46'0,"0"0"10"0,0 0 1 0,4 0 3 0,5 0-48 0,-1 0-12 0,5 0 0 16,0-4 0-16,0 4 64 0,5-4 11 0,-1 0 1 0,5 1 1 16,4-1-37-16,-5 0-8 0,6 0-2 0,-6-4 0 15,5 5-17-15,0-1-3 0,-4 4-1 0,0 0 0 31,-5 0-170-31,0 0-35 0</inkml:trace>
  <inkml:trace contextRef="#ctx0" brushRef="#br0" timeOffset="2318">1527 362 345 0,'0'0'31'0,"0"0"-31"15,0 0 0-15,4 7 0 0,-4 5 356 0,0-4 64 16,0 3 14-16,0 1 2 0,0 3-274 0,5-3-55 16,-10-1-11-16,10 5-3 0,-5-5-63 0,0 5-13 15,0-5-2-15,4 1-1 0,-4-4-6 0,0-8-8 16,0 0 11-16,0 0-11 15,0 0-76-15,0 0-23 0,0 0-4 0</inkml:trace>
  <inkml:trace contextRef="#ctx0" brushRef="#br0" timeOffset="2473">1445 100 460 0,'0'0'41'16,"0"0"-33"-16,0 7-8 0,-5 1 0 0,5 4 324 0,0 3 64 0,0-3 12 0,0-1 2 15,5 1-306-15,-1-1-62 0,-4-11-12 0,4 12-2 16,5 0-32-16,0-1-5 0,-5-3-2 0,5-1-842 16</inkml:trace>
  <inkml:trace contextRef="#ctx0" brushRef="#br0" timeOffset="2759">1735 316 1486 0,'0'0'66'0,"0"0"14"0,0 0-64 0,-9 3-16 16,1 1 0-16,-1 0 0 0,-4-4 96 0,9 8 17 16,-9-4 3-16,4 3 1 0,5 1-53 0,-5 0-10 15,5-4-2-15,-1 3-1 0,5-7-6 0,0 12-1 16,0-4 0-16,0-8 0 0,0 7-34 0,0-7-10 16,9 8 0-16,0 0 0 0,-1-1 0 0,5-3 0 15,-4 4 0-15,4 0 0 0,0-4 0 0,-4 3 0 16,-1-3 0-16,5 4 0 0,-4 0 0 0,4-1 0 15,-4-3 0-15,-1 8 0 0,1-5 0 0,-5 5 0 16,1-4 0-16,-1-1 0 0,-4 1 32 0,-4 0 6 16,4-8 1-16,0 11 0 0,-9-3 11 0,0 0 2 15,1-1 1-15,-5 1 0 0,0-4-37 0,0 0-8 16,0-4-8-16,-5 0-1148 0</inkml:trace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4:26.911"/>
    </inkml:context>
    <inkml:brush xml:id="br0">
      <inkml:brushProperty name="width" value="0.035" units="cm"/>
      <inkml:brushProperty name="height" value="0.035" units="cm"/>
      <inkml:brushProperty name="color" value="#774931"/>
      <inkml:brushProperty name="fitToCurve" value="1"/>
    </inkml:brush>
  </inkml:definitions>
  <inkml:trace contextRef="#ctx0" brushRef="#br0">0 305 1267 0,'0'0'28'0,"0"0"5"0,0 0 2 0,0 0 1 0,0 3-36 0,0-3 0 0,0 0 0 0,0 0 0 15,0 0 81-15,0 0 10 0,0 0 1 0,0 0 1 16,0 0-33-16,13 4-6 0,0-4-2 0,0 0 0 15,4-4 3-15,1 1 0 0,-1-1 0 0,5-4 0 16,-5 0-37-16,5 1-7 0,-1-1-2 0,1 0 0 0,0-3-22 16,-1 7-5-16,-3-4-1 0,-5 0-860 15</inkml:trace>
  <inkml:trace contextRef="#ctx0" brushRef="#br0" timeOffset="235">43 416 979 0,'0'0'87'0,"0"0"-70"16,0 0-17-16,0 12 0 0,-4-4 176 0,-5 3 32 15,5 1 7-15,4 7 1 0,-9-4-109 0,9 5-22 16,-4-1-4-16,8 0-1 0,-4 0-27 0,5 1-5 16,-1-9-2-16,0 9 0 0,1-5-16 0,3 0-3 15,-3-7-1-15,8 4 0 0,-9-5 1 0,5 1 0 0,4 0 0 16,-5-4 0-16,5 3-12 0,-4-3-3 0,-9-4 0 0,0 0 0 15,9 0-21-15,-9 0-5 0,8 0-1 16,-8 0 0 0,9-4-140-16,-9 4-28 0,4-7-5 0,1-1-684 0</inkml:trace>
  <inkml:trace contextRef="#ctx0" brushRef="#br0" timeOffset="394">22 582 1717 0,'0'0'76'0,"0"0"16"0,0 0-74 0,0 0-18 0,0 0 0 0,0 0 0 15,8 4 76-15,5-4 12 0,0 4 3 0,0-4 0 16,0 0-22-16,5 0-4 0,-5 0-1 0,4 0 0 0,0-8-31 16,1 8-6-16,-1-4-2 0,5 4 0 0,-1-4-25 15,1 4 0-15,-5-4 0 0,5 1 0 16,-5-1-127-16,1 4-30 0,-1-4-7 0</inkml:trace>
  <inkml:trace contextRef="#ctx0" brushRef="#br0" timeOffset="1373">529 505 864 0,'0'0'76'0,"0"0"-60"0,0-8-16 0,0 1 0 16,0 7 144-16,0 0 25 0,0-4 6 0,0-4 1 15,0 8-90-15,0 0-18 0,-5-4-3 0,5 4-1 16,-4-4-51-16,4 4-13 0,0 0 0 0,-4-4 0 16,-1 1 54-16,1 3 8 0,-5-4 2 0,9 4 0 15,0 0-64-15,-4-4 0 0,0 0-9 0,4 4 0 0,0 0 36 16,0 0 7-16,0 0 2 0,0 0 0 0,-5 0-2 16,-8 0 0-16,9 4 0 0,-5 0 0 0,1 0-25 0,-1 3-9 15,-4 1 0-15,0 0 9 0,9-1 44 0,-1 1 9 16,5-8 2-16,-4 8 0 0,4-8-52 0,0 0-12 15,0 0 0-15,-4 8 0 0,4-8 0 0,0 0 0 16,0 0 0-16,0 0 0 0,0 0 0 0,0 0 0 16,0 0 0-16,0 0 0 0,0 0 0 0,0 0 0 15,0 0 0-15,0 0 0 0,0 0 0 0,0 0 0 16,0 0 0-16,0 0 0 0,0 0 0 0,0 0 0 16,0 0 0-16,0 0 0 0,0 0 54 0,0 0 8 15,0 0 2-15,0 0 0 0,0 0-64 0,0 0-20 16,0 0 0-16,8-4 0 0,1 4 32 0,-9 0 7 15,0 0 1-15,0 0 0 0,0 0-28 0,0 0-6 16,0 0-1-16,0 0 0 0,0 0 15 0,0 0 0 0,0 0 0 0,0 0 0 16,0 0 0-16,0 0 20 0,0 0-4 0,0 0 0 15,9-4-24-15,-9 4-6 0,0 0-1 0,0 0 0 16,4-4 24-16,-4 4 5 0,0 0 1 0,0 0 0 16,0 0-15-16,0 0 0 0,0 0 0 0,0 0 0 15,9-4 0-15,-9 4 0 0,0 0 0 0,0 0 0 16,0 0 0-16,0 0 0 0,0 0 0 0,0 0 0 15,0 0 0-15,0 0-12 0,0 0 3 0,0 0 0 16,8-4 9-16,-8 4 12 0,5-7-2 0,-5 7-1 16,0 0-9-16,8-8 0 0,-8 8 0 0,0 0 0 15,0 0 0-15,0 0 0 0,0 0 0 0,0 0 0 0,0 0 0 16,0 0 0-16,0 0 0 0,0 0 0 0,0 0 0 0,0 0 0 16,0 0 0-16,0 0 0 0,9-4 0 0,-9 4 0 15,0 0 0-15,0 0 0 0,0 0 0 0,0 0 0 16,0 0 0-16,0 0 0 0,0-8 0 0,0 8 0 15,0 0 0-15,0 0 0 0,0 0 0 0,0 0 0 16,0 0 0-16,0 0 0 0,0 0 0 0,0 0 0 16,0 0 0-16,9 8 0 0,-1 0 0 0,-3-1 0 15,-5-7 0-15,4 12 0 0,5 0 0 0,-5-1 0 16,5 4 0-16,-5-3 0 0,5 3 33 0,-1 1 5 16,1-1 1-16,0-3 0 0,-1 3-28 0,1 1-11 15,0-1 8-15,4 0-8 0,-5 1 0 0,5 3 0 16,-4-3 8-16,0-1-8 0,-1 0 18 0,1-3 2 15,0-4 0-15,0 3 0 0,-1-3-30 0,-8-8-6 16,0 0 0-16,0 0-1 16,0 0-24-16,0 0-5 0,0 0-1 0,0 0 0 15,0 0-114-15,0 0-23 0,0 0-5 0</inkml:trace>
  <inkml:trace contextRef="#ctx0" brushRef="#br0" timeOffset="1589">615 478 1857 0,'0'0'40'0,"0"0"9"0,0 0 2 0,-4 4 2 0,4-4-42 0,0 8-11 0,-9-1 0 0,5 1 0 16,0 0 76-16,-1 3 12 0,1-3 4 0,0 3 0 0,-1 1 28 15,1 0 7-15,0 3 1 0,4-3 0 0,-5 3-103 0,5-3-25 16,-4 7 0-16,4-4 0 0,-4 1 0 16,4 3 0-16,0-4 0 0,-5 1 0 0,5-1 0 0,0-3 0 15,-4 3 0-15,4-3 0 0,0-5 0 0,0-7 0 16,0 12 0-16,0-12 0 15,0 0-251-15,0 0-55 0,0 0-11 0,13 0-3 0</inkml:trace>
  <inkml:trace contextRef="#ctx0" brushRef="#br0" timeOffset="2084">902 551 172 0,'0'0'16'0,"0"0"-16"16,0 0 0-16,0 0 0 0,0 0 307 0,0-4 58 0,-5 0 12 0,1-3 3 15,0-1-241-15,-1 4-48 0,5-3-10 0,0-1-1 16,0 4-20-16,0 0-3 0,-4-4-1 0,4 8 0 16,0 0-11-16,0 0-2 0,-4-3-1 0,4 3 0 15,0 0-16-15,0 0-3 0,-9-4-1 0,0 4 0 16,9 0-4-16,-8 0-1 0,-1 7 0 0,0-3 0 15,5 4-9-15,0 0-8 0,-5 3 9 0,5-3-9 16,-1 3 20-16,1 1-1 0,0 3-1 0,4 1 0 16,-5-5-6-16,5 5 0 0,0-8-1 0,-4 3 0 15,0 1-11-15,4-12 0 0,0 0 9 0,8 7-9 16,-8-7 12-16,0 0-3 0,0 0 0 0,0 0 0 0,13 4 3 16,-4-4 1-16,4-4 0 0,-4 4 0 0,-9 0-13 0,8-7 0 15,5-1 0-15,-4 0 0 0,4-3-16 0,-4-1-4 16,-1 4 0-16,-3 1 0 0,3-1 20 0,-3 0 9 15,-5 8-1-15,4-7 0 0,-4 7-19 0,0 0-4 16,0 0-1-16,0 0 0 0,0 0 16 0,0 0 0 16,0 0 0-16,0 0 0 0,0 0 26 0,4 11 5 15,1-3 1-15,-5 3 0 0,4 1-5 0,-4 0-1 16,9-1 0-16,-9 5 0 0,4-9-10 0,-4 5-3 16,9-5 0-16,-5 1 0 0,-4-8-4 0,4 8-1 15,-4-8 0-15,5 4 0 0,3 0-8 0,-8-4 0 16,0 0-10-16,0 0 10 15,9 0-65-15,-9 0-7 0,0 0-2 0,0 0-681 16,9-4-136-16</inkml:trace>
  <inkml:trace contextRef="#ctx0" brushRef="#br0" timeOffset="2555">1123 470 1717 0,'0'0'37'0,"0"0"8"0,-5 4 2 0,5-4 2 0,0 0-39 0,-4 8-10 0,0 0 0 0,4-1 0 16,0 5 92-16,0-1 16 0,0-3 3 0,4 4 1 16,0-1-46-16,1 5-9 0,-1-9-1 0,0 5-1 15,1-1-7-15,3 1 0 0,1 0-1 0,0-5 0 16,-5 5-31-16,5-8-7 0,-9-4-1 0,0 0 0 0,0 0-8 16,0 0 8-16,0 0-8 0,0 0 8 15,0 0-8-15,0 0 0 0,8-4 0 0,1-4 0 0,-5 4 0 16,5-3 0-16,-5-5 0 0,5 4-11 15,-5-3-26-15,1 3-6 0,-1 0-1 0,-4 8 0 0,0 0 24 0,0 0 5 16,4-4 1-16,-4 4 0 0,0 0 14 0,0 0 0 16,0 0 0-16,0 0 0 0,9 8 20 0,-5 0 1 15,1 0 0-15,-5 3 0 0,0-3 5 0,4 3 1 16,-8-3 0-16,4 0 0 0,0-8-12 0,0 0-3 16,0 0 0-16,0 0 0 0,0 0-12 0,0 0 0 15,0 0 0-15,0 0 0 0,0 0 0 0,0 0 8 16,0 0-8-16,13-4 0 0,-9-4 0 0,9 1 0 15,-9-1 0-15,9-4 0 16,-4 5-27-16,0-5-1 0,-1 4-1 0,1 1 0 0,0-1 14 0,-9 8 3 16,0 0 1-16,0 0 0 0,0 0 11 0,0 0 0 0,8 4 0 0,-8-4 8 15,5 7 5-15,-5-7 2 16,0 0 0-16,4 8 0 0,0 0 3 0,-4-8 1 0,0 0 0 16,0 0 0-16,0 0-19 0,0 0-12 0,0 0 1 0,0 0 1 31,0 0-206-31,0 0-42 0</inkml:trace>
  <inkml:trace contextRef="#ctx0" brushRef="#br0" timeOffset="2835">1530 563 230 0,'0'0'10'0,"0"0"2"0,0 0-12 16,0 0 0-16,0 0 0 0,0 0 0 0,0 0 381 0,0 0 74 15,0 0 14-15,0 0 3 0,0 11-305 0,4 1-62 16,1-1-12-16,-1 5-2 0,0-5-35 0,1 9-6 16,3-1-2-16,1 4 0 0,-5 0-12 0,1 0-4 15,-1 4 0-15,5-4 0 0,-5-3-12 0,0 3-2 16,1 0-1-16,3-4 0 16,-3 4-17-16,-1-7 8 0,0-1-8 0,-4-3 0 0,0-5 0 0,0-7-16 15,0 0 2-15,0 0 0 16,0 0-141-16,0 0-28 0,-4-7-5 0,4-1-2 15,-4-4-13-15,4 1-2 0,0-5-1 0,-5 1 0 0</inkml:trace>
  <inkml:trace contextRef="#ctx0" brushRef="#br0" timeOffset="3053">1547 559 345 0,'0'0'15'0,"0"-4"4"0,5-4-19 0,-5 1 0 0,0 7 0 0,0 0 0 16,0 0 364-16,0 0 70 0,0 0 14 0,13 0 2 16,-5 0-322-16,5 3-64 0,0 1-12 0,0 4-4 15,0 0-25-15,0-4-6 0,5 3-1 0,-5-3 0 16,-5 0 13-16,1 4 3 0,-9-8 0 0,9 4 0 15,0 3-13-15,-1-3-3 0,-8-4 0 0,0 0 0 16,0 0 12-16,0 0 1 0,0 12 1 0,0 3 0 16,0-7-3-16,5 3-1 0,-10 1 0 0,1 3 0 15,-9-3-17-15,0-4-9 0,4 3 10 0,0-3-10 16,1 3 8-16,-5 1-8 0,8-8 0 0,-3 4 0 16,-1-8-48-16,9 0-15 0,0 0-3 0,-9-4-1 15,1 0-125-15,3-8-24 0</inkml:trace>
  <inkml:trace contextRef="#ctx0" brushRef="#br0" timeOffset="3269">1812 251 576 0,'0'0'51'0,"0"0"-41"16,0 0-10-16,0 0 0 0,0 0 289 0,0 0 56 15,0 0 11-15,0 0 3 0,4 11-220 0,5 1-44 16,0-1-9-16,-1 5-2 0,-8-5-21 0,5 9-5 15,3-1-1-15,-3 4 0 0,-5 4-1 0,0-4-1 16,4 4 0-16,0-4 0 0,-4 0-39 0,5 4-7 16,-5-4-1-16,4-3-8 0,-4 3 8 0,0-4-8 15,0-4 0-15,4 5 0 16,-4-5-124-16,0 0-29 0,0-3-6 0,5-4-837 0</inkml:trace>
  <inkml:trace contextRef="#ctx0" brushRef="#br0" timeOffset="3657">2029 614 230 0,'0'0'10'0,"4"-8"2"0,0 0-12 0,1 5 0 0,-1-9 0 0,5 8 0 16,-5-4 276-16,0 5 52 0,1-5 10 0,3 4 2 0,-3 0-220 15,-1 0-44-15,5-3-8 0,-1 3-3 0,1-4-21 0,-5 0-5 16,1 5-1-16,-5-5 0 0,0 8-7 0,4-8-2 15,-4 0 0-15,0 1 0 0,0-1-21 0,0 0-8 16,0 8 0-16,-4-4 9 0,-1-3-9 0,5 7 0 16,-4-4 0-16,4 4 8 0,-9-4 13 0,9 4 3 15,-8 0 0-15,-1 8 0 0,0-4-10 0,1 3-2 16,-1 1 0-16,0 0 0 0,5 3 22 0,0 1 4 16,-1-1 1-16,5 5 0 0,-4-5-12 0,4 5-3 15,0-5 0-15,0 1 0 0,0-1-8 0,0 5-3 16,4-8 0-16,5 7 0 0,0-3 6 0,-1-1 1 15,5 1 0-15,0-5 0 0,0 5 1 0,5-1 1 16,-10 1 0-16,10-4 0 0,-5-1-10 0,4 1-1 16,0 0-1-16,-8 3 0 0,4-11-10 0,0 4 0 15,-4-4 0-15,4 0 0 0,-5-4-15 0,1 1-8 16,0-5-1-16,-1 0-1 16,-3 0-156-16,3-3-31 0</inkml:trace>
  <inkml:trace contextRef="#ctx0" brushRef="#br0" timeOffset="4187">2488 0 1209 0,'0'0'108'0,"0"0"-87"0,0 0-21 0,0 0 0 16,0 0 185-16,0 0 33 0,0 0 6 0,0 8 2 15,-4 0-103-15,4 3-21 0,0 1-4 0,0-1-1 16,-5 1-39-16,5-1-8 0,0 1-2 0,0 0 0 16,0-12-33-16,0 7-7 0,5 1-8 0,-5-8 11 15,0 0-103-15,0 0-21 0,8-4-4 0,1 4-906 16</inkml:trace>
  <inkml:trace contextRef="#ctx0" brushRef="#br0" timeOffset="4351">2579 23 403 0,'0'0'17'0,"0"0"5"0,0 0-22 0,0 0 0 0,0 0 0 0,0 0 0 0,9 12 365 0,-5-1 69 16,-4-11 14-16,4 12 2 0,1 0-304 0,-1-1-61 15,0 5-12-15,-4-5-2 0,5-3-11 0,-1 3-1 16,-4-11-1-16,0 0 0 0,0 0-43 0,0 12-15 15,0-12 9-15,4 11-9 0,-4 5 0 0,0-16-11 16,0 0 1-16,0 0-726 16,0 8-144-16</inkml:trace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5:27.307"/>
    </inkml:context>
    <inkml:brush xml:id="br0">
      <inkml:brushProperty name="width" value="0.1" units="cm"/>
      <inkml:brushProperty name="height" value="0.1" units="cm"/>
      <inkml:brushProperty name="color" value="#774931"/>
      <inkml:brushProperty name="fitToCurve" value="1"/>
    </inkml:brush>
  </inkml:definitions>
  <inkml:trace contextRef="#ctx0" brushRef="#br0">0 96 288 0,'0'0'25'0,"0"0"-25"15,0-11 0-15,0 11 0 0,0-4 64 0,0 4 8 16,0 0 2-16,4-8-276 0</inkml:trace>
  <inkml:trace contextRef="#ctx0" brushRef="#br0" timeOffset="916">39 0 403 0,'0'0'36'0,"0"0"-36"0,0 0 0 0,0 0 0 16,0 0 99-16,0 0 13 0,0 0 2 0,0 0 1 15,0 0-54-15,0 0-10 0,0 0-3 0,0 0 0 16,0 0-12-16,0 0-4 0,0 0 0 0,0 0 0 15,0 0-9-15,0 0-3 0,0 0 0 0,0 0 0 16,0 0 20-16,0 0 3 0,0 0 1 0,0 0 0 16,0 0-12-16,0 0-1 0,0 0-1 0,0 0 0 15,0 0 18-15,0 0 3 0,0 0 1 0,0 0 0 0,0 0-40 0,0 0-12 16,0 0 8-16,0 0-8 0,0 0 13 0,0 0-1 16,0 0 0-16,0 0 0 0,0 0-12 0,0 0 0 15,0 0 0-15,0 0 0 0,0 0 0 0,0 0 11 16,0 0-2-16,0 0 0 0,0 0 3 0,0 0 0 15,0 0 0-15,0 0 0 0,0 0 4 0,0 0 2 16,0 0 0-16,0 0 0 0,0 0-10 0,0 0-8 16,0 0 9-16,0 0-9 0,0 0 8 0,0 0-8 15,0 0 0-15,0 0 0 0,0 0 8 0,0 0-8 16,0 0 0-16,0 0 0 0,0 0 13 0,0 0-3 16,0 0-1-16,0 0 0 0,0 0-1 0,0 0 0 15,0 0 0-15,0 0 0 0,0 0-8 0,0 0 12 16,0 0-12-16,0 0 12 0,0 0-12 0,0 0 0 15,0 0 0-15,0 0 0 0,0 0 0 0,0 0-11 16,0 0 3-16,0 0 0 0,0 0 8 0,0 0 11 0,0 0-3 16,0 0 0-16,0 0-8 0,0 0 10 0,0 0-10 15,0 0 10-15,0 0-1 0,0 0 0 0,0 0 0 16,0 0 0-16,4 8-9 0,-4-8 10 0,0 0-10 16,0 0 10-16,0 0-10 0,0 0 12 0,0 0-12 0,0 0 12 15,0 0-12-15,0 0 0 0,0 0-12 0,0 0 12 16,0 0 0-16,0 0 0 0,0 0 0 0,0 0 0 15,0 0 0-15,0 0 8 0,0 0-8 0,0 0 0 16,0 0 0-16,0 0 0 0,0 0 8 0,0 0-8 16,0 0 0-16,0 0 0 0,-4 11-10 0,4-11 10 15,0 0 0-15,0 0 0 0,0 0 0 0,0 0 0 0,0 0 0 0,0 0-9 16,0 0 9-16,0 0 0 0,0 0 0 16,0 0 0-16,0 0 0 0,0 0 0 0,-4 8 0 0,4-8 0 15,0 0 9-15,0 0-9 0,0 0 14 0,0 0-4 16,0 0-1-16,0 0 0 0,0 0-9 0,0 0-11 15,0 0 3-15,0 0 0 0,0 0 8 0,0 8 11 16,-5-1-3-16,5-7 0 0,0 0-8 0,0 0 0 16,0 0-10-16,0 0 10 0,0 8-8 0,0-8 8 15,0 0 0-15,0 0-9 0,0 0 9 0,0 8 11 16,0-8-3-16,5 8 0 0,-5 3-8 0,0-11 0 16,0 0 0-16,0 0 0 0,0 8 0 0,0-8 0 15,0 0 0-15,0 8 0 0,0-8 0 0,0 11 0 16,4-3 0-16,-4-8 0 0,0 0 0 0,4 11 0 15,1 1 0-15,-5-4 0 0,0 3 0 0,4 1 0 16,-4-1 0-16,0 1 0 0,0-1 0 0,0 1 0 0,0-12 0 16,-4 8 0-16,4 3 0 0,0-3 0 0,0 4-10 15,-5-5 10-15,5 5 0 0,0-12 0 0,-4 7 0 0,4-7 0 16,0 8 0-16,0-8 0 0,-4 8 0 0,4-8 0 16,0 0 0-16,0 0 0 0,0 0-15 0,0 0 5 15,0 0-138 1,0 0-27-16,0 0-5 0,0 0-2 0</inkml:trace>
  <inkml:trace contextRef="#ctx0" brushRef="#br0" timeOffset="1251">108 420 597 0,'0'0'26'0,"0"0"6"0,0 0-32 0,0 0 0 15,0 0 0-15,0-8 0 0,0 8 21 0,0-7-2 0,-4-1-1 0,0 0 0 16,4 8-18-16,0 0 0 0,-5-4 8 0,1-3-8 16,4-1 0-16,0 8-11 0,0 0 2 0,0 0 0 15,-4-8-2-15,4 8 0 0,0 0 0 0,0 0-261 16</inkml:trace>
  <inkml:trace contextRef="#ctx0" brushRef="#br0" timeOffset="1548">91 312 230 0,'0'0'10'0,"0"0"2"0,0 0-12 0,0 0 0 0,0 0 0 0,0 4 0 15,0 4 172-15,0-4 31 0,0-4 6 0,0 3 2 16,0 9-97-16,0-12-19 0,0 0-4 0,0 4-1 16,0 4-17-16,0-1-3 0,0 1-1 0,0-8 0 15,0 0-29-15,0 8-7 0,-4-1-1 0,4 1 0 16,0 0 6-16,0-1 1 0,-5 1 0 0,5-4 0 0,0 4-20 16,0-8-4-16,-4 7-1 0,4 1 0 0,0-8 3 15,0 8 1-15,0-8 0 0,0 0 0 0,-4 4 6 0,-1 3 0 16,5 1 1-16,0-8 0 0,0 8-25 0,0-8-16 15,0 8 3-15,0-8 0 0,0 11 21 0,0-11 5 16,0 0 1-16,5 8 0 0,-5-8-14 0,0 0 0 16,0 0 0-16,0 0 0 0,0 0-13 0,0 11 4 15,0-3 1-15,0-8 0 0,0 0 8 0,0 8 11 16,0-8-3-16,0 7 0 0,0-7-8 0,0 0-12 16,0 0 2-16,-5 8 1 0,5 0-6 0,0-8-1 15,0 8 0-15,0-8 0 16,0 0-52-16,0 0-12 0,0 0-1 0,0 0-693 0</inkml:trace>
  <inkml:trace contextRef="#ctx0" brushRef="#br0" timeOffset="1783">91 682 1195 0,'0'0'26'0,"0"0"6"0,0 0 0 0,0 0 2 0,0 0-34 0,0 0 0 0,0 0 0 0,0 0 0 15,0 12 89-15,-4-5 11 0,-1 5 3 0,5-12 0 0,0 0-51 0,0 8-11 16,0 3-1-16,0-11-1 0,0 0-31 0,0 0-8 16,0 0 0-16,0 0 0 15,0 8-115-15,0-8-27 0,0 0-6 0</inkml:trace>
  <inkml:trace contextRef="#ctx0" brushRef="#br0" timeOffset="1975">100 902 1134 0,'0'0'50'0,"0"0"10"0,0 11-48 0,0-11-12 15,0 0 0-15,0 8 0 0,0 0 78 0,-5-1 13 16,5-7 2-16,0 0 1 0,0 0-31 0,0 12-7 15,0-12 0-15,0 8-1 0,0 3-10 0,0-3-1 16,0-8-1-16,0 0 0 0,0 0-35 0,0 0-8 16,0 0 0-16,0 0 0 0,0 0 0 0,0 0-12 15,0 0 2-15</inkml:trace>
  <inkml:trace contextRef="#ctx0" brushRef="#br0" timeOffset="2171">104 1117 1335 0,'0'0'29'0,"0"0"7"0,0 0 0 0,0 12 2 0,0 0-30 0,0-1-8 0,-4-3 0 0,-1 7 0 15,5-3 68-15,-4-1 13 0,4-11 3 0,0 12 0 16,-4-4-52-16,4-8-11 0,-5 7-1 0,5 5-1 0,0-4-19 0,0-8 0 16,0 0 0-16,0 0 0 15,5 11-61-15,-5-11-10 0,0 0-1 0,0 0-1 16,4 8-152-16,-4-8-31 0</inkml:trace>
  <inkml:trace contextRef="#ctx0" brushRef="#br0" timeOffset="2493">117 1379 288 0,'-4'4'25'0,"4"0"-25"15,0 0 0-15,0 0 0 0,0 7 185 0,-5-3 32 16,5 0 7-16,0 0 0 0,0 3-129 0,-4-3-27 16,4 0-4-16,-4 3-2 0,8-3 3 0,-8 0 1 15,4-8 0-15,0 11 0 0,0-3-35 0,0-8-7 16,0 0-2-16,0 0 0 0,0 7 18 0,0-7 3 15,0 0 1-15,0 12 0 0,-5-4-11 0,5-8-1 16,0 0-1-16,0 0 0 0,0 0-23 0,0 0-8 16,0 0 0-16,5 11 9 0,-5-11-9 0,0 12 0 15,4 3 0-15,0-7 0 0,-4-8 0 0,0 12 0 16,0-1 0-16,0 1 0 0,5 3 0 0,-5-7 16 0,0-8-2 16,0 0-1-16,0 0-13 0,0 0 0 0,0 0 0 15,0 0 0-15,0 0 0 0,0 0 0 0,0 0 0 0,0 0 0 16,0 0 0-16,0 0 0 0,0 0 0 0,0 0 0 15,-5-8 0-15,5 8 0 0,0 0 0 0,0 0 0 16,0 0-95 0,0 0-21-16,0 0-5 0,0 8-1 0,-4 3-2 0,4-3 0 15,-4 4 0-15,4-5 0 0,0 5 44 0,0-12 9 16,0 0 2-16,0 0 0 0</inkml:trace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5:31.362"/>
    </inkml:context>
    <inkml:brush xml:id="br0">
      <inkml:brushProperty name="width" value="0.1" units="cm"/>
      <inkml:brushProperty name="height" value="0.1" units="cm"/>
      <inkml:brushProperty name="color" value="#774931"/>
      <inkml:brushProperty name="fitToCurve" value="1"/>
    </inkml:brush>
  </inkml:definitions>
  <inkml:trace contextRef="#ctx0" brushRef="#br0">43 77 655 0,'5'-11'28'0,"-1"7"8"0,-8 0-36 0,4-4 0 16,0 8 0-16,4-4 0 0,-4 4 48 0,0 0 2 15,0 0 1-15,0 0 0 0,0 0 3 0,0 0 1 16,0 0 0-16,0 0 0 0,0 0 29 0,0 0 5 15,0 0 2-15,0 0 0 0,0 0-10 0,0 0-1 16,0 0-1-16,0 0 0 0,0 0-11 0,0 0-1 16,0 0-1-16,0 0 0 0,0 0-26 0,0 0-4 15,0 0-2-15,-4-3 0 0,-5-1 2 0,9 4 1 16,0 0 0-16,0 0 0 0,0 0-4 0,0 0-1 16,0 0 0-16,0 0 0 0,4-8-3 0,-4 8-1 0,0-4 0 0,0 4 0 15,0 0-6-15,0-8-2 0,0 1 0 0,-4 3 0 16,0-4-8-16,4 8-3 0,0 0 0 0,0 0 0 15,0 0-9-15,0 0 0 0,0 0 0 0,0 0 0 16,0 0 0-16,0 0 0 0,0 0 0 0,0 12 0 16,0-1-10-16,4-3 10 0,-4 4 0 0,0 3-9 15,4-3 9-15,-4-1 0 0,0 1 0 0,0-1 0 16,-8 1 8-16,8-4 3 0,0-8 1 0,0 11 0 16,-5 1-12-16,5-5 0 0,0-7 0 0,0 12 0 15,0-4 0-15,0-8 0 0,0 11 0 0,0-11 0 16,0 12-100-16,0-12-16 0,0 11-4 0,0 1-541 15,0-12-109-15</inkml:trace>
  <inkml:trace contextRef="#ctx0" brushRef="#br0" timeOffset="170">0 355 230 0,'0'0'20'0,"0"0"-20"16,0 0 0-16,0 0 0 0,0 11 250 0,0-3 46 15,-4 4 8-15,4-12 3 0,4 3-140 0,-4-3-28 16,0 0-6-16,0 12-1 0,0-12-47 0,4 12-9 15,-4-12-3-15,0 0 0 0,0 0-43 0,0 0-9 16,5 7-1-16,-5-7-1 0,-5 8-19 0,5-8 8 16,9 4-8-16,-9-4 0 15,0 0-168-15,0 0-41 0</inkml:trace>
  <inkml:trace contextRef="#ctx0" brushRef="#br0" timeOffset="315">22 597 288 0,'-13'8'25'0,"13"-8"-25"0,0 0 0 0,0 0 0 16,0 12 215-16,0-12 37 0,0 0 8 0,0 7 2 16,4 5-119-16,-8-4-24 0,-1 3-5 0,5-11-1 15,0 0-78-15,0 0-16 0,-4 8-3 0,4-8-511 16,0 0-101-16</inkml:trace>
  <inkml:trace contextRef="#ctx0" brushRef="#br0" timeOffset="467">30 809 172 0,'0'0'16'0,"5"8"-16"0,-5-8 0 0,0 8 0 0,4 3 210 0,0-3 39 15,-4-8 8-15,-8 12 2 0,8-12-155 0,0 0-30 16,0 11-6-16,0-3-2 0,-9 0-40 0,9-8-8 16,0 0-2-16,0 11-423 15,0 1-85-15</inkml:trace>
  <inkml:trace contextRef="#ctx0" brushRef="#br0" timeOffset="667">22 1075 1256 0,'13'8'56'0,"-13"-8"11"0,0 0-54 0,0 0-13 16,-5 11 0-16,5 1 0 0,0-12 107 0,0 8 18 0,0 3 4 15,0-3 1-15,0 4-70 0,5-5-15 0,-5-7-2 0,0 12-1 16,-5-4-30-16,5 3-12 0,-4-7 11 0,0 4-11 15,-1-1 0-15,5 1 0 0,0 4 0 0,0-5 0 32,-4-3-28-32,4-4-3 0,4 8 0 0,-4-8 0 15,0 0-81-15,0 0-17 0</inkml:trace>
  <inkml:trace contextRef="#ctx0" brushRef="#br0" timeOffset="1004">65 1391 172 0,'0'0'8'15,"0"8"1"-15,-4 3-9 0,4 1 0 0,0-4 0 0,-5 3 0 0,5 1 252 0,-4-4 49 16,8 3 10-16,-4 1 1 0,0-1-186 0,0 1-38 16,0-12-7-16,0 11-1 0,5 1-36 0,-1-1-8 15,-8 1 0-15,4 0-1 0,0-1-18 0,4 1-3 16,-4-1-1-16,0-11 0 0,0 8-13 0,0 4 0 16,0-12 8-16,4 11-8 0,-8-3 0 0,8 3 0 15,5-3 8-15,-5 4-8 0,-4-5 0 0,5 5 9 16,-1-4-9-16,0 3 8 15,-4-11-27-15,0 0-5 0,-4 8-2 0,4-8 0 0,9 11 18 0,-9-11 8 16,-5 12-8-16,5 0 8 0,5-1 0 0,-1 1 0 16,-8-5 0-16,4 1 0 0,4 0 0 0,0 3 0 15,-4 1 0-15,-4-4 0 0,4-8 0 0,0 11 0 16,-4-3 0-16,4 3 0 0,-9-3 0 0,9-8 0 16,0 8 0-16,0 3 0 0,-4-3 19 0,4-8 2 15,0 0 1-15,0 0 0 0,0 0 2 0,0 0 0 16,0 0 0-16,0 0 0 0,0 0-24 0,0 0 9 0,0 0-9 15,0 0-822-15</inkml:trace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5:34.650"/>
    </inkml:context>
    <inkml:brush xml:id="br0">
      <inkml:brushProperty name="width" value="0.1" units="cm"/>
      <inkml:brushProperty name="height" value="0.1" units="cm"/>
      <inkml:brushProperty name="color" value="#774931"/>
      <inkml:brushProperty name="fitToCurve" value="1"/>
    </inkml:brush>
  </inkml:definitions>
  <inkml:trace contextRef="#ctx0" brushRef="#br0">82 589 756 0,'0'0'33'0,"0"0"7"0,0 0-32 0,0 0-8 0,0 0 0 0,0 0 0 16,0 0 89-16,0 0 16 0,0 0 3 0,0 0 1 16,0 0-26-16,0 0-6 0,0 0-1 0,0 0 0 0,0-8 21 0,-8 5 4 15,3-5 1-15,5 8 0 16,0 0-19-16,0-8-4 0,0 8-1 0,0 0 0 0,0 0-14 16,0 0-4-16,0 0 0 0,0 0 0 0,0 0-32 0,0 0-8 15,0 0 0-15,0 0-1 0,0 0-7 0,0 0-2 16,9-4 0-16,0 0 0 0,-9 4 0 0,8-3 0 15,1 3 0-15,0-4 0 0,4 4 4 0,0-4 1 16,-5 4 0-16,10 0 0 0,-1 0-15 0,0 0 0 16,-8-4 0-16,8 4 0 0,1 0 0 0,-1-4 0 15,-4 4-9-15,0-4 9 0,4 4 0 0,1-4 0 16,-1 4 0-16,0 0 0 0,5 0 0 0,-5 0 0 16,5-3 0-16,0 3 0 0,-5 0 0 0,0 0 10 15,-4-4-10-15,5 4 8 0,-9 0-8 0,-9 0 0 16,13 0 0-16,-13 0 0 0,0 0 0 0,0 0 0 15,0 0 0-15,0 0 0 0,0 0 0 0,0 0 0 16,0 0 14-16,0 0-4 16,0 0-91-16,0 0-19 0,-5 4-3 0,-3-1-1 0</inkml:trace>
  <inkml:trace contextRef="#ctx0" brushRef="#br0" timeOffset="389">264 262 1152 0,'0'0'102'0,"0"0"-82"15,0 0-20-15,0 0 0 0,0 0 199 16,0 0 35-16,-4 7 7 0,4-7 2 0,-9 4-129 0,5 8-26 16,-5-1-4-16,1 1-2 0,-1 3-14 0,0-3-4 15,-4 3 0-15,0 1 0 0,0 3-15 0,0-4-3 16,-4 5-1-16,4-5 0 0,0 4-37 0,0-3-8 15,0-1 0-15,0 4 0 0,4-3 0 0,-4 3-13 16,5-7 4-16,-1-1 1 0,0 5 8 0,1-5 0 16,-1-3-9-16,5 3 9 0,4-3 0 0,-5-4 13 15,1 4-1-15,4-8-1 0,0 0-11 0,0 0-17 16,0 11 4-16,0-3 1 0,0-8 12 0,4 8 16 16,-4-8-3-16,5 7-1 0,-5-7-12 0,13 4 0 15,-5 4 0-15,5 0 0 0,-4-8 0 0,0 3 0 16,8 5 0-16,0-4 0 0,1-4 0 0,-1 4 0 15,5 0 8-15,-1 3-8 0,5-7 0 0,-8 4 0 16,-1 0 0-16,-4 0 0 0,4 4 0 0,1-4 0 16,-5-1 0-16,-5 1 0 15,5 0-56-15,-4-4-7 0,0 4-1 0,4 0-1076 0</inkml:trace>
  <inkml:trace contextRef="#ctx0" brushRef="#br0" timeOffset="1324">824 296 288 0,'-18'-11'12'0,"10"7"4"0,8 4-16 0,0 0 0 16,-5-4 0-16,5 4 0 0,0 0 303 0,0 0 57 16,0 0 12-16,0 0 3 0,0 0-238 0,0 0-47 15,0 0-10-15,0 8-1 0,5 3-30 0,-5 5-5 0,-5-5-2 0,5 5 0 16,5-1 0-16,-5 4 0 0,0-3 0 0,0 7 0 16,0 0-12-16,0-4-2 0,-5 4-1 0,5 1 0 15,-4-1-16-15,0 0-3 0,-1 0-8 0,5 0 12 16,-4 0-12-16,4-4 0 0,-4-3 0 0,4-5 0 15,0-3 0-15,0 0-21 0,4-1 3 16,-4-7 1 0,0 0-39-16,0 0-7 0,0 0-1 0,0 0-1 0,4-15-6 15,1 0-1-15,-1-1 0 0,0-3 0 0,1 4 12 16,-5-1 1-16,4-3 1 0,0 0 0 0,-4-1 40 0,0-3 8 0,0 4 2 0,5 4 0 16,-10-5 44-16,5 5 8 0,5 3 3 0,-5-3 0 0,0 3 9 15,0 1 1-15,0-1 1 0,0 8 0 16,0 4 0-16,0 0 0 0,0 0 0 0,0 0 0 0,0 0-10 15,0 0-1-15,0 0-1 0,0 0 0 0,13 0-16 0,-13 0-3 16,0 0-1-16,4 8 0 0,5 0 0 0,-5 3 0 16,5 1 0-16,-5-1 0 0,-4 5-5 0,4-5-1 15,1 5 0-15,-5-5 0 0,0 5-12 0,4-1-8 16,-4-3 8-16,4-1-8 0,-4 1 0 0,5-1 8 16,-5-11-8-16,4 8 0 0,0 0 0 0,-4-8 9 15,0 0-9-15,0 0 0 0,0 0 0 0,0 0-14 16,9-4 1-16,0-4 0 15,-1 1-21-15,5-5-4 0,-4 4-1 0,0-3 0 0,-1-5 14 0,-3 1 2 16,-5 0 1-16,0-5 0 0,0 9 22 0,4-5-11 16,0-3 11-16,1 4-8 0,-5-1 8 0,0 1 0 15,8-1 0-15,1 1 0 0,-5-4 0 0,5 7 9 16,0-3-9-16,-1 3 0 0,1 4 16 0,-5-3-3 0,1 3-1 16,3 0 0-16,-3 1 7 0,-5 7 1 0,0 0 0 15,0 0 0-15,0 0 1 0,0 0 1 0,0 0 0 0,8 0 0 16,-8 0-9-16,13 0-1 0,-13 0-1 0,9 7 0 15,4 1-3-15,-9 0-8 0,5 0 12 0,0 3-4 16,-1 1 4-16,-3-1 0 0,-1 1 0 0,0 3 0 16,1 1-1-16,-1-1 0 0,0 1 0 0,1-1 0 15,-1 0-3-15,-4 5 0 0,4-5 0 0,-4 4 0 16,5 1-8-16,-5-1 0 0,0-4 0 0,0 1 0 16,0-1 0-16,0-3 0 0,0-1 0 0,0 5 8 15,0-5-104-15,0-3-20 0,4 3-5 16,-4-3-963-16</inkml:trace>
  <inkml:trace contextRef="#ctx0" brushRef="#br0" timeOffset="1728">1430 412 748 0,'0'0'67'0,"0"0"-54"16,0-8-13-16,5-3 0 0,-1 3 177 0,-4-4 33 15,-4 5 6-15,-1-5 2 0,5 1-82 0,-4-1-16 16,-5 4-3-16,5-3-1 0,4 3-42 0,-4 0-9 16,-1 4-1-16,-3 1-1 0,3-1-20 0,1 4-4 15,4 0-1-15,-4 7 0 0,-9 1-22 0,8-4-4 16,1 4 0-16,-5 3-1 0,5 1-3 0,0-1-8 0,-1 1 12 16,5 0-4-16,-4 7-8 0,4-4 0 0,-9 1 0 15,9-1 8-15,0 4-8 0,5-3 0 0,-5-1 0 0,0 1 0 16,4-5 0-16,-4 1 0 0,4-1 0 15,-4-3 0-15,5 0 0 0,-5-8 0 0,8 7 0 0,-8-7 0 16,0 0 0-16,0 0-14 0,9 0 2 0,4-4 0 16,-13 4-11-16,9-7-1 0,-1-5-1 0,1 1 0 15,0-1-25 1,-1 4-5-16,1-7-1 0,0 3 0 0,-5 1 38 0,5-1 7 0,-5 5 2 0,5-5 0 16,-5 8 9-16,-4 4 11 0,0 0-3 0,0 0 0 15,0 0 27-15,0 0 5 0,0 0 0 0,0 12 1 16,0-1-9-16,0 1-3 0,0-4 0 0,-4 7 0 0,4-3-29 15,-5-1 0-15,10 1-13 0,-5-5-1004 16</inkml:trace>
  <inkml:trace contextRef="#ctx0" brushRef="#br0" timeOffset="2029">1621 319 403 0,'0'0'36'0,"0"0"-36"16,0 0 0-16,5 12 0 0,-1-4 249 0,0-1 43 16,-4 5 9-16,0 0 2 0,0-5-191 0,5 5-39 15,-5-5-7-15,0 5-2 0,0 0-28 0,0-5-7 16,0-7-1-16,0 8 0 0,0 4-15 0,0-5-3 16,0-7-1-16,0 0 0 0,0 0-9 0,0 0 10 0,0 0-10 15,0 0 10-15,0 0-10 0,0 0 10 0,0 0-10 0,13 0 10 16,0-4-10-16,-9-3 10 0,5-1-10 0,-1-4 10 15,5 1 8-15,-4-5 2 0,4 5 0 0,-4-4 0 16,4-1 25-16,-5 5 6 0,5-5 1 0,-4 5 0 16,0-1-15-16,-5 0-2 0,5 1-1 0,-5 3 0 15,0 0-26-15,-4 8-8 0,5-7 0 0,-5 7-677 16,0 0-139-16</inkml:trace>
  <inkml:trace contextRef="#ctx0" brushRef="#br0" timeOffset="2590">2085 227 115 0,'0'0'10'0,"0"0"-10"15,0 0 0-15,0 0 0 0,-4-8 196 0,4 8 38 16,0-11 7-16,0 3 2 0,0 0-111 0,0 1-23 16,-5-5-4-16,5 4-1 0,0 8-24 0,-4-7-4 15,0-5-2-15,-1 4 0 0,1 1-3 0,4 7-1 16,-9-4 0-16,9 4 0 0,0 0-20 0,-8 0-4 16,-1 0-1-16,0 4 0 0,1-4-5 0,-1 7-2 15,0 1 0-15,1 4 0 0,-1-5-16 0,-4 9-3 16,4-5-1-16,1 5 0 0,-1 3-4 0,0 0-1 0,-4 4 0 0,9-3 0 15,-5 3-13-15,5-4 0 0,0 4 0 0,-1-4 0 16,1 1 0-16,4-1 0 0,-4-4 0 0,8 5 0 16,-4-9 0-16,9 1 0 0,-9-5 0 0,0-7-10 15,8 8-5-15,1-8-1 0,-9 0 0 0,13 0 0 16,-4-4-16-16,-1-3-3 16,5-1-1-16,0-4 0 0,-4 1 0 0,0-5-1 15,-1 5 0-15,1-5 0 0,4 1 22 0,-4 3 5 0,-5-3 1 0,5 3 0 16,-1 5 9-16,1-1 0 0,-5 0 0 0,-4 8 0 15,0 0 17-15,0 0 6 0,0 0 1 0,9 8 0 16,0 0 24-16,-5-1 4 0,0 5 2 0,-4 3 0 0,0 1-7 16,0-1-2-16,0 1 0 0,0 3 0 0,0 0-5 0,0 0-2 15,0-3 0-15,0 3 0 0,-4-4-16 0,0 5-3 16,-1-5-1-16,1 4 0 0,0 1-7 0,-5-5-2 16,0 4 0-16,1-3 0 0,-1-1-9 0,-4 1 0 15,0-5 9-15,0-3-9 16,4 3-24-16,-4-3-8 0,0 4-3 0,5-5-718 15,-1-7-144-15</inkml:trace>
  <inkml:trace contextRef="#ctx0" brushRef="#br0" timeOffset="2810">2271 215 1882 0,'0'0'41'0,"0"0"9"0,0 0 2 0,9 12 1 0,-5-4-42 0,1 3-11 0,3 1 0 0,-3 3 0 16,-1-3 84-16,5 7 14 0,-5-7 3 0,0 3 1 15,-4 0-39-15,0 1-8 0,-8-1-2 0,3 1 0 16,10-1-28-16,-1-3-5 0,-4 3-2 0,-4-3 0 16,4-1-29-16,0-3-5 0,0-8-2 0,-5 8-1078 15</inkml:trace>
  <inkml:trace contextRef="#ctx0" brushRef="#br0" timeOffset="2979">2289 3 1814 0,'0'0'80'0,"0"0"17"0,0 0-77 0,0 0-20 15,0 0 0-15,0 0 0 0,0 0 96 0,0 0 15 16,0 0 3-16,0 0 1 0,8-3-56 0,-8 3-11 15,9 0-3-15,-9 0 0 16,0 0-124-16,0 0-25 0</inkml:trace>
  <inkml:trace contextRef="#ctx0" brushRef="#br0" timeOffset="3376">2449 258 1479 0,'13'7'65'0,"-13"-7"15"0,4 8-64 0,-4-8-16 0,9 4 0 0,-5 4 0 15,-4-8 69-15,0 7 11 0,0-7 3 0,9 12 0 16,-5-4-38-16,-4-1-7 0,0-7-2 0,0 12 0 16,0-12-24-16,0 12-12 0,0-12 10 0,-4 11-10 15,4-11 8-15,0 0-8 0,0 0 0 0,0 0 0 16,0 0 0-16,0 0-8 0,0 0-1 0,0 0 0 15,0 0-26-15,0 0-5 0,9-8 0 0,-1 1-1 16,-3-1 7-16,8 0 2 0,-5-3 0 0,1 3 0 16,4 0 32-16,-4 1 0 0,-5-1 0 0,5 0 0 0,0 4 28 0,-1 0 0 15,1-3 0-15,-5 3 0 0,-4 4 22 0,0 0 4 16,9 0 1-16,-9 0 0 0,0 0 1 0,9 8 1 16,4-8 0-16,-9 7 0 0,-4-7-4 0,9 8-1 15,-5 4 0-15,0-1 0 0,1 1-14 0,-1-1-3 16,0 1-1-16,-4 3 0 0,9 1-10 0,-9 3-3 15,-4-4 0-15,4 5 0 0,-5-5-12 0,5 4-9 16,0-3 12-16,-4-1-12 16,4-3-103-16,0-1-27 0,-4-3-6 0</inkml:trace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5:42.989"/>
    </inkml:context>
    <inkml:brush xml:id="br0">
      <inkml:brushProperty name="width" value="0.1" units="cm"/>
      <inkml:brushProperty name="height" value="0.1" units="cm"/>
      <inkml:brushProperty name="color" value="#774931"/>
      <inkml:brushProperty name="fitToCurve" value="1"/>
    </inkml:brush>
  </inkml:definitions>
  <inkml:trace contextRef="#ctx0" brushRef="#br0">13 481 172 0,'0'0'8'0,"0"0"1"0,0 0-9 0,0 0 0 15,0 0 0-15,0 0 0 0,-5 8 268 0,5-8 52 0,-8 4 11 0,8-4 1 16,0 0-171-16,0 0-34 0,0 0-7 0,0 0-2 15,0 0-7-15,0 0-2 0,0 0 0 0,0 0 0 16,0 0-26-16,0 0-6 0,0 0-1 0,0 0 0 16,0 0-31-16,0 0-6 0,0 0-2 0,0 0 0 15,0 0-25-15,0 0-4 0,0 0-8 0,0 0 11 16,0 0-11-16,0 0 0 0,8 0 0 0,5 0 0 16,-4 0 0-16,4 0 0 0,0 0 0 0,4 0 0 15,1 0 0-15,-1 0 0 0,0 0 0 0,1 0 0 16,-1 0 0-16,0 0 0 0,-4 0 0 0,9-4 0 15,4 0 0-15,0 0 0 0,0-3-14 0,5 3 5 16,-5 0 9-16,4-4 11 0,0 4-3 0,-4 4 0 0,0-3-8 16,0 3 0-16,0-4 0 0,0 4 0 0,-8 0 0 0,-1 0 0 15,0-4-9-15,5 4 9 0,-9 0 0 0,0 0 0 16,-4-4 0-16,4 4 0 0,-5 0 0 0,-8 0 0 16,0 0 0-16,0 0 0 0,0 0 0 0,0 0 0 15,0 0 0-15,0 0 0 16,0 0-31-16,0 0-9 0,0 0-1 0,-8 4-708 15,-5-4-142-15</inkml:trace>
  <inkml:trace contextRef="#ctx0" brushRef="#br0" timeOffset="407">494 243 1602 0,'0'0'71'0,"0"0"14"0,0 0-68 0,0 0-17 0,-4 3 0 0,-1 1 0 15,1 0 143-15,4-4 25 0,-4 4 4 0,4-4 2 16,0 0-62-16,0 0-12 0,0 0-2 0,0 0-1 16,0 0-48-16,0 11-9 0,0-11-3 0,8 12 0 15,1 0-12-15,0-1-2 0,-1-3-1 0,5 3 0 16,-4-3-8-16,8 4-2 0,-4-5 0 0,0 5 0 15,0-4-12-15,5 3 8 0,-1-3-8 0,-4 3 0 16,4-7 8-16,-8 4-8 0,4-4 0 0,-4 7 0 0,-1-7 0 0,-8-4 8 16,9 8-8-16,-9-8 0 0,0 0 0 0,0 12 11 15,0-1-11-15,0-11 10 0,-4 12 3 0,4-5 1 16,-5 5 0-16,1-4 0 0,-5 3 3 0,1-3 1 16,-1 4 0-16,0-5 0 0,-4 5-6 0,5-1 0 15,-5 1-1-15,0-1 0 0,0 1-11 0,0 3 12 16,0-3-12-16,0 0 12 0,0-5-12 0,0 1 0 15,4 0 0-15,0-1 0 0,5-3 0 0,-5 0-9 16,9-4 0-16,0 0 0 16,0 0-177-16,0 0-35 0,0 0-7 0</inkml:trace>
  <inkml:trace contextRef="#ctx0" brushRef="#br0" timeOffset="1645">958 447 345 0,'0'0'15'15,"0"0"4"-15,0 0-19 0,0 0 0 0,0 0 0 0,0 0 0 0,-5 7 217 0,1 1 40 16,4-8 8-16,-4 8 2 0,4-8-100 0,0 0-20 16,0 0-4-16,0 0-1 0,0 0-45 0,0 0-9 15,0 0-1-15,0 0-1 0,0 0-42 0,0 0-8 16,0 0-1-16,0 0-1 0,0 0-8 0,8 0-2 15,10-4 0-15,-1 0 0 0,0 0 0 0,5 0-1 16,0 1 0-16,4-1 0 0,-5 4-4 0,10-4-1 16,-10 0 0-16,10 0 0 0,-5 4-9 0,0 0-1 15,-5-4-8-15,5 0 12 0,0 4-12 0,1-7 11 16,-10 3-11-16,5 0 10 0,-1 0-10 0,1 0 8 16,-5 0-8-16,1 1 8 0,-1-1-8 0,-8 4 0 15,4 0 9-15,-13 0-9 0,0 0 8 0,0 0-8 16,0 0 10-16,0 0-10 0,0 0 8 0,0 0-8 15,0 0 0-15,-13 4 9 16,13-4-126-16,-9 3-26 0,-4 1-5 0</inkml:trace>
  <inkml:trace contextRef="#ctx0" brushRef="#br0" timeOffset="2034">1157 208 748 0,'0'0'67'0,"0"0"-54"0,0 0-13 0,0 0 0 15,0 0 278-15,0 0 53 0,0 11 10 0,0-11 3 0,0 0-169 0,-9 12-34 16,1 0-6-16,-1 3-2 0,0-4-53 0,-4 5-10 16,0-1-2-16,-4 1-1 0,4-1-32 0,0 1-7 15,-9-1 0-15,5 4-1 0,0-7-19 0,-1 3-8 16,5 1 8-16,0-5-8 0,0 5 0 0,0-9 0 15,9 5 0-15,-9-4 0 0,4-1 0 0,-4 1 0 16,5 0 0-16,3-1 0 0,5-7-8 0,0 0-4 16,0 0-1-16,0 0 0 0,-8 8 5 0,8-8 8 15,0 0-13-15,0 0 5 0,0 0 8 0,0 0-10 16,8 8 10-16,1-4-10 0,0 0 10 0,4 3 0 16,-5-7 0-16,5 4 0 0,-4 4 0 0,4-4 8 15,-4-1 0-15,8-3 0 0,0 4-8 0,1 0 0 16,3 0 8-16,-3 0-8 0,-1 0 8 0,0-4-8 15,1 4 8-15,-1 3-8 0,-4-3 0 0,4 0 8 16,-17-4-8-16,13 4 0 16,-13-4-91-16,13 4-22 0,-13-4-5 0</inkml:trace>
  <inkml:trace contextRef="#ctx0" brushRef="#br0" timeOffset="2941">1699 223 460 0,'-4'-4'41'0,"4"4"-33"0,0 0-8 0,0 0 0 15,0 0 196-15,0 0 38 0,0 0 7 0,0 0 2 16,0 0-71-16,0 0-13 0,0 0-3 0,13 4-1 16,-13-4-43-16,13 8-9 0,-13-8-2 0,13 8 0 15,-9-1-34-15,5 5-7 0,-5 3-2 0,5 1 0 16,-5-1-26-16,-4 4-6 0,4 1-1 0,-4 3 0 15,0 0-14-15,0 0-3 0,0 0-8 0,-4-4 12 16,4 5-12-16,-4-5 0 0,4-4 8 0,0 1-8 16,4-5 0-16,-4 1-18 0,0-1 4 0,0-11 1 15,0 0-33-15,0 0-6 0,0 0-2 16,0 0 0-16,0 0 6 0,0 0 0 0,9-7 1 16,-1-1 0-16,1 0 8 0,-5-3 2 15,1-5 0-15,3-3 0 0,5 4 20 0,-8-5 4 0,3-3 1 0,-3 4 0 0,-1 0 12 16,-4-1 0-16,4-3 9 0,1 4-9 0,-1 4 29 15,0-1 0-15,1 5 0 0,-5 3 0 0,0 8-1 0,0 0-1 16,0 0 0-16,0 0 0 0,0 0 1 0,0 0 1 16,0 0 0-16,8 4 0 0,1 3-4 0,-5 5-1 15,-4 0 0-15,9-1 0 0,-5 1 3 0,1 3 0 16,3-3 0-16,-3 3 0 0,-5-3-19 0,4-1-8 16,0 1 0-16,-4-1 8 0,0 1-8 0,0-12 12 15,0 0-12-15,5 11 12 0,-5-3-12 0,0-8 0 16,0 0 9-16,0 0-9 0,0 0 0 0,0 0 9 15,0 0-9-15,0 0 0 0,0 0 0 0,0 0-19 16,0 0 3-16,4-11 0 16,0-1-23-16,1-3-4 0,-1-1-1 0,0-3 0 15,1 4 8-15,3-1 0 0,1 1 1 0,-5-1 0 0,1 1 35 0,3 3 8 0,1 1 0 16,-5 3 1-16,-4 8-9 0,0 0 0 0,9-4 0 0,0 4 0 16,-1 0 20-16,-8 0 9 0,0 0 2 0,9 8 0 15,0 0 3-15,-5-1 1 0,5 1 0 0,-5 0 0 16,5-1-18-16,-5 5-3 0,5-4-1 0,-5 3 0 15,5-3-3-15,-5 4-1 0,0-1 0 0,-4 4 0 16,5-7-9-16,-1 8 0 0,-4-1 9 0,0 0-9 16,-4 5 9-16,-1-5-9 0,5 1 12 0,-4-1-12 15,4 0-64-15,-4-3-19 0,4-1-4 16,0-3-629-16,0-8-125 0</inkml:trace>
  <inkml:trace contextRef="#ctx0" brushRef="#br0" timeOffset="3282">2445 258 1562 0,'0'-12'69'0,"0"12"15"0,-5-3-68 0,5-1-16 15,0-4 0-15,-4 4 0 0,0 0 124 0,4 4 22 16,0 0 4-16,-5-4 1 0,5 4-62 0,0 0-12 15,-8-3-2-15,3-1-1 0,-3 0-19 0,3 4-4 16,-3 8-1-16,-1-1 0 0,0 1-35 0,1 0-7 16,-5-1-8-16,4 5 11 0,4-1-3 0,-8 1 0 15,0 0 0-15,5 3 0 0,3 4-8 0,1 1 0 16,-5-5 0-16,5 4 0 0,-5-3 0 0,9-1 0 0,-4 0 0 0,4 1 0 16,-4-5 0-16,4 1 8 0,8 0-8 15,-8-12 8-15,9 7-8 0,-9-7 0 0,9 8 0 0,-9-8 0 16,13 0 0-16,0 0 0 0,0 0 0 0,-5-4 0 15,6-4-32 1,-1 1-1-16,-5-1-1 0,5-4 0 0,-4 5-126 16,4-5-26-16,-4-3-5 0,-1 3-1 0</inkml:trace>
  <inkml:trace contextRef="#ctx0" brushRef="#br0" timeOffset="3450">2505 250 1904 0,'0'0'42'0,"0"0"9"0,0 0 1 16,0 0 1-16,0 0-42 0,0 0-11 0,0 0 0 0,5 12 0 0,-1-1 53 0,-4 5 9 15,4-5 2-15,-4 1 0 0,5-1-10 0,-1 1-2 16,0 0 0-16,1-1 0 0,-5 1-14 0,4-5-3 16,0 1-1-16,-4 4 0 0,5-5-18 0,-5-7-3 15,0 0-1-15,0 0 0 0,0 12-24 0,0-12-6 16,8 8-1-16,-8-8-1068 16</inkml:trace>
  <inkml:trace contextRef="#ctx0" brushRef="#br0" timeOffset="3932">2683 296 288 0,'0'0'25'0,"0"-3"-25"0,0-5 0 0,0 8 0 0,0 0 314 15,0 0 58-15,0 0 11 0,0 0 2 0,0 0-198 0,0 0-40 16,0 0-8-16,0 0-2 0,0 0-56 0,0 11-11 16,-4 5-2-16,4-5-1 0,-5 5-20 0,1-1-4 15,4-3-1-15,0-1 0 0,0 1-22 0,0-1-4 16,0-11 0-16,4 12-1 0,-4-12-15 0,0 0 0 16,5 12 8-16,-5-12-8 0,0 0 0 0,0 0 9 15,0 0-9-15,0 0 8 0,8 3-8 0,1-3 12 16,-9 0-12-16,9-3 12 0,4-5-1 0,-5 0 0 15,1 0 0-15,0-7 0 0,-1 4-11 0,1 3 0 16,0-4 0-16,-1 5 0 0,1-5 0 0,0 0 18 16,-5 1-2-16,5 3 0 0,-1-3-16 0,-3 3-14 15,3 0 2-15,-3 4-795 16,-1-3-159-16</inkml:trace>
  <inkml:trace contextRef="#ctx0" brushRef="#br0" timeOffset="4556">3025 320 1465 0,'0'0'64'0,"0"0"15"0,0 0-63 15,0 0-16-15,0 0 0 0,0 0 0 0,0 0 90 0,0 0 15 16,9 0 3-16,-9 0 1 0,0 0-57 0,4-4-11 15,5-4-2-15,0 4-1 0,-1 0-21 0,-3-3-4 16,-1-5-1-16,5 4 0 0,-9 8-2 0,8-7-1 16,-3-1 0-16,-1-4 0 0,5 1 2 0,-5-5 0 15,5 5 0-15,-5-1 0 0,0-3-1 0,1 3 0 16,-5-3 0-16,0 3 0 0,0-3-10 0,0 0 8 16,0 3-8-16,-5 0 8 0,-3 1-8 0,-1-1 0 15,5 5 0-15,-1 3 0 0,-3-4 0 0,3 0 8 16,-3 8-8-16,8 0 0 0,0 0 0 0,-9 4 0 15,-4 0 0-15,4 4-11 0,5 3 11 0,-5-3-10 16,1 4 10-16,-1-1-10 0,5 5 10 0,-5-5 0 16,5 8-9-16,-1-3 9 0,1 3 0 0,0-4 0 15,-5 1 0-15,5 3 0 0,-9 0 0 0,8 1 0 16,1-1 0-16,0 0 0 0,-5 4 0 0,9-3 0 16,0-5 0-16,4 4 0 0,5-7 0 0,-5-1 0 0,-4-11 0 15,5 12 0-15,8-8 0 0,-5 3 0 0,-8-7 0 16,13 0 0-16,0 4 0 0,5-4 0 0,-10 0 0 0,5 4 0 15,0-4 0-15,0 4 0 0,-13-4-9 0,13 8 9 16,-4-4 0-16,0 7 0 0,-5 1-8 0,5 3 8 16,-5-3 0-16,5-1 0 0,-5 1 0 0,5-4 0 15,-9 3 0-15,0 1 11 0,-5-1-2 0,5 1 0 16,-4 3 6-16,0-3 1 0,-1-1 0 0,-3 1 0 16,3-4-5-16,1 3-1 0,-5-3 0 0,1 3 0 15,3-3-10-15,-8 0 12 0,0-4-12 0,0 3 12 16,-4-7-12-16,4 4 12 0,0-4-12 0,0 0 12 15,0 0-12-15,0 0 0 0,13 0 0 0,-9-4 0 0,1-3 0 16,-1 3 0-16,5-4 0 0,4 8 0 0,-9-8 0 0,5 5-14 16,4 3 5-16,0-8 1 15,0 0-95-15,0-3-18 0</inkml:trace>
  <inkml:trace contextRef="#ctx0" brushRef="#br0" timeOffset="4879">3363 235 288 0,'0'0'12'0,"0"0"4"0,0 0-16 0,0 0 0 0,0 0 0 0,-4 8 0 15,0 3 356-15,-1 1 68 0,5-5 13 0,0 9 3 16,0-1-286-16,5 1-58 0,-5-1-11 0,0 0-2 16,0-3-23-16,0 7-5 0,0-3-1 0,-5-5 0 15,1 8-24-15,4-3-5 0,-4-1-1 0,-1 1 0 16,1-5-16-16,4 5-8 0,-4-5 8 0,4-11-8 15,0 0-87-15,0 0-22 0,0 0-5 0</inkml:trace>
  <inkml:trace contextRef="#ctx0" brushRef="#br0" timeOffset="5089">3359 19 1591 0,'0'0'70'0,"0"0"15"0,0 0-68 0,0 0-17 16,0 0 0-16,0 0 0 0,0 0 144 0,4-8 24 16,-4-3 6-16,0 11 1 0,0 0-71 0,0 0-13 15,0 0-3-15,0 0-1 0,0 0-68 0,0 0-19 16,0 0 0-16,0 0 8 0,13 7-8 0,-4-3 0 16,-4 4 0-16,3 0-756 15,-8-1-145-15</inkml:trace>
  <inkml:trace contextRef="#ctx0" brushRef="#br0" timeOffset="5502">3541 273 115 0,'0'0'10'16,"0"0"-10"-16,0 0 0 0,0 0 0 0,0 0 376 0,0 0 72 15,9 12 16-15,-5-1 2 0,1 1-306 0,-1 0-60 16,-4 3-13-16,4-3-3 0,-4-12-27 0,0 11-5 16,0 1-2-16,0-12 0 0,-4 11-25 0,4-11-5 15,0 0 0-15,0 16-1 0,-9-9-11 0,9-7-8 16,0 0 12-16,0 0-12 0,0 0 0 0,0 0 0 16,0 0 0-16,0 0 0 0,0 0-12 0,9-4-5 15,0 1-2-15,-1-9 0 16,1 1-32-16,0-1-6 0,-5 0-2 0,5-3 0 15,4 0 12-15,0-1 3 0,0 5 0 0,-5 3 0 0,10-4 35 0,-10 5 9 16,5-1 0-16,-4 4 0 0,-9 4 39 0,0 0 9 16,0 0 3-16,0 0 0 0,0 0 16 0,0 0 3 15,9 12 1-15,-9-12 0 0,0 0-19 0,4 11-4 16,0 1-1-16,1 3 0 0,-1-3 1 0,-4-1 1 16,4 5 0-16,1-5 0 0,-5 5-31 0,0-5-6 0,0-3-2 15,4 3 0-15,0 1-10 0,-4-12 8 0,0 12-8 16,0-5 8-16,-4 5-8 0,4-12 0 0,0 8 0 0,0-8-1230 15</inkml:trace>
  <inkml:trace contextRef="#ctx0" brushRef="#br0" timeOffset="6077">4083 312 460 0,'0'0'41'0,"0"0"-33"0,0 0-8 0,0 0 0 16,0 0 299-16,0 0 57 0,0 0 12 0,0 0 3 16,0 0-170-16,0 0-33 0,0 0-8 0,0 0 0 15,0 0-52-15,0 0-11 0,0 0-1 0,0 0-1 16,0 0-59-16,0 0-11 0,0 0-2 0,0 0-1 16,13 0-6-16,-4-4-2 0,4 0 0 0,0 4 0 15,0 0-4-15,0-4-1 0,4 4 0 0,0 0 0 16,1 0-9-16,-1 4 0 0,-8 0 0 0,4 0 0 15,8-4 0-15,-3 4-14 0,8-4 2 0,-5 4 0 16,5-1 12-16,-4-3 0 0,0 4 0 0,-5 0 0 16,5 0 0-16,0-4 0 0,-5 0 0 0,-4 0 0 0,-13 0-9 15,13 0 1-15,0-4 0 0,0 4 0 16,-9-4-98-16,-4 4-19 0,0 0-4 0,9-4-624 16,0 1-125-16</inkml:trace>
  <inkml:trace contextRef="#ctx0" brushRef="#br0" timeOffset="6415">4499 200 806 0,'-17'-8'36'0,"17"8"7"0,0 0-35 0,0 0-8 16,0 0 0-16,0 0 0 0,0 0 228 0,0 0 44 15,0 0 9-15,-4 4 2 0,4-4-128 0,0 0-26 0,0 0-5 0,0 0 0 16,-5 4-36-16,5-4-6 0,0 0-2 0,0 0 0 15,0 0-28-15,0 0-5 0,0 0-2 0,9 8 0 16,-9-8-20-16,13 4-4 0,4 3-1 0,-4-3 0 16,0 0-12-16,0 4-8 0,0-4 8 0,0 3-8 15,5-3 11-15,-5 0-3 0,-13-4 0 0,8 8 0 16,1-4-8-16,0 3 0 0,-5 1 0 0,0 4 0 16,1-5 0-16,-5-7 0 0,8 4 0 0,-8-4 8 15,-4 12 5-15,4-5 1 0,4 1 0 0,-4 4 0 16,-8-5 4-16,3 5 1 0,-3-4 0 0,-1 3 0 15,5-3-9-15,-5 3-2 0,-4-3 0 0,4 8 0 0,1-5-8 16,-10 1 0-16,1-1 0 0,4 1 8 16,0-1-93-16,0 1-19 0,-4-8-4 15,-1 4-1-15</inkml:trace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6:55.28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0 748 172 0,'22'4'8'0,"-9"-4"1"0,0 0-9 0,0 3 0 15,-4-3 0-15,8 4 0 0,-4-8 176 0,9 4 34 16,-1 4 6-16,-3-4 2 0,-18 0-134 0,17 0-26 16,18 4-6-16,-5-4 0 0,-4 0-36 0,5-4-8 15,-5 4 0-15,8 0-8 0,10-4 8 0,-5 1-8 16,-9-1 0-16,5 4 0 0,8-4 0 0,-4 0 0 16,-9 0 0-16,9 0 0 0,13 4 13 0,-4-4-4 15,-5 1-1-15,9-5 0 0,9 0 8 0,4 0 0 16,-9-3 1-16,5-1 0 0,0 1-17 0,4-1 0 15,4-3 8-15,5 3-8 0,0 1 0 0,-1 3 0 16,5-4 0-16,5 1 0 0,-5-1 8 0,0 5-8 16,0-1 12-16,13 4-12 0,-5-4 21 0,5 4-2 0,0 1-1 15,9-1 0-15,-9 4-6 0,5-4-2 16,8 4 0-16,4 0 0 0,-4-4-10 0,0 0 0 0,0 0 0 16,13-3 8-16,-4 3-8 0,-5-4 0 0,14 0 0 0,3 1 0 15,-8-1 0-15,5 0 0 0,3 1 0 0,18-1 0 16,-17 0 0-16,9 4 0 0,3-3 0 0,18-1 0 15,-21 4 0-15,3-4 15 0,1 1-3 0,17-1 0 16,-13 0-12-16,5 4 0 0,-1 0 8 0,22 1-8 16,-13-1 0-16,0-4 0 0,4 4 8 0,18-7-8 15,-22 3 0-15,0-4 9 0,0 5-9 0,26-5 8 16,-17 4-8-16,4 1 0 0,5-1 0 0,16 0-11 16,-25 4 11-16,8 1 0 0,5-5 0 0,17 0-8 0,-30 4 8 15,4 0 0-15,9 1 0 0,21-1 0 0,-26 4 0 0,5 0 0 16,13 0 0-16,17 0 0 0,-43 0 25 0,12-4 7 15,10 0 2-15,21 4 0 0,-26 0-34 0,4 0 0 16,5-8 0-16,30 5 0 0,-30-5 0 0,0 4 0 16,4 0 0-16,26-4 0 0,-26 1-13 0,9 3-3 15,4-4-1-15,17 4 0 0,-39 0 17 0,-38 4 0 16,12 0 0-16,5 0 0 0,13 4 0 0,4-8 0 16,8 1 0-16,1-1 0 0,-4 4 48 0,51 0 12 15,-4 4 4-15,22-1 0 0,-48 1-52 0,-9 0-12 16,1 0 0-16,25 0 0 0,-26 0 0 0,-8 0 0 15,-9-1 0-15,35 1 0 0,-26 4 36 0,-9-4 4 16,0-4 0-16,22 0 1 0,-22 0-23 0,-5 0-5 0,1 4-1 16,17 0 0-16,-22-1-12 0,-3 5 0 0,-1-8 8 0,13 4-8 15,-22 0 10-15,-26 0-1 0,9 3 0 16,5-3 0-16,-1 0-9 0,-8 4-9 16,0-4 9-16,-5 3-13 0,-8 1 13 0,25 0 8 0,-12-1 0 0,9 1-8 15,-14 0 40-15,-13 0 0 0,-8-1 1 0,0 1 0 16,-18-4-21-16,0 4-4 0,1-1 0 0,-5-3-1 15,-13 4-15-15,4-4 0 0,-8 7 0 0,0 1 0 16,-18-8 8-16,0 7-8 0,-4-3 0 0,-4 0 0 16,-9 3 8-16,0-7-8 0,-4 4 0 0,-1-1 9 15,-3 1-9-15,-5-4 0 0,0-4 0 0,-5 4 8 16,1 0-8-16,-5 0-11 0,-4-4 3 0,-4 0 0 16,0 0-113-16,-9 0-23 0,0 0-4 15</inkml:trace>
  <inkml:trace contextRef="#ctx0" brushRef="#br0" timeOffset="1">22290 0 1958 0,'0'0'43'0,"0"0"9"0,0 0 1 0,13 0 3 0,0 0-45 0,0 0-11 0,4 0 0 0,0 4 0 15,1 0 0-15,3 4 0 0,-3-5 0 0,8 5 0 16,-5 4 0-16,10-5 0 0,-5 5 0 0,4 0 0 16,0-5 53-16,1 5 9 0,3 3 2 0,1-3 0 15,-5-1-52-15,1 1-12 0,-5 3 0 0,0 1 0 16,0-1 50-16,-5-3 7 0,-3-1 2 0,-5 1 0 16,0-1-6-16,-5 5-1 0,1 3 0 0,-5 0 0 15,-4 1 24-15,-4-1 4 0,-9 0 0 0,-4 0 1 16,-5 4-53-16,0 1-12 0,-4-1-1 0,-4 4-1 0,0 0-1 0,-9 0 0 15,0 0 0-15,-5 0 0 0,1 0-13 16,-5 3 8-16,-8 1-8 0,-9 4 0 16,0-4-148-16,-9 3-36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48:05.728"/>
    </inkml:context>
    <inkml:brush xml:id="br0">
      <inkml:brushProperty name="width" value="0.1" units="cm"/>
      <inkml:brushProperty name="height" value="0.1" units="cm"/>
      <inkml:brushProperty name="color" value="#808080"/>
      <inkml:brushProperty name="fitToCurve" value="1"/>
    </inkml:brush>
  </inkml:definitions>
  <inkml:trace contextRef="#ctx0" brushRef="#br0">166 154 345 0,'0'0'15'0,"0"0"4"0,0 0-19 0,0 0 0 0,0 0 0 0,0 0 0 15,4-8 206-15,1-3 38 0,-5-1 7 0,0-3 1 16,0 7-118-16,0-8-24 0,0 1-5 0,0 4-1 15,-5 3-30-15,1-4-6 0,4 5-2 0,-4-5 0 16,-1 4-31-16,5 8-7 0,-4-7 0 0,4 7-1 16,-9-4-11-16,1 4-3 0,-1 4 0 0,0-1 0 15,1 5-13-15,-1 0 0 0,0 3 0 0,1 5 0 16,-5 3 0-16,4 4 0 0,0-4 10 0,-4 1-2 16,5 3-8-16,-1-4 0 0,0 4 0 0,5 0 0 15,0-3 0-15,-1-5 0 0,5 0 0 0,5-3 0 0,-5-12 0 16,4 8 0-16,-4-8 0 0,0 0 0 0,9 0 0 0,-1 0 0 15,5-4 0-15,0-4 0 0,0-3-8 0,0-1 0 16,-4-3 0-16,4 3 0 0,-4 0 8 0,-1 1 0 16,1 3-9-16,-5 4 9 0,-4 4 0 0,0 0 0 15,0 0 0-15,0 0 0 0,0 0 8 0,5 8 5 16,-1 7 2-16,0 1 0 0,-4-5 4 0,5 5 1 16,-5-5 0-16,0 5 0 0,0-1-12 0,0-3-8 15,4-1 9-15,5 1-9 16,-1-8-64-16,-8-4-20 0,9 4-3 0</inkml:trace>
  <inkml:trace contextRef="#ctx0" brushRef="#br0" timeOffset="263">504 19 1202 0,'0'0'53'0,"-4"8"11"0,-1-1-51 0,-3 5-13 0,-5-4 0 0,4 3 0 16,5 5 60-16,-5-9 8 0,0 5 3 0,5-1 0 15,0 5-27-15,-1-5-6 0,10-3-1 0,-5 4 0 16,-5-5-9-16,5-7-1 0,13 8-1 0,0-4 0 16,-13-4-5-16,13 8-1 0,5-4 0 0,-5-1 0 15,0 1-7-15,0 0-1 0,0 4-1 0,-5-4 0 16,5 7 3-16,-4-3 1 0,-9-8 0 0,4 8 0 16,1-1 24-16,-1 5 5 0,-8-4 0 0,-1-1 1 0,-3 5 7 15,3-1 2-15,-3 1 0 0,-1 0 0 0,-8-5-23 16,4 1-5-16,4 0-1 0,0-1 0 0,-8-3-25 0,4 4 0 15,13-8 0-15</inkml:trace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6:55.291"/>
    </inkml:context>
    <inkml:brush xml:id="br0">
      <inkml:brushProperty name="width" value="0.35" units="cm"/>
      <inkml:brushProperty name="height" value="0.35" units="cm"/>
      <inkml:brushProperty name="color" value="#ED1C24"/>
      <inkml:brushProperty name="fitToCurve" value="1"/>
    </inkml:brush>
  </inkml:definitions>
  <inkml:trace contextRef="#ctx0" brushRef="#br0">291 225 288 0,'0'0'12'0,"-4"0"4"0,-1 0-16 0,5 0 0 0,-4 0 0 0,0 0 0 16,-1 0 200-16,1 0 36 0,4 0 8 0,-9-4 2 15,5 8-146-15,-5-4-30 0,5-4-6 0,4 4 0 16,0 0-40-16,0 0-8 0,-4 0-2 0,-5 4 0 16,5-4-14-16,-1 0 0 0,-3 0 8 0,3 0-8 15,-3 0 9-15,3 0-1 0,5 0 0 0,-8 0 0 16,3 0 16-16,-3 4 2 0,-1-4 1 0,5 4 0 16,-1-4-27-16,-3 0 8 0,3 0-8 0,-3 3 0 15,8-3 16-15,-5 4-3 0,-3-4 0 0,-1-4 0 16,9 4 6-16,-4-3 1 0,-1 3 0 0,-3-4 0 0,-1 0 0 15,5 4 1-15,-1-4 0 0,5 4 0 0,0 0-21 0,-4-8 0 16,-5 5-10-16,5-1 10 0,0-4 0 0,4 8 0 16,-5-4 8-16,5 4-8 0,-4-8 15 0,0 5-3 15,-1-5-1-15,5 0 0 0,5 0-3 0,-5 1-8 16,0-1 12-16,0 8-4 0,4-8-8 0,-4 1 0 16,0-1 0-16,4-4 0 0,1 5 0 0,-1-1-11 15,-4 0 11-15,4 1-8 0,-4 7 8 0,0-8 0 16,5 4-9-16,-5 4 9 0,-5-8 0 0,5 8 0 15,0 0 0-15,0 0 0 0,0 0 0 0,0 0 0 16,0 0-9-16,0 0 9 0,0 0 0 0,9 12-10 16,-5-1 10-16,1-3-8 0,3 4 8 0,-3-5 0 15,-1 5 0-15,0-1 0 0,5 1 0 0,-5 0 0 16,1-5 0-16,-1 5 0 0,0-4 0 0,-4-8 0 16,0 0 0-16,0 7 0 0,0 5 0 0,0-12 11 0,0 0-3 15,-4 8 0-15,0-1 4 0,-1 1 0 0,1 0 0 0,0-5 0 16,-9 1 3-16,4 0 1 0,9-4 0 0,0 0 0 15,0 0-16-15,-9 8 11 0,1-4-11 0,8-4 10 16,0 0-10-16,0 0 0 0,-9 0 0 0,9 0 8 16,0 0-8-16,0 0-9 0,-9 0 9 0,-4-4-13 15,9-4 3-15,0-3 1 0,-5 3 0 0,5 0 0 16,-1-3 9-16,1-1-12 0,0-3 12 0,4 3-12 16,-5-7 12-16,10 7 0 0,-5-3 0 0,4 3 8 15,-4-7-8-15,4 8 0 0,1-1 0 0,-1 0 0 16,5 5 0-16,-9 7 0 0,0 0 0 0,8-4 0 0,5-4 0 15,-13 8-8-15,0 0 8 0,9 0 0 0,4 0 0 16,-4 0-8-16,-9 0 8 0,0 0 0 0,13 8 0 0,-5-4 0 16,1 3 0-16,-9-7 0 0,9 8 0 0,-9-8 0 15,4 8 0-15,5 3 8 0,-9-11 8 0,4 8 1 16,-4 4 1-16,0-1 0 0,0 1-1 0,0-1 0 16,-4-3 0-16,-5 4 0 0,9-12-3 0,-4 7-1 15,-5 5 0-15,5-4 0 0,-1-5-13 0,-3 5 0 16,-1 0 0-16,9-8 0 0,0 0 0 0,-9 4 0 15,9-4 0-15,-8 4 0 0,8-4 0 0,0 0 0 16,0 0 0-16,0 0 0 0,0 0 0 0,0 0 0 16,0 0 0-16,-5-8 0 0,5 0 0 0,0 0-8 15,5 1 8-15,3-5-10 16,-3 1-18-16,3 3-4 0,-3-4-1 0,3 1 0 0,-3 3 21 0,3 0 12 16,-8 8-12-16,9 0 12 0,4 0 0 0,0 0-8 0,-4 0 8 15,-1 4 0-15,-8-4 0 0,13 8 0 0,-8 0 0 16,-5-8 0-16,8 3 0 0,-3 5 0 0,-5-8 0 0,8 8 0 15,-3 0 0-15,-5-8 8 0,0 0-8 0,0 0 12 16,0 0 4-16,0 0 1 0,-5 11 0 0,5-11 0 16,0 0 5-16,0 4 1 0,-8 0 0 0,3 0 0 15,5-4-12-15,-8 4-3 0,3-1 0 0,5-3 0 16,0 0-8-16,0 0 10 0,0 0-10 0,0 0 10 16,0 0-10-16,0 0 0 0,0 0 0 0,0 0 0 15,0 0 0-15,0 0-9 0,0 0 9 0,-8 0 0 16,8 0-9-16,0 0 9 0,0 0 0 0,0 0-9 0,0 0-3 15,0 0-1-15,-5 4 0 0,5-4 0 16,0 0-19-16,0 0-3 0,0 0-1 0</inkml:trace>
  <inkml:trace contextRef="#ctx0" brushRef="#br0" timeOffset="1">894 202 730 0,'-9'-4'32'0,"9"4"8"0,0 0-32 0,0 0-8 0,0 0 0 0,0 0 0 16,0 0 84-16,0 0 16 0,0 0 4 0,0 0 0 15,0 0-60-15,0 0-12 0,0 8-3 0,-4-4 0 16,-5-1 18-16,9 1 3 0,0-4 1 0,0 0 0 15,-4 4 12-15,-1 0 2 0,1 0 1 0,4-4 0 16,0 0-20-16,-4 4-4 0,-5-1-1 0,9-3 0 16,0 0-17-16,-4 0-3 0,-1 0-1 0,5 0 0 15,0 0-10-15,0 0-2 0,-8-3-8 0,8 3 12 0,0 0-12 16,0 0 0-16,-9-4 8 0,5 0-8 0,-1-4 9 0,5 1-1 16,-4-1 0-16,0 0 0 0,4-3-8 0,0-1 8 15,4 4-8-15,0-3 8 0,-4-5-8 0,5 5 0 16,-1-5 0-16,0 9 0 0,1-5 0 0,-1 4 0 15,0-3-9-15,1-1 9 0,-1 5 0 0,0-1 0 16,1 4 0-16,3-4 0 0,-8 8 0 0,5-4 0 16,-5 4 0-16,8-3 0 0,1-1-10 0,-9 4 10 15,0 0-8-15,9 0 8 0,-1-4-8 0,1 4 8 16,0 0-8-16,-1 0 8 0,-8 0 0 0,9 4 0 16,0 0 0-16,-1 3-8 0,1 5 8 0,0-4 0 15,-5 3 0-15,0-3 0 0,1 3 8 0,-1 1-8 16,0-1 8-16,-4 1-8 0,5 0 0 0,-1-1 8 15,-4 1-8-15,0-1 0 0,0 1 15 0,0-4-2 16,0-8 0-16,0 11 0 0,-9-3 7 0,5 3 0 0,0-3 1 16,-1 0 0-16,1-4-21 0,4-4 0 0,-9 7 0 0,5 1 0 15,0-4 0-15,4-4 0 0,-9 0 0 0,0 4 0 16,9-4 0-16,-8 0-8 0,-1 4 8 0,9-4-12 16,0 0 12-16,-9-4 0 0,5 4 0 0,4 0 0 15,0 0 8-15,-9-4-8 0,5-4 10 0,0 0-10 16,-1-3 0-16,5-1 0 0,-4-3 0 0,4 3 0 15,0-7 0-15,0 4 0 0,4 3 0 0,-4-3 0 16,0-1 0-16,9 1-20 0,-5 3 4 0,1 1 0 16,3-8 16-16,-3 11 0 0,-1 0 0 0,5 0 0 15,-1-3 9-15,-3 3 6 0,-1 4 1 0,5 0 0 16,-9 4-16-16,0 0-16 0,0 0 3 0,13 0 1 0,-9 4 12 16,5 0-11-16,-1 4 11 0,1 0-10 0,-5-1-4 0,5 5-1 15,-5-1 0-15,1 5 0 0,3-1 23 0,-3 1 5 16,-1-5 1-16,0 5 0 0,-4 3-14 0,0-4 0 15,0-3 8-15,0 3-8 0,-4 1 0 0,0-5 11 16,-1 5-11-16,1-5 10 0,-5-3 0 0,5 0 0 16,0 3 0-16,-1-3 0 0,5-8-10 0,-8 4 12 15,-1 0-12-15,5-4 12 0,-5-4-12 0,0 0 0 16,5-4 9-16,-5 4-9 0,5-3 8 0,0-1-8 16,-1 0 8-16,1-3-8 0,0-1 0 0,4-3 0 15,-5 3 0-15,5 1 0 0,5-5 0 0,-1 1-8 16,0 3 0-16,1-3 0 0,-1-1-11 0,0 1-1 15,5 7-1-15,0 1 0 0,-5-1 5 0,-4 8 0 16,9 0 1-16,-9 0 0 0,8 0 15 0,-8 0 0 0,9 8 0 16,0-5 0-16,-9-3-9 0,4 8 1 0,0 4 0 15,1-5 0-15,-5-7 8 0,0 0 0 0,0 0 8 0,-5 8-848 16</inkml:trace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6:55.293"/>
    </inkml:context>
    <inkml:brush xml:id="br0">
      <inkml:brushProperty name="width" value="0.35" units="cm"/>
      <inkml:brushProperty name="height" value="0.35" units="cm"/>
      <inkml:brushProperty name="color" value="#57D200"/>
      <inkml:brushProperty name="fitToCurve" value="1"/>
    </inkml:brush>
  </inkml:definitions>
  <inkml:trace contextRef="#ctx0" brushRef="#br0">40 127 403 0,'0'0'17'0,"0"0"5"0,0 0-22 0,0 0 0 0,0 0 0 0,0 0 0 16,0 0 144-16,0 0 24 0,0 0 4 0,0 0 2 15,4 12-74-15,-4-12-16 0,0 0-2 0,0 0-1 16,4 7-21-16,-4-7-4 0,0 0 0 0,0 0-1 15,0 12-19-15,0-12-4 0,0 0-1 0,0 0 0 16,0 0-15-16,0 0-2 0,-4 4-1 0,4-4 0 16,0 0 7-16,0 0 2 0,0 0 0 0,0 0 0 15,0 0-7-15,0 0-2 0,0 0 0 0,-4 7 0 0,-1-3 0 16,5-4 0-16,0 0 0 0,0 0 0 0,0 0-13 16,0 0 8-16,-4 8-8 0,4-8 0 0,0 0 8 0,0 0-8 15,0 0 0-15,0 0 0 0,0 0 15 0,0 0-3 16,0 0-1-16,0 0 0 0,0 0-1 0,0 0 0 15,-9 0 0-15,5-8 0 0,-9 4-10 0,13 4 8 16,0 0-8-16,0 0 8 0,-4-7-8 0,4-1 0 16,0-3 0-16,0 3 8 0,4-4-8 0,0 5 0 15,-8-1 0-15,4-4 0 0,4 5 18 0,1-1-2 16,-5 8 0-16,4-8 0 0,-4 8-26 0,0 0-6 16,0 0 0-16,0 0-1 0,0 0 17 0,4-8-10 15,9 8 10-15,-4-3-8 0,-5-1 8 0,9 0 0 16,0 0 0-16,-8 0 0 0,-5-7 0 0,8 3 0 15,1 4 0-15,4-4 0 0,-4 1 17 0,-1 3-1 0,-8 4 0 16,0 0 0-16,13 0-27 0,-4 4-5 16,-9-4-2-16,0 7 0 0,9 9 18 0,-9-5-8 0,0 5 8 0,0-1 0 15,0-7 0-15,0 3 0 0,4 5 0 0,-8-5 0 16,-1 1 10-16,5 0 9 0,0-1 1 0,0-3 1 16,0-8-21-16,0 11 0 0,0-11 0 0,-4 12 0 15,0-1 8-15,-1-3 4 0,5-8 1 0,0 0 0 16,0 0-13-16,-8 8 11 0,-1 0-11 0,9-8 10 15,0 0-10-15,0 0 10 0,-9 0-10 0,-4 0 10 16,5 0-10-16,-1 0 8 0,0 0-8 0,1-4 8 16,-1-4-8-16,0 4 0 0,9 4 9 0,-4-4-9 15,-9-3 0-15,9 3 0 0,-1-4 0 0,1 0 0 16,-9-3 0-16,9 3 0 0,4 0 0 0,0 1 0 0,0-1 0 16,4 0 0-16,-4 1 0 0,9-5-12 0,-1 0 0 0,1 1-1 15,-5-1 0-15,9 1 0 0,0 3 1 0,-4 0 0 16,0 1 0-16,-1-1 0 0,5-4 12 0,-4 5 0 15,0 3 0-15,4 0 10 0,-5 4-10 0,1 0-14 16,-9 0 3-16,9 4 1 0,-9-4 10 0,8 8 0 16,5-1-9-16,-13-7 9 0,0 0 0 0,-4 12 18 15,13-5-3-15,-9 5-1 0,0-12-14 0,0 8 8 16,-5-1-8-16,5 5 0 0,0 0 18 0,0-5-2 16,-8 1-1-16,-1-4 0 0,9-4-4 0,0 0-1 15,-9 8 0-15,-4-5 0 0,5 1-2 0,-5 0-8 16,4 0 12-16,9-4-4 0,0 0-8 0,0 0 10 15,-4 0-10-15,4 0 10 0,0 0-10 0,0 0 0 16,0 0 0-16,-13 0-644 16,0 0-127-16</inkml:trace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6:55.294"/>
    </inkml:context>
    <inkml:brush xml:id="br0">
      <inkml:brushProperty name="width" value="0.35" units="cm"/>
      <inkml:brushProperty name="height" value="0.35" units="cm"/>
      <inkml:brushProperty name="color" value="#57D200"/>
      <inkml:brushProperty name="fitToCurve" value="1"/>
    </inkml:brush>
  </inkml:definitions>
  <inkml:trace contextRef="#ctx0" brushRef="#br0">121 189 288 0,'0'0'12'0,"0"0"4"0,0 0-16 16,0 0 0-16,0 0 0 0,0 0 0 0,0 0 157 0,0 0 29 16,-9 8 6-16,9-8 0 0,-8 4-88 0,-1-1-17 15,9-3-4-15,0 0-1 0,-9 0-27 0,9 0-6 16,-13 4-1-16,13-4 0 0,-8 4 2 0,3 0 0 16,-3-4 0-16,8 0 0 0,0 0-31 0,0 0-7 15,0 0 0-15,0 0-1 0,-9 0 3 0,9 0 1 16,-9-4 0-16,9 4 0 0,-4-4 1 0,-5 0 1 15,9-3 0-15,0 7 0 0,-4-8-2 0,4-3-1 16,0 3 0-16,0 0 0 0,4-3-2 0,-4-5-1 16,0 5 0-16,0-1 0 0,0 0-3 0,5 1-8 15,-5 3 12-15,0-3-4 0,4-5 0 0,-4 5-8 16,4 3 12-16,-4 8-4 0,0 0-8 0,5-8 0 16,-1 4 0-16,5-3 0 0,-9 7 0 0,8-4 0 0,-8 4 0 15,9-4 0-15,-9 4 0 0,0 0 0 0,9 0-9 16,-1 0 9-16,1 0 0 0,0 0 0 0,-9 0 0 15,13 0 0-15,-5 0 10 0,5 4-1 0,-4 0 0 0,-9-4 0 16,0 0 7-16,0 0 2 0,13 11 0 0,-9-3 0 16,-4 4-2-16,5-1-1 0,-5-11 0 0,4 12 0 15,-4-12-3-15,4 7-1 0,1 5 0 0,-5-12 0 16,0 0-2-16,4 11 0 0,-4 1 0 0,0 0 0 16,0-12-1-16,0 7 0 0,-4 1 0 0,4 0 0 15,-9-4 2-15,5-1 0 0,-1 5 0 0,1 0 0 16,0 0 1-16,-1 3 0 0,-8-7 0 0,5 0 0 0,-5 3-11 15,0 1 0-15,4-4-10 0,0 0 10 0,-4 4 0 16,0-8 0-16,5 3 0 0,-1-3 0 0,0 4 0 0,1-8 0 16,-1 1 8-16,9 3-8 0,-9-8 0 0,5 4 0 15,4-8 0-15,-4 1 0 0,4-1 0 0,0 5-9 16,4-1 1-16,0 0 0 0,1 1-3 0,-1-5 0 16,0 0 0-16,5 1 0 0,0 3 11 0,-1-3-8 15,1-1 8-15,0 0-8 0,4 5 8 0,0 3 0 16,0 0 0-16,-5 0 0 0,5 0 0 0,0 4-12 15,-4 4 12-15,4-4-12 0,-4 0 12 0,-1 4 0 16,1 4 0-16,0-1-8 0,-1-3 8 0,-8-4 0 16,9 8 0-16,-9-8 0 0,4 8 28 0,-4-8 0 15,0 0 1-15,5 11 0 0,-5 1-19 0,0-4-10 16,0 3 10-16,-9 1-10 0,5-5 21 0,-1 5-1 16,-3-4-1-16,3-4 0 0,-3 3-19 0,3-3 8 0,-3 4-8 15,3-4 0-15,-3-1 14 0,-1 1-4 0,0-4-1 0,1 0 0 16,-1 0-9-16,9 0 0 0,0 0 9 0,0 0-9 15,0 0 0-15,0 0 0 0,0 0 0 0,0 0 8 16,0-7-8-16,0 7-8 0,0 0 8 0,0 0-12 16,0 0-66-1,0 0-14-15,0-8-2 0</inkml:trace>
  <inkml:trace contextRef="#ctx0" brushRef="#br0" timeOffset="1">880 185 910 0,'0'0'40'0,"0"0"9"0,0 0-39 0,0 0-10 0,0 0 0 0,0 0 0 16,0 0 52-16,0 0 8 0,0 0 1 0,0 0 1 15,0 0 5-15,0 0 1 0,0 0 0 0,0 0 0 0,0 0-12 0,0 0-1 16,0 0-1-16,0 0 0 0,0 0-32 0,0 0-6 16,0 0-2-16,0 0 0 0,0 0-2 0,0 0 0 15,0 0 0-15,0 0 0 0,0 0-12 0,-9 4 0 16,-4 0 0-16,13-4 0 0,0 0 15 0,0 0-3 16,0 0-1-16,0 0 0 0,0 0-11 0,0 0 8 15,-9 0-8-15,9 0 8 0,-8-4 10 0,8 4 2 16,-9 0 0-16,9 0 0 0,0 0-20 0,0 0 0 15,0 0 0-15,0 0 0 0,0-11 10 0,0 3 2 16,0 0 0-16,0 0 0 0,4 5 0 0,-4 3 1 16,-8-12 0-16,3 4 0 0,5 8-13 0,0 0 11 15,0 0-11-15,0 0 10 0,0 0-10 0,5-7 0 16,-1-5 0-16,5 4 0 0,-5 1 0 0,5-5 0 16,-5 4 0-16,0 1 8 0,5 3 4 0,0-4 0 0,-1 0 0 15,-3 1 0-15,3 3 11 0,-8 4 2 0,0 0 1 0,0 0 0 16,9-4-10-16,-9 4-3 0,0 0 0 0,0 0 0 15,0 0-13-15,0 0 0 0,9 8 8 0,-9-8-8 16,8 7 0-16,1 1 0 0,-9-8 0 0,9 8 0 16,-5-1 0-16,-4-7 0 0,0 0 0 0,9 12 0 15,-1 0 0-15,1-1 0 0,-5 1 8 0,-4-5-8 16,0-7 0-16,9 12 8 0,-9-12-8 0,0 12 0 16,4-1 12-16,-4-3-3 0,0-8-1 0,0 0 0 15,0 0 2-15,0 8 0 0,-4 3 0 0,4-11 0 16,0 8 0-16,0-8 0 0,-9 7 0 0,5-3 0 0,-5 4-10 15,5-4 10-15,-5 0-10 0,5 0 10 0,-5-4-10 16,1 3 0-16,-5-3 9 0,4-3-9 0,0 3 0 0,-4-4 9 16,9 0-9-16,-5 0 0 0,1-4 13 15,-1 4-4-15,-4-7-1 0,4 7 0 0,5-7-8 0,4 3 0 16,-4 0 0-16,-1-3 0 0,1-1 0 0,8 4 0 16,-4-3 0-16,5 3 0 0,-1-4-14 0,5 1 2 15,-9-1 0-15,8 5 0 0,1-1 12 0,4 0-9 16,-9 1 9-16,9-5-8 0,-4 4 8 0,4 1 0 15,-4-1 0-15,4 4 0 0,-5-4 0 0,1 8-8 16,4 0 8-16,-4 0 0 0,-1 0 0 0,1 0 0 16,-9 0 0-16,9 8-8 0,-1-8 17 0,1 8 4 15,-5-1 1-15,1 1 0 0,3 0-22 0,-8-8-5 16,0 0-1-16,5 8 0 0,-5 3 14 0,4 1 16 16,-4-12-3-16,0 7-1 0,-4 5-1 0,4-1-1 15,-5 1 0-15,1-4 0 0,-5 3-10 0,5-7 0 16,4-4-10-16,-9 8 10 0,5-4 0 0,-5 0 0 0,1-4 11 15,8 0-3-15,-9 0-8 0,0 3 0 0,1-3 8 0,-1 0-8 16,5-3 10-16,-5-1-2 0,5 4-8 0,-1 4 12 16,-3-8-12-16,8 4 0 0,0 0-12 0,0 0 12 15,0 0-28 1,0 0 0-16,0 0 1 0</inkml:trace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6:55.296"/>
    </inkml:context>
    <inkml:brush xml:id="br0">
      <inkml:brushProperty name="width" value="0.35" units="cm"/>
      <inkml:brushProperty name="height" value="0.35" units="cm"/>
      <inkml:brushProperty name="color" value="#57D200"/>
      <inkml:brushProperty name="fitToCurve" value="1"/>
    </inkml:brush>
  </inkml:definitions>
  <inkml:trace contextRef="#ctx0" brushRef="#br0">34 179 230 0,'0'0'20'0,"0"0"-20"0,0 0 0 0,0 0 0 15,0 0 138-15,0 0 23 0,0 0 5 0,0 0 1 16,0 0-85-16,0 0-17 0,0 0-3 0,0 0-1 0,0 0 15 0,0 0 2 16,0 0 1-16,0 0 0 0,0 0-44 0,0 0-9 15,0 0-2-15,0 0 0 0,0 0-12 0,0 0-4 16,0 0 0-16,0 0 0 0,0 0 20 0,0 0 3 16,-9-8 1-16,9 8 0 0,-4-4-20 0,-5-3-3 15,5-1-1-15,-1 0 0 0,1 5 12 0,8-5 3 16,-4 0 0-16,5 0 0 0,-1 1 8 0,0-1 1 15,-4-4 1-15,5 5 0 0,-1 3-33 0,0-4 0 16,1 0 0-16,-1 1 0 0,-4 3-9 0,0 4-9 16,0 0-2-16,9-4 0 0,-9 4 20 0,8 0 0 15,1-4-8-15,-9 4 8 0,0 0 0 0,9 0 0 16,-1 0 0-16,5 0 0 0,-4 0 0 0,4 0 0 16,0 4 0-16,-4 0 0 0,-9-4 12 0,8 4-1 15,1 0 0-15,0 3 0 0,-1 1 9 0,-8-8 1 16,0 0 1-16,9 8 0 0,-5 3-4 0,5-3-1 15,-9-8 0-15,0 12 0 0,4-5-2 0,-4 5-1 0,0-12 0 16,-4 11 0-16,4 1 9 0,0-1 1 0,0-11 1 16,-9 4 0-16,1 4-14 0,-1-4-3 0,5 4-8 0,-5-1 12 15,9-7-12-15,-9 0 8 0,1 0-8 0,-1-4 0 16,9 4 10-16,-9 0-10 0,1-3 10 0,-1-5-10 16,-4 0 8-16,4 0-8 0,5 1 0 0,4-1 9 15,-4-3-9-15,4-1 0 0,0 4 0 0,4-3 0 16,-4 11 0-16,0 0 0 0,4-12-10 0,1 4 10 15,3 1-8-15,1 3 8 0,-5 0 0 0,9-4-9 16,-4 4 9-16,0 1 0 0,4-1-9 0,0 0 9 16,0 0 0-16,4 4 0 0,-4-4 0 0,0 0 0 15,-4 4-8-15,-1 0 8 0,5 4-10 0,-8 0 10 0,3-4 0 0,-8 0 0 16,0 0 0-16,0 0 0 0,5 8 0 0,-5-8 0 16,4 11 0-16,-4-3 0 0,0 4 0 0,0-1 10 15,-4 1 0-15,4-1 0 0,-9-3 5 0,5 4 1 16,-5-5 0-16,0 5 0 0,1-5-8 0,-1-3 0 15,-4-4-8-15,4 0 12 0,-4 0 8 0,5-4 0 16,-1 4 1-16,0 0 0 0,1-3-21 0,3-5-16 16,-3 4 2-16,-1-7 1 0,5 3 21 0,-1-4 5 15,-3 5 1-15,8-5 0 0,0 0-14 0,0 1-13 16,0-1 2-16,4 1 1 0,0-1-10 0,1 1-1 16,3-1-1-16,-3 4 0 0,3 5 12 0,-8 3 10 15,5-8-13-15,-5 8 5 0,0 0 8 0,13 0 0 16,-5 0-9-16,-8 0 9 0,0 0 0 0,0 0 0 15,0 0-9-15,0 0 9 0,0 0 0 0,0 0 0 16,0 0 0-16,0 0 0 0,9 4 0 0,-9-4 12 0,0 0-1 0,0 0-1 16,0 11-2-16,0-11-8 0,0 0 12 0,0 0-4 31,0 0-84-31,0 0-16 0</inkml:trace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6:55.297"/>
    </inkml:context>
    <inkml:brush xml:id="br0">
      <inkml:brushProperty name="width" value="0.35" units="cm"/>
      <inkml:brushProperty name="height" value="0.35" units="cm"/>
      <inkml:brushProperty name="color" value="#57D200"/>
      <inkml:brushProperty name="fitToCurve" value="1"/>
    </inkml:brush>
  </inkml:definitions>
  <inkml:trace contextRef="#ctx0" brushRef="#br0">127 146 115 0,'-9'0'10'0,"9"0"-10"0,-4 0 0 0,4 0 0 16,0 0 151-16,0 4 28 0,0-4 5 0,0 0 2 16,-4 0-70-16,-1 8-13 0,1-4-3 0,0-4-1 15,4 0-17-15,0 0-3 0,0 0-1 0,0 0 0 16,-5 3-21-16,5-3-4 0,0 0-1 0,-4 4 0 16,0 0-26-16,4-4-6 0,0 0 0 0,-9 4-1 15,5 0-11-15,-5-4-8 0,9 0 12 0,0 0-12 0,0 0 8 0,0 0-8 16,-4 4 0-16,-1-4 0 0,-3 0 11 0,8 0-11 15,0 0 10-15,0 0-10 0,-5-8 27 0,5 8-1 16,0-4 0-16,0 4 0 0,-4-8-11 0,0 1-3 16,4-1 0-16,0 0 0 0,0-3 0 0,4 3-1 15,0 0 0-15,1-3 0 0,-1-1-11 0,0 5 0 16,1-1 0-16,-1-4 8 0,5-3-8 0,-5 3 0 16,0 8 0-16,1-7 0 0,-1 3 0 0,0 0 0 15,5 1 0-15,-9 7 0 0,0 0 0 0,0 0 0 16,0 0 0-16,0 0 0 0,0 0 9 0,9 0 0 15,-1 4 0-15,5-1 0 0,-13-3-9 0,0 0 0 16,5 4 0-16,-5-4 0 0,13 8 8 0,0-4-8 0,-9 0 8 16,5 3-8-16,-9-7 19 0,8 4-2 15,-8-4 0-15,9 8 0 0,-9-8 2 0,9 8 0 0,-1-1 0 0,1 5 0 16,-9-12-5-16,4 8-1 0,-4 3 0 0,5-3 0 16,-5-8 4-16,0 12 1 0,0-12 0 0,0 11 0 15,-5-3 0-15,5 3 0 0,0-11 0 0,-4 12 0 16,-5-1-5-16,5-3-1 0,4-8 0 0,-13 4 0 15,0 4-12-15,0-4 8 0,4 3-8 0,-8-3 0 16,4 0 0-16,0 0 0 0,0 0 0 0,0 3 0 16,0-7 0-16,4 4 0 0,1-4 0 0,-1-4 0 15,0 1-12-15,1-5 4 0,-1 8 8 0,0-8-13 16,5 0 3-16,4-3 1 0,-4-5 0 0,-1 5 0 16,5 3-8-16,0-3-2 0,9-1 0 0,-5 1 0 0,5 3 19 15,-5 0-10-15,5 4 10 0,0 0-8 0,-1-3 8 16,-3-1 0-16,3 0 0 0,1-3 0 0,4 3 0 0,-9 4 0 15,-4 4 8-15,13 4-8 0,0-8 21 0,0 0 0 16,0 4 0-16,-13 0 0 0,9 4-21 0,-9-4 0 16,9 4 0-16,-1 0 0 0,1 0 0 0,0 3 0 15,4-7 0-15,-13 0 8 0,4 8-8 0,-4 4 11 16,4-1-11-16,1 1 12 0,-5-4 5 0,-5 3 2 16,5 4 0-16,-4-3 0 0,0 0-11 0,-1-5-8 15,-3 1 12-15,-1 4-12 0,0-9 16 0,1 1-3 16,-1 0-1-16,0 0 0 0,-4 0 8 0,9-4 0 15,4 0 1-15,-9 0 0 0,1-4-21 0,-1-4-15 16,5 1 3-16,-1-1 0 0,1 4-4 0,0-8 0 16,-1-3 0-16,5 0 0 15,0 3-9-15,0 1-3 0,5 3 0 0,-1-4 0 16,0 5-4-16,-4 7-2 0,0 0 0 0,13-4 0 0,-4 0 26 0,-9 4 8 0,0 0 0 16,0 0 0-16,9 4-9 0,-9-4 9 0,8 7 0 0,-3 1-9 31,-5-8-55-31,0 0-10 0</inkml:trace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6:55.298"/>
    </inkml:context>
    <inkml:brush xml:id="br0">
      <inkml:brushProperty name="width" value="0.35" units="cm"/>
      <inkml:brushProperty name="height" value="0.35" units="cm"/>
      <inkml:brushProperty name="color" value="#ED1C24"/>
      <inkml:brushProperty name="fitToCurve" value="1"/>
    </inkml:brush>
  </inkml:definitions>
  <inkml:trace contextRef="#ctx0" brushRef="#br0">615 1411 738 0,'0'0'32'0,"0"0"8"0,0 0-32 0,0 0-8 0,0 0 0 0,0 0 0 0,0 0 108 15,0 0 20-15,0 0 4 0,0 0 0 0,0 0-28 0,0 0-7 16,0 0-1-16,0 0 0 0,0 0-40 0,0 0-9 16,0 0-2-16,0 0 0 0,0 0 0 0,0 0 0 15,-4 7 0-15,4-7 0 0,0 0-8 0,0 0-1 16,0 0-1-16,0 0 0 0,-4 12-9 0,4-12-2 15,0 0 0-15,0 0 0 0,0 0-12 0,0 0-4 16,0 0 0-16,0 0 0 0,0 0-8 0,0 0 8 16,0 0-8-16,0 0 8 0,0 0-8 0,0 0 0 15,0 0 0-15,0 0 0 0,0 0 0 0,0 0-11 16,0 0 1-16,0 8-620 16,0-8-124-16</inkml:trace>
  <inkml:trace contextRef="#ctx0" brushRef="#br0" timeOffset="1">620 1491 230 0,'0'0'10'0,"0"0"2"0,0 0-12 0,0 0 0 15,0 0 0-15,0 0 0 0,-5 8 106 0,5-8 18 16,0 0 4-16,0 0 1 0,0 0-67 0,0 0-14 0,0 0-2 0,0 0-1 16,-8 4 18-16,-1 0 3 0,5-4 1 0,4 0 0 15,-9-4 9-15,9 4 1 0,-4-4 1 0,-1 4 0 16,-3-4-21-16,8 4-4 0,0 0-1 0,0 0 0 16,0 0-52-16,0 0 0 0,0 0-16 0,0 0 4 15,-5-7 12-15,5 7 0 0,-4-4 0 0,4 4-8 16,-9-4 8-16,5 0-8 0,-5 0 8 0,9 4-8 15,-4-4 8-15,0-3 0 0,-1-1 0 0,1 0 0 16,4 8 0-16,-4-4 8 0,-1-3-8 0,5-1 0 16,0 0 16-16,0 1-2 0,0-1 0 0,0 0 0 15,0 0-14-15,5 5 0 0,-5 3 8 0,0-8-8 16,8 0 0-16,-3 4 0 0,-1 0 0 0,5 1 0 0,4 3 0 0,-9 3 0 16,9-3 0-16,-9 4-10 0,5 0 10 0,0-4 0 15,-1 0 0-15,5 4 0 0,-13-4 0 0,9 0 0 16,0 0 0-16,-9 0 0 0,0 0 0 0,8 4 0 15,-8-4 0-15,0 0 0 0,9 4 0 0,-5 0 0 16,5-1 8-16,-9-3-8 0,0 0 13 0,4 8-1 16,1 0-1-16,-1 3 0 0,-4-11 3 0,0 0 1 15,0 8 0-15,4 4 0 0,-4-5-7 0,0-7-8 16,0 0 11-16,0 0-11 0,-4 12 8 0,0-4-8 16,4-8 0-16,-5 7 0 0,5-7 8 0,-8 4-8 15,8-4 0-15,-9 8 0 0,5-4 0 0,4-4 0 16,-9 4 0-16,9-4 0 0,0 0 0 0,-9 3 12 15,1-3-4-15,-1 0-8 0,9 0 0 0,-9 0 0 0,5 0 0 0,4 0-9 16,0 0 9-16,-9-7 0 0,1-5 0 16,3 8 0-16,1-3 0 0,4-1 0 0,0-4 0 0,0 5-8 15,-4-5-4-15,8 1-1 0,-4-1 0 0,4 0 0 16,1 1 13-16,-1-1-9 0,0-3 9 0,5 3-8 16,-5 5 8-16,5-1 0 0,-5 0 0 0,5 1 0 15,0 3 0-15,-1 0 0 0,-8 4 0 0,5-8 0 16,3 4 0-16,1 0 0 0,0-3 0 0,-1 3 0 15,-8 4 0-15,9 4 0 0,0-4 0 0,-9 0-8 16,0 0 8-16,8 4 0 0,1-1 0 0,-5 5 0 16,-4-8 13-16,5 8-1 0,-1 0-1 0,0 3 0 15,1 1-3-15,-5-1 0 0,0 1 0 0,0-1 0 16,0-3-8-16,0 4 0 0,0-1 9 0,-5 1-9 0,5-1 20 16,0-3 0-16,-8 0 0 0,3 3 0 0,1-3-20 15,0 0-18-15,-1-4 3 0,-3-1 1 0,-1 1 14 0,9-4 0 16,-9 0 0-16,1 4 0 0,-5-4 0 0,4 0 0 15,0 0 0-15,1-4 0 0,3 4 0 0,-3-4 0 16,-1 4 0-16,5-7 0 0,-1-1 0 0,1-4 0 16,0 5 0-16,-1-1 0 0,5-4 0 0,0 5-17 15,0-5 3-15,0 4 1 0,0 8 1 0,0-11 0 16,0 3 0-16,9 0 0 0,-9 8 12 0,4-7 0 16,5-1-10-16,0 0 10 0,-9 8 0 0,8 0 0 15,1 0 0-15,0 0 0 0,-9 0 0 0,13 0 0 16,-5 4-9-16,1 0 9 0,0 0 0 0,-1-4 0 15,-8 0 0-15,9 8 0 0,0-1 0 0,-1-3 0 16,-3 4 0-16,3 0 0 0,-8-8 0 0,0 0 8 16,0 0-8-16,5 7 0 0,-5 1 14 0,0 0-3 0,0-1-1 15,0 5 0-15,-5 0 14 0,1-5 2 0,0 1 1 0,-5 0 0 16,0-4-27-16,5-1-11 0,-5 1 1 0,1 4 0 16,8-8 10-16,-9 0 0 0,0 4 0 0,1 0 0 15,8-4 0-15,-9 3 0 0,0-3 0 0,9 0 0 16,-8 0 0-16,8 0 0 0,0 0 0 0,0 0 8 15,0 0-8-15,0 0 0 0,-9 0 0 0,9 0-524 16,0 0-102-16</inkml:trace>
  <inkml:trace contextRef="#ctx0" brushRef="#br0" timeOffset="2">2068 1376 230 0,'0'0'20'0,"0"0"-20"0,0 0 0 0,0 0 0 16,0 0 164-16,0 0 29 0,0 0 6 0,0 0 1 16,0 0-99-16,0 0-19 0,0 0-4 0,0 0-1 15,0 0-31-15,0 0-6 0,0 0-2 0,-9 8 0 16,9-8-19-16,0 0-4 0,0 0-1 0,-4 3 0 16,-5 5 26-16,9-8 6 0,-9 0 1 0,9 0 0 15,-8 0-2-15,3-4 0 0,-3 0 0 0,8 4 0 16,-5-7-25-16,1-1-4 0,4-4-2 0,-4 5 0 15,-5-5-5-15,9 1-1 0,-4-1 0 0,4 1 0 0,-5-1-8 0,5 0 0 16,-4 1 0-16,8 3 0 0,-4-3 0 0,5 3 0 16,-1-8 0-16,-4 5 0 0,4-1 0 15,1 5 0-15,-1-1 0 0,5 4 0 0,-5-4 0 0,5 5 0 16,-5-1 0-16,-4 4 0 0,0 0 0 0,9-4-11 16,-1 4 3-16,5 0 0 0,-8 4 8 0,8 0 11 15,-5-4-3-15,1 7 0 0,0-3-8 0,-1 4 0 16,1-4 0-16,0 3 0 0,-1 1 0 0,1 4 0 15,-5-5 12-15,5 1-4 0,-5 4 3 0,1-5 0 16,-5 1 0-16,4 4 0 0,0-1-1 0,1 1 0 16,-5-5 0-16,-5 5 0 0,1-4-2 0,0 3-8 15,4-3 12-15,-5 0-4 0,-8-5 10 0,9 1 2 16,4-4 0-16,0 0 0 0,-9 4-20 0,1-4-17 16,-5 0 3-16,4 0 1 0,0 0 21 0,1-4 5 15,-1 0 1-15,0 1 0 0,1-1-14 0,3-4 0 0,-3 0 0 0,-1 1 0 16,0-5 0-16,5 4-13 0,0-3 4 0,-1 3 1 15,1-3 8-15,0 3 14 0,4-4-3 0,0 5-1 32,0-5-31-32,0 0-7 0,0 5 0 0,4-1-1 0,-4 0 21 0,9 1 8 0,-9 7 0 0,8-4-9 15,5 0 9-15,0 0 0 0,0 0 0 0,0 0-8 16,0 4 8-16,0 0 0 0,0 0 0 0,0 0-8 16,0 4 8-16,-4 0 0 0,4-4 0 0,-4 8 0 15,-1 0 0-15,1 3 12 0,-5 1-2 0,-4-1-1 16,5 1 15-16,-5 3 2 0,0-3 1 0,-5-1 0 15,-3 1-27-15,3-1 0 0,1 5 0 0,0-5 0 0,-5 1 0 16,0-1 0-16,1 1 0 0,-1-4 0 0,0-1 11 0,5-3-3 16,-9 0-8-16,4 4 12 0,-4-8-12 0,5 4 0 15,-1 0 8-15,0-4-8 0,1-4 0 0,3 4 0 16,-3-4 0-16,-1 0 0 0,0 0 0 0,5 0-13 16,4 4 2-16,0-7 1 15,0 7-15-15,0-8-3 0,0 8-1 0,4-12 0 0,1 5 13 0,-5 7 2 16,0 0 1-16,0 0 0 0,8-8 13 0,-3 0-11 15,-1 4 11-15,-4 4-10 0,0 0 10 0,0 0 0 16,0 0 0-16,0 0 0 0,0 0 0 0,0 0-13 16,0 0 5-16,0 0-808 0</inkml:trace>
  <inkml:trace contextRef="#ctx0" brushRef="#br0" timeOffset="3">3164 1376 702 0,'0'0'31'0,"0"0"6"0,0 0-29 0,0 0-8 0,-8 0 0 0,8 0 0 15,0 0 43-15,-5 0 7 0,-3 0 2 0,-1 0 0 16,0 0 9-16,9 0 3 0,-4-4 0 0,-5 0 0 16,9 4-10-16,-4-4-2 0,-5 0 0 0,1 1 0 15,-1-1-8-15,5 0-1 0,4 4-1 0,0 0 0 16,0-8-10-16,0 8-3 0,-9-7 0 0,5-1 0 15,4 0-16-15,0 0-3 0,-9 1-1 0,9 3 0 16,0 4-1-16,0-8 0 0,-4 0 0 0,-1 1 0 0,10-1 4 16,-5 8 1-16,0-4 0 0,0 4 0 0,-5-11-13 15,5 11 9-15,5-8-9 0,-5 8 8 0,4-8-8 0,5 0 0 16,-5 1 0-16,0-1 8 0,1 0-8 0,-1 1 10 16,-4 7-10-16,9-4 10 0,-5-4 9 0,-4 8 1 15,0 0 1-15,0 0 0 0,13-4-21 0,-4 4 8 16,-9 0-8-16,8 4 0 0,1 4 0 0,0 0 0 15,-1-1 0-15,1 5 0 0,-5-5 11 0,1 5 4 16,-1 0 1-16,5-1 0 0,-5-3-2 0,0 0 0 16,1 3 0-16,-1-3 0 0,-4-8-14 0,0 11 11 15,0-3-11-15,0 4 10 0,0-1-2 0,-4-3 0 16,-1 0 0-16,1 3 0 0,4-11 2 0,-9 8 0 16,1-4 0-16,-1 3 0 0,5-3 2 0,-5 0 1 15,0 0 0-15,1 0 0 0,-1-4-13 0,-4 0 0 0,4 0 0 16,-4-4-10-16,5 0 10 0,-5 0 16 15,4 0-4-15,-4 4-1 0,0-7-11 0,4-1 0 0,-4 0 0 0,4 1 8 16,1-1-8-16,3-4-17 0,1 5 4 16,4-1 1-16,4 0 12 0,-4 8 0 0,5-7 0 0,-1-1 0 15,5 4-12-15,0 0-8 0,4-4-3 0,-5 5 0 16,5-1 23-16,-4 0 0 0,0 0-9 0,-1 4 9 16,1 0 0-16,0 0 0 0,4 0-8 0,-5 0 8 15,5 0 0-15,0 4 0 0,-4-4 0 0,0 4 0 16,-9-4 0-16,8 4 0 0,1-4 0 0,0 7 0 15,-9-7 0-15,0 0 0 0,0 0 0 0,8 8 9 16,1 0 11-16,-9-8 1 0,0 7 1 0,0 5 0 16,0-12 2-16,0 12 1 0,-4-1 0 0,-5 1 0 0,5-5-10 15,-5 1-3-15,5-4 0 0,-5 0 0 0,-4 3-12 16,4-3 0-16,1-4-9 0,-1 0 9 0,0 0 0 0,5-4 0 16,-5-3 13-16,1-1-4 0,-1 0-23 0,5 1-5 15,4-5-1-15,-5 1 0 0,5-1 1 0,0 0 0 16,0 5 0-16,5-1 0 0,-1 0 19 0,0 1 0 15,1-1-8-15,-5 8 8 0,4-8-18 0,5 0 0 16,-5 1 0-16,-4 7 0 0,0 0 18 0,0 0 0 16,0 0-8-16,0 0 8 0,0 0 13 0,0 0 7 15,0 0 0-15,0 0 1 0,0 0-9 0,0 0-3 16,0 0 0-16,0 0 0 0,0 0-1 0,0 0 0 16,0 0 0-16,0 0 0 0,0 11-8 0,0-11 0 15,0 8 0-15,0-8-618 16,0 0-121-16</inkml:trace>
  <inkml:trace contextRef="#ctx0" brushRef="#br0" timeOffset="4">650 1399 230 0,'0'0'20'0,"0"0"-20"0,0 0 0 0,0 0 0 0,0 0 156 16,0 0 26-16,0 0 6 0,0 0 0 0,0 0-129 0,0 0-27 15,0 0-4-15,0 0-2 0,0 0 12 0,0 0 2 16,0 0 1-16,0 0 0 0,0 0 16 0,0 0 3 15,0 0 1-15,0 0 0 0,0 0-14 0,0 0-3 16,0 0-1-16,-9-4 0 0,5-4-19 0,4 8-4 16,0 0-1-16,0-7 0 0,-4-1-19 0,4 0 0 15,0 8 8-15,4-7-8 0,0-1 0 0,-4 0 0 16,5 1 0-16,-1 3 0 0,0-4-11 0,1 0 11 16,-5 4-12-16,0 4 12 0,0 0-8 0,8-7 8 15,1 3 0-15,-9 4 0 0,0 0-8 0,9 0 8 16,-1 4 0-16,5 0 0 0,-13-4-8 0,9 3 8 15,0 5 0-15,-5 0 0 0,5 0 0 0,-5 3 0 16,0-3 0-16,1 3 0 0,-5-11 8 0,0 12 1 0,0-4 1 16,0-8 0-16,0 11 2 0,0-3 1 0,0-8 0 0,-5 11 0 15,1-3 2-15,0 4 0 0,4-12 0 0,-5 7 0 16,5-7-5-16,-8 4-1 0,-1 4 0 0,9-8 0 16,-9 0 9-16,9 0 2 0,-8-4 0 0,-1 4 0 15,0-8-4-15,9 8-1 0,-4-3 0 0,0-1 0 16,4-4-15-16,0 8 0 0,-9-8 8 0,9 8-8 15,0-7 0-15,0-1 0 0,0 8 0 0,0 0-10 16,4-8 10-16,-4 8-8 0,5-8 8 0,-5 8-8 16,0 0 8-16,0 0-10 0,0 0 10 0,4 0-10 15,-4 0 10-15,9 0-12 0,-9 0 12 0,0 0-12 16,0 0 12-16,13 8 9 0,-5 0-1 0,1 0-8 16,-9 3 0-16,0-11 0 0,0 0-12 0,0 0 3 0,4 8 9 0,-4-8 12 15,0 8-2-15,0-8-1 0,0 0-9 0,0 11-11 16,0 1 3-16,0-12 0 0,0 0 8 0,0 0 0 15,0 0 8-15,-4 4-8 0,4-4 9 0,0 0-9 16,0 0 12-16,0 0-549 16,0 0-110-16</inkml:trace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6:55.30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22 832 172 0,'-22'4'8'0,"22"-4"1"0,0 0-9 0,0 0 0 0,0 0 0 0,0 0 0 16,0 0 136-16,0 0 26 0,0 0 5 0,0 0 1 15,0 0-105-15,0 0-21 0,0 0-4 0,0 0-1 16,0 0-15-16,0 0-3 0,9-4-1 0,-1-4 0 15,-8 8 7-15,0 0 2 0,0-8 0 0,9 5 0 16,4-5 1-16,-13 8 0 0,0 0 0 0,0 0 0 16,0 0-13-16,0 0-3 0,0 0 0 0,4-8 0 15,1 0 17-15,-1 1 3 0,-4 7 1 0,5-8 0 16,-5-4-7-16,8 5-2 0,5-1 0 0,-8-4 0 0,-1 1-3 16,5-1-1-16,4 5 0 0,-5-1 0 15,1-4-4-15,4 5 0 0,0-5-1 0,0 4 0 0,4-3-6 0,-4-1-1 16,0 1 0-16,5 3 0 0,-1 0-8 15,0 4 8-15,-8 1-8 0,8-5 8 0,-4 0-8 0,0 0 0 16,0 1 9-16,0 3-9 0,5 0 0 0,-1 0 0 16,0 4 0-16,-4 0 0 0,-4-4 0 0,4 4 8 15,9-3-8-15,-1-1 0 0,5 4 0 0,-4 0 0 16,-9 0 0-16,0 0 0 0,4-4 0 0,5 4 0 16,0 0 0-16,4 0 0 0,4 0 0 0,-4 0 0 15,-9 0 0-15,14 4 0 0,-1-8 0 0,0 4 0 16,-8 0 0-16,0 0 0 0,8 0 0 0,-4-4 0 15,0 4 0-15,0 0 0 0,-4 0 0 0,4-4 0 16,0 4 0-16,0-4 0 0,0 4 0 0,0-4 0 16,4 4 0-16,1-3 0 0,-1-1 0 0,0 4 0 0,9-4 8 15,0 4-8-15,0 4 9 0,-4-4-9 0,0 4 12 16,-1-4-12-16,1 0 8 0,4 0-8 0,-9 0 0 16,5 0 0-16,0-4 18 0,-1 4-3 0,1-4-1 0,4 0 0 15,0-4 7-15,-4 1 2 0,4-1 0 0,8-4 0 16,-3-3-3-16,-1-1 0 0,5 1 0 0,-5 0 0 15,0-5-11-15,1 1-9 0,-9-4 12 0,8 4-12 16,-4-4 13-16,-4 3-4 0,4-3-1 0,-5 4 0 16,1 0-8-16,-5-4 0 0,1-1 0 0,3 5 8 15,-3 4-8-15,-1-4 10 0,-4 3-10 0,-4 1 10 16,4-1-10-16,-9 5 0 0,0-5 0 0,-4 5 0 16,0 3-13-16,0 0-5 0,-13 8-1 0,5-4 0 15,-5 4-16-15,0 0-3 0,0 0-1 0,0 0 0 16,0 0-36-16,0 0-7 0,-5-11-2 0,5 11 0 0,0 0 50 15,-4-4 10-15,4 4 1 0,0 0 1 0,0 0 30 0,0 0 7 16,0-11 1-16,0 11 0 0,0 0 4 0,0 0 2 16,0-8 0-16,0 8 0 0,0 0 6 0,0 0 0 15,0 0 1-15,0 0 0 0,0 0 0 0,0 0 0 16,0 0 0-16,0 0 0 0,0 0 2 0,0 0 0 16,-4 11 0-16,-1-3 0 0,5 0-5 0,0-1-1 15,-4 1 0-15,4 4 0 0,0-12-10 0,0 7-3 16,0 5 0-16,4 0 0 0,1-1 0 0,-1-3-1 15,0 0 0-15,5-1 0 0,0 5 3 0,-1-4 1 16,-3 3 0-16,3 1 0 0,-3-5-15 0,3 5-16 16,1-1 3-16,0 1 1 0,4-4 12 0,-5 3 0 0,1-3 0 15,0 4 0-15,-1-1 0 0,5-3 0 0,-4 0 0 16,4 3 0-16,0-3 0 0,4-1 0 0,1 1 0 0,-1-4 0 16,0 4 0-16,1-1 0 0,-1-3 0 0,5 4 0 15,-1-4 16-15,1 4-4 0,4-5-1 0,0 5 0 16,-4 0-11-16,-1 0 0 0,6-5 0 0,-1 1 0 15,0 0-14-15,4 0 5 0,0 0 1 0,5-4 0 16,-5 0 8-16,5-4 0 0,-9 4 8 0,4 0-8 16,1 0 0-16,-5 0 0 0,4 0 0 0,-4 0 0 15,4 4 0-15,-4-4 0 0,5 0 0 0,-1 0 0 16,0 0 10-16,1 0-2 0,8 0-8 0,-5 4 12 16,1-4-12-16,-5 0 0 0,1 0 0 0,8-4 0 0,0 4 9 0,0-4-1 15,0 0 0-15,4 0 0 0,0 4 0 16,1 0-8-16,-5-4 12 0,9 4-4 0,-1-3-8 0,5 3 0 15,0 3 9-15,0 1-9 0,0 0 0 0,5 0 8 16,-10 8-8-16,5-1 0 0,-4 1 0 0,0 7 0 16,-5-4 0-16,5 5 0 0,-5 7 0 0,5-4 0 15,4-4 0-15,-5 8 0 0,-3 0 8 0,-1 0 3 16,0 0 1-16,1 4 0 0,-9-1-12 0,-5-3 0 16,5 0 0-16,-5 0 8 0,-4 0 4 0,-4-4 1 15,-5-3 0-15,5-1-655 16,-5-4-131-16</inkml:trace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6:55.30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113 193 982 0,'0'0'44'0,"0"0"8"0,0 0-41 0,0 0-11 16,0 0 0-16,0 0 0 0,0 0 90 0,0 0 16 0,0 0 3 0,0 0 1 15,0 0-38-15,0 0-8 0,0 0-2 0,0 0 0 16,0 0 1-16,0 0 0 0,-4 7 0 0,4-7 0 15,0 12-4-15,-5-4-1 0,5 7 0 0,-4-4 0 16,4 1-12-16,0 3-2 0,-4 1-1 0,-1 7 0 16,-3 0-13-16,-1 0-2 0,5 0-1 0,-5 4 0 15,-4 4-27-15,4 0 8 0,1-4-8 0,3 0 0 16,-3-4 0-16,3 0 0 0,1-4-9 0,0 1 9 16,-1-9-114-1,5-3-16-15,0-8-3 0,0 0-744 0</inkml:trace>
  <inkml:trace contextRef="#ctx0" brushRef="#br0" timeOffset="1">44 285 1105 0,'0'0'48'0,"0"0"12"0,4-8-48 0,-4 8-12 16,0 0 0-16,0 0 0 0,0 0 72 0,0 0 13 16,0 0 3-16,0 0 0 0,13 0-31 0,0 4-5 15,-13-4-2-15,9 8 0 0,-1 3-17 0,-3 5-3 16,3-5-1-16,1 5 0 0,-5-5 1 0,1 5 0 15,3-5 0-15,1 5 0 0,-5-5-30 0,1 5 8 16,3-5-8-16,-3 1 0 0,-1-1 0 0,5-3 8 16,-9-8-8-16,8 8 0 0,1-4 8 0,-9-4-8 15,0 0 0-15,0 0 0 0,0 0 8 0,9 4-8 16,-1-1 0-16,-8-3 0 0,9-3 8 0,-9 3-8 16,9-8 0-16,-1 0 0 0,-8-3 0 0,5-5 0 15,3 1 0-15,-3-1 0 0,3-3 0 0,1-4 0 0,4 4 0 16,-4-4 0-16,-9 3 8 0,4 5-8 0,5-4 0 15,-1 3 0-15,-3 1 0 0,-1 3 0 0,-4 1 0 0,0-1 0 16,4 1 10-16,-4 3-10 0,-4 0 10 0,4 4-10 16,0-3 12-16,0 3-3 0,0 4-1 0,0 0 0 15,0-8 4-15,0 8 1 0,0 0 0 0,0 0 0 16,0 0-13-16,0 0 0 0,13 4 0 0,-13-4 0 16,9 8-15-16,4-1 4 0,-5 5 1 0,5 3 0 15,-4 1 35-15,0-1 7 0,-5 0 2 0,0 1 0 16,1 3-18-16,-1 4-3 0,0 0-1 0,-4 1 0 15,5-5 7-15,-1 0 1 0,-4 4 0 0,0-4 0 0,4 1-8 16,-4-1-2-16,0-4 0 0,0 5 0 0,0-9-10 16,5 5 0-16,-5-1 9 0,0-3-9 0,0-1-10 0,0-3-6 15,0-8-2-15,0 0-937 16</inkml:trace>
  <inkml:trace contextRef="#ctx0" brushRef="#br0" timeOffset="2">642 381 576 0,'0'0'51'0,"0"0"-41"0,0 0-10 15,4-7 0-15,1-5 177 0,-1 4 34 16,-4 8 6-16,0 0 2 0,0 0-103 0,0-7-20 0,0 7-4 0,0-4 0 15,0 4-26-15,0 0-5 0,0 0-1 0,0 0 0 16,-9-4-15-16,9 4-3 0,0 0-1 0,0 0 0 16,-13 4-15-16,9-4-3 0,-5 0-1 0,9 0 0 15,-8 4-12-15,-1 7-2 0,5 1-8 0,-5-1 12 16,5 1-12-16,-5-1 0 0,5 5 0 0,-1-5 0 16,1 5 0-16,0-1 0 0,4 1 0 0,-5-5-10 15,5 5 10-15,0-5 0 0,0 1 0 0,5-1 0 16,-1-3 0-16,-4-8 0 0,0 0 0 0,0 0 0 15,9 8 0-15,-1-4 0 0,-8-4 0 0,9 0 0 16,-9 0 0-16,0 0 0 0,13-8 0 0,0 0 0 0,0-3-9 16,-4 3 9-16,-1-4-10 0,-3-3 10 0,3 3 0 0,1 1 0 15,-5-5-8-15,1 5 8 0,-1 3 0 0,0-3 0 16,1 3 0-16,-5 8 0 0,0 0 0 0,0 0 0 16,0 0 0-16,0 0 10 0,0 0 18 0,0 0 3 15,4 4 1-15,0 7 0 0,1 1-18 0,-1-1-3 16,-4-11-1-16,4 8 0 0,-4 4-2 0,9-5 0 15,-9-7 0-15,4 12 0 0,5-4-8 0,-5-1 10 16,-4-7-10-16,0 0 10 0,0 0-10 0,5 8 0 16,-5-8 9-16,0 0-9 15,0 0-92-15,0 0-22 0,0 0-5 0,0 0-802 0</inkml:trace>
  <inkml:trace contextRef="#ctx0" brushRef="#br0" timeOffset="3">928 38 1026 0,'-17'-7'45'0,"17"7"10"0,4-8-44 0,0 0-11 0,-4 8 0 0,-4-4 0 16,-5-3 126-16,5 3 23 0,4 4 5 0,0 0 1 15,0 0-54-15,0 0-10 0,0 0-3 0,0 0 0 16,0 0-36-16,0 11-8 0,0 1-2 0,4 0 0 15,-4-1-7-15,5 1-2 0,-10 3 0 0,5 1 0 0,5 3-4 16,-1 0-1-16,-4 0 0 0,4 4 0 16,1 1-4-16,-5 3-2 0,0-4 0 0,0 4 0 0,-5 0-22 0,10 0 0 15,-5 0 0-15,0-1 0 0,-5-2 0 0,5-1 0 16,0-4 8-16,0-4-8 0,5 5-14 0,-5-5-7 16,4-3-2-16,0-5-661 15,-4 1-133-15</inkml:trace>
  <inkml:trace contextRef="#ctx0" brushRef="#br0" timeOffset="4">1166 374 982 0,'0'0'44'0,"0"0"8"0,0 0-41 0,9-4-11 0,-5-4 0 0,-4 8 0 15,9-8 95-15,0 5 17 0,-1-1 3 0,1 0 1 16,0-4-44-16,-1 0-8 0,1 1-1 0,0-1-1 16,-1 0-15-16,5 1-3 0,-4-1-1 0,0 0 0 15,-1 0-9-15,-3 1-2 0,-1-5 0 0,0 4 0 16,1 1-5-16,-5-1-2 0,4 4 0 0,-4 4 0 15,0-7 3-15,-4-1 1 0,4 4 0 0,-5-4 0 16,1 1-9-16,4 7-1 0,-4-4-1 0,-1 0 0 16,-3 0-2-16,3 0 0 0,-3 0 0 0,8 4 0 0,-9 4-16 0,0 0 8 15,5-4-8-15,-5 4 0 0,9-4 0 0,-8 8 0 16,-1-1 0-16,0-3 0 0,5 4 0 0,0 0 0 16,-1 3 0-16,-3-3 0 0,3 3 0 0,5 1-9 15,-4-1 9-15,0 1 0 0,-1 0 0 0,5 3-10 16,5 0 10-16,-5 1 0 0,8 3-8 0,-3-4 8 15,3 1 0-15,-3 3 0 0,3 0 0 0,1 1-8 16,0-5 8-16,4-3 0 0,0-5 0 0,0 1 0 16,4 0 0-16,0-1 0 0,-4-3 0 0,5-4 0 15,-1 8 0-15,0-4 0 0,5 0 0 0,-5-8-8 16,5 4 8-16,-5-8-10 16,1 4-121-16,-1-3-24 0</inkml:trace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6:55.30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0 763 799 0,'0'0'35'16,"0"0"8"-16,0 0-35 0,0 0-8 0,0 0 0 0,0 0 0 0,0 0 61 0,0 0 11 15,0 0 1-15,0 0 1 0,0 0-9 0,0 0-1 16,0 0-1-16,0 0 0 0,0 0-17 0,0 0-3 16,0 0-1-16,0 0 0 0,0 0 3 0,0 0 1 15,4-8 0-15,0 4 0 0,-4-4-26 0,0 1-4 16,9-1-2-16,0 0 0 0,-5 1-14 0,5-1 0 15,-1 0 0-15,1 0-10 0,4 1 10 0,-4-5 9 16,4 4-1-16,0-3-8 0,4-1 8 0,0 1-8 16,1-1 0-16,-1 1 0 0,0 3 8 0,5-4-8 15,-5 5 0-15,5-1 0 0,-5-4 0 0,1 5 0 16,3-1 0-16,-3 0 0 0,-1-3 0 0,5-1 0 0,-5 1 0 16,5-1 0-16,-1 1 0 0,1-1 0 0,0-3 0 15,-1 3 0-15,5 0 0 0,-4 1 0 0,0-5 0 0,-1 5 0 16,5-1 0-16,-4 5 0 0,-5-1 0 0,5 0 0 15,0 1 0-15,-5 3 0 0,5-4 0 0,4 8 0 16,-4-4 0-16,-1 0 0 0,1 4 0 0,0-4 0 16,-1 4 0-16,1 0 0 0,4 0 0 0,-4 0 0 15,-1 0 0-15,1-3 0 0,0 3 0 0,-1 0 0 16,1 0 0-16,0 3 0 0,-1-3 8 0,1 0-8 16,-5 4 0-16,5-4 0 0,4 4 0 0,-4 0-9 15,-1 4 9-15,5-4 0 0,0-4 0 0,-4 7 0 0,0 1 0 16,-1 0 0-16,5-5 0 0,0 5 0 0,0 0 0 0,-4 0 0 15,4-1 0-15,-4 5 8 0,-1-4-8 0,5-1 8 16,0 1-8-16,-4 0 8 0,4-4 9 0,-4-4 3 16,4 0 0-16,4 0 0 0,-4-4-2 0,9-4 0 15,-5 0 0-15,1-3 0 0,-1 3-10 0,0 0-8 16,5-3 12-16,-5-5-12 0,1 1 8 0,-1 0-8 16,0-1 0-16,9 5 0 0,-8-5 0 0,8 1 10 15,-9-1-10-15,5 1 8 0,-1-1-8 0,-3-3 0 16,-5 0 0-16,4 4 8 0,-4-1-8 0,0 1 0 15,-4-1 0-15,4 1 0 16,-5 3-47-16,-3-3-5 0,-1 3 0 0,0 5-729 0</inkml:trace>
  <inkml:trace contextRef="#ctx0" brushRef="#br0" timeOffset="1">2644 0 172 0,'0'0'8'0,"0"0"1"16,0 0-9-16,0 0 0 0,0 0 0 0,8 7 0 0,-8-7 173 0,5 8 33 15,-5-8 6-15,4 8 2 0,-4-8-120 0,0 0-24 16,-4 8-5-16,4-8-1 0,0 0-8 0,0 0-3 16,0 0 0-16,0 0 0 0,4 7 1 0,-4-7 0 15,4 8 0-15,-4 4 0 0,0-5-22 0,0-7-4 16,5 12 0-16,-5-4-1 0,4 3-10 0,-4-3-1 16,9 3-1-16,-5 1 0 0,5-4-15 0,-5 3 0 15,-4-11 8-15,4 8-8 0,5 3 0 0,4 1 0 16,-9-4 8-16,9-4-8 0,0 3 8 0,5 1-8 15,-5-4 11-15,0 0-11 0,4 0 9 0,1-1-9 16,-1-3 0-16,0 4 9 0,5-4 1 0,-5 4 0 16,1 0 0-16,3 0 0 0,-8 0-10 0,9-4 0 15,-5 0 0-15,5 0 0 0,0 0 9 0,-1 0 0 16,10-4 0-16,-5 0 0 0,0 0-9 0,4 0 0 16,5 0 0-16,-5-3 0 0,0 3 12 0,5 0-4 0,0 0 0 15,-1 0 0-15,1 0-8 0,-5-3 0 0,5 7 9 16,-5-4-9-16,1 0 0 0,-1 0 8 0,-4 4-8 15,0 0 0-15,4 0 0 0,-4 0 0 0,0 0 0 0,5 4 0 16,-10 0 0-16,5 0 0 0,-4 3 0 0,4 5 0 16,0 0 0-16,0 3 0 0,0 4 0 0,0 0-8 15,-4 1 8-15,0-5 0 0,-1 4 0 0,5 1 0 16,0-5 0-16,0 4 0 0,-8 1 8 0,3-1-8 16,1 0 8-16,0 0-8 0,-5 1 10 0,0-1-10 15,1 0 0-15,-1 0 0 0,-4 5 0 0,0-5-842 16</inkml:trace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6:55.31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43 258 288 0,'0'0'25'0,"0"0"-25"16,0 0 0-16,0 0 0 0,0 0 248 0,0 0 44 0,-8-3 8 15,8 3 3-15,-9-4-175 0,9 4-36 0,0 0-6 0,0 0-2 16,0 0-33-16,0 0-7 0,0 0-2 15,0 0 0-15,0 0-29 0,0 0-5 0,0 0-8 0,17 4 11 16,-4-1 5-16,5-3 2 0,-5 0 0 0,4-3 0 16,5-1-2-16,-1 4 0 0,-3-4 0 0,3 0 0 15,-3 0-16-15,-1 4 8 0,0-4-8 0,1 4 0 16,-5-4-77 0,0 4-23-16,0 4-4 0</inkml:trace>
  <inkml:trace contextRef="#ctx0" brushRef="#br0" timeOffset="1">113 278 806 0,'-5'3'72'0,"1"5"-58"16,0 0-14-16,4 3 0 0,-9 9 149 0,5-5 27 16,-1 1 6-16,1 3 1 0,0 4-74 0,4-4-14 15,-5 4-3-15,5 4-1 0,0 0-39 0,0 4-8 16,5-4-2-16,-5 0 0 0,4 4-25 0,-4-4-5 15,4 0 0-15,1 4-1 16,3-8-80-16,-3 4-16 0,-1-4-3 0</inkml:trace>
  <inkml:trace contextRef="#ctx0" brushRef="#br0" timeOffset="2">0 632 1407 0,'4'-11'62'0,"-4"11"14"0,0 0-61 0,5 0-15 0,-1-4 0 0,0 0 0 16,5 4 100-16,0-4 16 0,-5-4 4 0,9 8 1 15,-4-4-57-15,8 1-12 0,-4-1-3 0,4 0 0 16,1 0-21-16,-1 0-5 0,0 0-1 0,5 4 0 16,-5 0-14-16,-4-4-8 0,9 4 10 0,-5-3-10 15,-4 3-62-15,5 0-18 0,-1 3-4 0</inkml:trace>
  <inkml:trace contextRef="#ctx0" brushRef="#br0" timeOffset="3">446 705 1328 0,'0'0'59'0,"0"0"12"0,0 0-57 0,0 0-14 15,0 0 0-15,0 0 0 0,0 0 56 0,9-7 8 16,0-1 1-16,4-4 1 0,0 5-18 0,4-1-3 16,-4-4-1-16,4 5 0 0,1-5-12 0,-1 4-4 15,0-3 0-15,1-1 0 0,-5 1-8 0,0-1-3 16,-5 1 0-16,1 3 0 0,0-4-8 0,-5 5-1 15,0-5-8-15,5 1 12 0,-9 3-4 0,0-4-8 0,0 5 11 16,-9-5-11-16,5 4 9 0,0 4-9 0,-1-3 0 0,-3 3 9 16,-5-4 11-16,0 4 1 0,4 0 1 0,0 4 0 15,-4 4-22-15,0-4 0 0,0 4 0 0,0 0 8 16,5 0-8-16,-1 7-13 0,-4-3 3 0,0 8 1 16,9-5 9-16,-1 5 0 0,1-5 0 0,0 8-8 15,4-3 8-15,0-1-10 0,0 1 10 0,8-1-10 16,1-3 10-16,0-5 0 0,-5 5 0 0,9-4 0 15,-4 3 8-15,4-3 6 0,0-4 2 0,0 3 0 16,4-3-25-16,0 0-5 0,1-4-1 0,-1 0 0 16,0-4-1-16,1 0 0 0,-1-3 0 0,0-1-843 15</inkml:trace>
  <inkml:trace contextRef="#ctx0" brushRef="#br0" timeOffset="4">915 401 748 0,'0'0'67'0,"0"0"-54"0,0 12-13 0,0-1 0 16,4 1 149-16,-4-1 27 0,0 1 6 0,0-1 1 15,0 5-85-15,0-5-17 0,0 5-3 0,4-5-1 16,1 1-35-16,-5-1-7 0,0 1-2 0,4 3 0 16,-4-7-21-16,0 4-4 0,0-12 0 0,4 11-8 15,-8-3 10-15,4-8-10 0,0 0 8 0,0 0-8 16,0 0 0-16,0 0 0 0,0 0-12 0,4-12 12 16,1 1-24-16,-1-1 4 0,-4-3 0 0,4-1 0 15,1 1-3-15,-1 0 0 0,-4-5 0 0,4 5 0 16,5 3 10-16,-5 1 1 0,1-1 1 0,-1 4 0 15,-4 8 11-15,4-7 0 0,-4 7 0 0,0 0 0 16,0 0 39-16,0 0 3 0,0 0 1 0,13 7 0 16,-8 5-11-16,3-4-1 0,-3 3-1 0,-1 1 0 0,5 3 6 15,-5-3 0-15,0-1 1 0,1 5 0 0,-1-1-24 16,5-3-5-16,-5-5 0 0,-4 5-8 0,0-12 8 0,4 8-8 16,1-1 0-16,-5-7 0 0,0 0 12 0,0 0-2 15,0 0 0-15,0 0 0 0,0 0-10 0,0 0 0 16,4-7 0-16,5-1 0 0,-5-4-18 0,0 1 1 15,5-1 0-15,-5-3 0 16,1 3-30-16,-1 1-5 0,0-5-2 0,1 5 0 0,-1-1 34 0,5 1 6 16,-5 3 2-16,5 0 0 0,-1 1 0 0,1 3 1 15,-9 4 0-15,0 0 0 0,13-4 25 0,-13 4 5 16,0 0 1-16,0 0 0 0,9 4 15 0,-1 3 3 16,1 1 1-16,0 0 0 0,-5 3-7 0,0 1 0 15,-4 0-1-15,5-5 0 0,-1 5-5 0,0-1-1 16,1 1 0-16,-1 3 0 0,-4-3-13 0,4-1-4 15,1 1 0-15,-1-4 0 16,-4-8-130-16,0 0-26 0</inkml:trace>
  <inkml:trace contextRef="#ctx0" brushRef="#br0" timeOffset="5">1569 428 633 0,'0'0'56'0,"0"0"-44"16,0-8-12-16,4-3 0 0,-4 3 184 0,-4 0 34 16,0 1 7-16,4 7 2 0,0-8-127 0,0 8-24 15,-5-4-6-15,5 4-1 0,0 0-37 0,0 0-8 16,0 0-2-16,0 0 0 0,-8 0-7 0,3 8-2 15,1-4 0-15,0 7 0 0,-5-3-13 0,5 3 8 16,-1 1-8-16,1-1 0 0,-5 5 9 0,9-1-9 16,-4 1 8-16,4-1-8 0,-4 1 0 0,4-1 0 15,-5-3 0-15,5-1 0 0,5-3 0 0,-1 3 0 16,-4-11-11-16,0 0 11 0,0 0-21 0,9 0 1 16,-9 0 0-16,8 4 0 0,1-8-1 0,0 0 0 15,-1-3 0-15,5-1 0 0,-8 0 21 0,3-3 0 16,1 3 0-16,4-7 0 0,-4 3-9 0,-1 1-1 15,1-5 0-15,-5 1 0 0,5 7 10 0,0-4 0 16,-1 5 0-16,-8 7 0 0,0 0 12 0,9 0-1 0,-9 0-1 16,9 7 0-16,-5 1 44 0,5 4 9 0,-9-1 1 0,4 5 1 15,5-1-10-15,-5 1-3 0,-4-1 0 0,0 0 0 16,0-3-32-16,4 3-6 0,1-3-2 0,-5-1 0 16,4 1-20-16,0-4-5 0,5-4-1 0,-9-4-930 15</inkml:trace>
  <inkml:trace contextRef="#ctx0" brushRef="#br0" timeOffset="6">1833 12 403 0,'5'-4'36'0,"-5"0"-36"15,4 4 0-15,-4 0 0 0,4-4 284 0,-4 4 49 16,0 0 11-16,5 4 1 0,-5 0-195 0,4 4-39 16,0-1-8-16,1 5-2 0,-5 3-30 0,4 1-7 15,0 3 0-15,-4 0-1 0,5 1-15 0,-5 3-4 16,0 4 0-16,-5 0 0 0,5 3-5 0,0 1-2 16,0-4 0-16,0 8 0 0,5 0-37 0,-1-5 0 15,-4 1 0-15,4 4 0 16,1-4-49-16,-1 3-8 0,0-3-2 0,1 0-1002 0</inkml:trace>
  <inkml:trace contextRef="#ctx0" brushRef="#br0" timeOffset="7">2120 416 345 0,'0'0'15'0,"0"0"4"15,0 0-19-15,0 0 0 0,0 0 0 0,0 0 0 0,0 0 225 0,17 4 42 16,-4-4 8-16,0-4 1 0,-13 4-180 0,17 0-37 16,1-3-7-16,-5-1-2 0,4 0-26 0,-4 0-6 15,-4 0-1-15,-1 0 0 0,5-3-17 0,0 3 0 16,-4-4 0-16,0 0-9 0,-1 1 9 0,1-5-10 15,-5 0 10-15,1 5-10 0,-1-1 10 0,0 0 0 16,-4 1 0-16,0-5 0 0,0 4 0 0,0-3 8 16,-4 3-8-16,0-3 11 0,-5 3 4 0,5-4 1 15,-5 1 0-15,0 3 0 0,1-4-5 0,-5 5-1 16,8 3 0-16,5 4 0 0,-8 4-10 0,-1 0 12 16,0-1-12-16,5 5 12 0,-5 4-12 0,1-1-11 15,-1 5 3-15,5-1 0 0,-5 0 8 0,5 1-8 16,-1 3 8-16,-3 0-8 0,8 1 8 0,4-1 0 15,-4 0 0-15,9 1-8 0,-1-5 8 0,1 0 0 0,4 1 0 16,4-1 0-16,-4 1 0 0,5-5 0 16,8 5 0-16,-5-5-730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48:06.924"/>
    </inkml:context>
    <inkml:brush xml:id="br0">
      <inkml:brushProperty name="width" value="0.1" units="cm"/>
      <inkml:brushProperty name="height" value="0.1" units="cm"/>
      <inkml:brushProperty name="color" value="#808080"/>
      <inkml:brushProperty name="fitToCurve" value="1"/>
    </inkml:brush>
  </inkml:definitions>
  <inkml:trace contextRef="#ctx0" brushRef="#br0">108 120 691 0,'0'0'61'16,"0"0"-49"-16,0 0-12 0,0 0 0 0,5 11 167 0,-5-3 30 15,-5 4 7-15,1 3 0 0,4 0-75 0,-4 5-15 16,-1-1-3-16,-3 4-1 0,-5 0-49 0,0 4-9 15,8 0-3-15,-3 4 0 0,-1-4-29 0,0 4-7 16,1-4-1-16,8 0 0 0,-9-8-12 0,5 0 8 16,-5-3-8-16,9-5 0 0,4 1 8 0,-4-12-8 15,0 0 0-15,0 0 0 0,0 0 0 0,0 0-13 16,0 0 1-16,0-8 0 16,5-3-39-16,-5-5-7 0,4 1-2 0,0-5 0 15,-4-7-4-15,5 4 0 0,-1 0-1 0,0 0 0 0,-4 0 41 0,5 0 8 0,-1 4 1 16,-4-4 1-16,4 3 43 0,-4 5 9 0,0-1 2 0,-4 1 0 15,0 3 8-15,-1 5 1 0,5 7 1 0,0 0 0 16,0 0-20-16,0 0-4 0,0 0-1 0,5 11 0 16,-1 1-16-16,5 3-9 0,-5 5 10 0,0-1-10 15,1-4 14-15,-1 4-3 0,5 1-1 0,-1-1 0 16,-8-4-10-16,5 1 12 0,3-5-12 0,1 1 12 16,-9-12 0-16,0 0 0 0,9 12 0 0,-9-12 0 15,13 3 2-15,-5 1 1 0,-8-4 0 0,9-7 0 16,4 3 0-16,-4-8 0 0,-5 1 0 0,5-1 0 15,4-7-15-15,0-1 0 0,-5 1 0 0,1 0 0 0,-5-4-15 16,1 4-5-16,3-5-2 0,1 5 0 0,0 0 11 0,-5-4 3 16,0 4 0-16,1-1 0 0,-10 1 8 0,10 4 0 15,3-1 0-15,-8 5 0 0,0-1 0 0,0 4 0 16,0 8 0-16,0-4 8 0,9-3-8 0,-9 7 0 16,0 0 8-16,0 0-8 0,9 0 8 0,-9 0-8 15,0 0 8-15,8 11-8 0,-3-3 11 0,8 4-3 16,-9 7 0-16,1-4 0 0,-1 1 2 0,0 3 0 15,1 0 0-15,-5 4 0 0,0-3 2 0,-5 10 1 16,10-3 0-16,-1 8 0 0,-8-4-13 0,4 4 9 16,0-1-9-16,4 1 8 0,0-4-8 0,-4 0-12 15,0-4 2-15,0 0 1 16,0-8-176-16,5 0-35 0</inkml:trace>
  <inkml:trace contextRef="#ctx0" brushRef="#br0" timeOffset="335">676 347 288 0,'0'0'25'0,"5"-8"-25"0,-5-3 0 0,0-1 0 16,0 12 299-16,-5-11 54 0,1 3 11 0,4 8 3 16,0 0-229-16,0 0-46 0,-4-4-8 0,-5 4-3 15,-4 8-27-15,0-4-6 0,4 3 0 0,1 5-1 16,-1 3-20-16,5-3-4 0,-5 3-1 0,5 1 0 0,4-1-22 0,-5-3 0 15,-8 3 0-15,9-3 0 0,8-1 0 0,-4-11 0 16,-4 4 0-16,4-4 8 0,0 0-8 0,0 0 9 16,0 0-9-16,0 0 10 0,9 0-10 0,4-4 0 15,0-3 0-15,-5 3 0 0,-8 4-11 0,9-4-7 16,4 0-2-16,-4 4 0 0,-9 0 20 0,8 4-8 16,5 0 8-16,0 3 0 0,-4 1-9 0,0 4 9 15,-1-5 0-15,-3 5-9 0,8-4 9 0,-9-4 0 16,-4-4 0-16,0 0 0 0,13 7 0 0,-13-7 0 15,0 0 0-15,13-7 0 16,-4-1-142-16,-1 0-26 0,5-3-6 0</inkml:trace>
  <inkml:trace contextRef="#ctx0" brushRef="#br0" timeOffset="519">897 0 1004 0,'0'0'44'0,"0"0"10"0,0 0-43 0,0 0-11 0,0 0 0 0,0 0 0 16,0 0 118-16,0 0 22 0,0 0 4 0,0 0 0 15,0 0-48-15,5 12-11 0,-10 0-1 0,5 3-1 16,0 0-22-16,5 5-4 0,-5-1-1 0,4 4 0 16,-4 4-28-16,0 0-7 0,0 8-1 0,0-5 0 15,0 5-4-15,-4 0 0 0,4-1-1 0,0 5 0 16,0-8-15-16,0 3 0 0,0-3-9 0,0 0-944 16</inkml:trace>
  <inkml:trace contextRef="#ctx0" brushRef="#br0" timeOffset="884">1105 440 288 0,'0'0'12'0,"0"0"4"0,13-4-16 0,-13 4 0 16,9 0 0-16,0 0 0 0,-1-4 236 0,1 0 44 15,0-4 8-15,-1 5 3 0,5-5-187 0,-4 0-36 16,4-3-8-16,0 3-2 0,-4-4-26 0,-1 5-4 16,1-5-2-16,0 0 0 0,4-3-9 0,-5 0-1 15,1 3-1-15,-5-3 0 0,1 3-15 0,-1 1 0 16,-4-5 0-16,0 8-10 0,0-3 10 0,0 3 0 16,-4-3 8-16,-5 3-8 0,0 0 12 0,5 0-3 0,-5 5 0 15,1 3 0-15,-5-4 9 0,4 8 2 0,0-1 0 16,1 9 0-16,-5 0-32 0,0-1-7 0,4 1-1 0,-4-1 0 15,4 5 20-15,5-5 0 0,0 9 0 0,4-1 0 16,0 0 24-16,0 0 1 0,0 1 1 0,4-1 0 16,5 0-15-16,-1-3-3 0,1-1-8 0,8 4 12 15,1-7-4-15,-1-1 0 0,5-3-8 0,-1 0-547 16,-3-1-116-16</inkml:trace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6:18.011"/>
    </inkml:context>
    <inkml:brush xml:id="br0">
      <inkml:brushProperty name="width" value="0.35" units="cm"/>
      <inkml:brushProperty name="height" value="0.35" units="cm"/>
      <inkml:brushProperty name="color" value="#FFF200"/>
      <inkml:brushProperty name="fitToCurve" value="1"/>
    </inkml:brush>
  </inkml:definitions>
  <inkml:trace contextRef="#ctx0" brushRef="#br0">117 190 345 0,'0'0'31'0,"0"0"-31"0,0 0 0 0,0 0 0 0,0 0 136 0,0 0 20 16,-4 12 5-16,4-12 1 0,0 3-66 0,-5 5-12 15,5-8-4-15,-4 8 0 0,0-1 12 0,4-7 1 16,0 0 1-16,0 0 0 0,0 0-39 0,0 0-8 15,0 0-2-15,0 0 0 0,0 0-4 0,-9 4-1 16,0-4 0-16,9 0 0 0,0 0-16 0,0 0-3 16,-13-4-1-16,5 1 0 0,8 3 0 0,-5-4-1 15,1-4 0-15,0 0 0 0,-1-3-3 0,1 3-1 16,0 0 0-16,-1 1 0 0,5-5-5 0,0 4-1 16,0 1 0-16,0-5 0 0,0 1-9 0,0-1 0 15,5 0 0-15,-1 5 0 0,0-1 0 0,1-3 0 16,-1 3 0-16,0 0 0 0,-4 8 0 0,5-4 0 15,-5 4 0-15,0 0 0 0,0 0 0 0,13-4-9 16,-13 4 9-16,8-3 0 0,5 3-8 0,-8 3 8 16,8-3 0-16,-13 0 0 0,0 0-8 0,8 4 8 15,1 4 0-15,-9-8 0 0,0 0 0 0,9 4 0 0,-1 7 0 16,1-3 0-16,-9-8 0 0,4 8 0 0,1-1 0 0,3 5 9 16,-3-4 7-16,-1-1 0 0,0 1 1 0,-4 4 0 15,0-12-3-15,5 7-1 0,-5-7 0 0,-5 8 0 16,5-8 5-16,0 12 1 0,-4-1 0 0,4-11 0 15,-9 8-1-15,5 0 0 0,0-4 0 0,-5 7 0 16,5-3-10-16,-5-4-8 0,0-1 12 0,1 1-12 16,-1 0 9-16,0 0-9 0,-4-4 0 0,5 4 9 15,-1-4-9-15,0-4 0 0,-4 0 0 0,5 0 8 16,-1-3-8-16,0-1 0 0,1 0 0 0,-1-3 0 16,5-5 0-16,-1 1 0 0,1 3-12 0,4-7 12 0,0 4-20 15,0-1 3-15,9 5 1 0,-5-5 0 0,0 5 7 0,1-1 9 16,3 4-13-16,1 1 5 0,0-1 8 0,-1-4 0 15,5 9 0-15,-4-1 0 0,4 0 0 0,-4 0-10 16,-9 4 10-16,13-4 0 0,0 4-8 0,-5 0 8 16,5 0 0-16,-4 4 0 0,0 0-8 0,-1 0 8 15,1 0 0-15,-5 3 0 0,1 1 0 0,3 0 0 16,-3-1 0-16,-1 5 0 0,-4 0 0 0,0-1 0 16,0 1 10-16,0-1-2 0,-4 1 2 0,-1-1 1 15,1 5 0-15,0-1 0 0,-1-3-11 0,-3-1 12 16,3-3-12-16,-3 4 12 0,-1-5-12 0,5-3 10 15,-5 4-10-15,0-4 10 0,9-4-10 0,-8 7 0 16,-1-7 0-16,0 4 8 0,9-4-8 0,-8 0 0 16,3 0 9-16,-3-4-9 0,3 0 0 0,1-3 0 15,0-1 0-15,4-3 0 0,0 3 0 0,4-4 0 0,-4 1 0 16,4-5 0-16,1 1-8 0,3-1 0 0,-3 5 0 0,3-1 0 16,1 1 8-16,0 3 0 0,-1 0-9 0,1 1 9 15,-5-1-8-15,9 4 8 0,-8 0-10 0,3 8 10 16,1 0-9-16,0 4 9 0,-9-8-8 0,4 7 8 15,-4-7 0-15,4 12-8 0,5-1 8 0,-5 5 0 16,1-5 0-16,-5 1 0 0,0-4 0 0,0 3 11 16,0-11 2-16,-5 12 1 0,1 3 0 0,0-3 0 15,-1-1 1-15,-3 1 0 0,-5-4 0 0,8-1 0 16,-3 1-7-16,-1 0-8 0,-4-4 11 0,4-4-11 16,1 0 9-16,-1 3-9 0,0 1 0 0,1-4 9 0,-1-4-9 15,9 4 0-15,0 0 0 0,-4-3 0 16,-5 3-74-16,5 0-17 0,-1-8-3 0</inkml:trace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6:18.012"/>
    </inkml:context>
    <inkml:brush xml:id="br0">
      <inkml:brushProperty name="width" value="0.1" units="cm"/>
      <inkml:brushProperty name="height" value="0.1" units="cm"/>
      <inkml:brushProperty name="color" value="#FFF200"/>
      <inkml:brushProperty name="fitToCurve" value="1"/>
    </inkml:brush>
  </inkml:definitions>
  <inkml:trace contextRef="#ctx0" brushRef="#br0">8 0 115 0,'0'0'0'0,"0"0"10"0,0 0-10 0,0 0 0 15,0 0 0-15,0 0 0 0,0 0 297 0,0 0 58 16,-4 4 11-16,4-4 2 0,0 0-201 0,0 7-41 15,-4 5-8-15,4-8-2 0,0-4-41 0,0 0-9 0,0 7-2 16,0 5 0-16,0-8-27 0,0-4-5 0,0 11-2 16,0-3 0-16,4 0-7 0,-4 0-2 0,0-1 0 0,0-7 0 15,0 0-13-15,4 8-8 0,-4 3 10 0,0-3-10 16,0-8 0-16,0 0-10 0,5 8 0 0,-5-8-663 16,4 8-133-16</inkml:trace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6:18.013"/>
    </inkml:context>
    <inkml:brush xml:id="br0">
      <inkml:brushProperty name="width" value="0.1" units="cm"/>
      <inkml:brushProperty name="height" value="0.1" units="cm"/>
      <inkml:brushProperty name="color" value="#FFF200"/>
      <inkml:brushProperty name="fitToCurve" value="1"/>
    </inkml:brush>
  </inkml:definitions>
  <inkml:trace contextRef="#ctx0" brushRef="#br0">39 0 1364 0,'0'0'60'0,"0"0"13"0,0 0-58 0,-4 11-15 0,-1-3 0 0,5 3 0 0,-4-3 111 16,0 0 19-16,-1 3 4 0,1-3 1 0,4 4-59 0,-4-1-12 16,-1 1-3-16,5-1 0 0,-4 5-41 0,4-5-8 15,4 1-1-15,-4-1-1 0,0 1-10 0,0-4 0 16,0 3 0-16,5 1 0 0,-1-5 0 0,-4 1-19 15,0 0 3-15,4 3 1 16,-4-3-208-16,0 0-41 0</inkml:trace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6:18.014"/>
    </inkml:context>
    <inkml:brush xml:id="br0">
      <inkml:brushProperty name="width" value="0.1" units="cm"/>
      <inkml:brushProperty name="height" value="0.1" units="cm"/>
      <inkml:brushProperty name="color" value="#FFF200"/>
      <inkml:brushProperty name="fitToCurve" value="1"/>
    </inkml:brush>
  </inkml:definitions>
  <inkml:trace contextRef="#ctx0" brushRef="#br0">23 0 1378 0,'0'15'61'0,"0"-15"13"0,0 0-59 0,-4 8-15 16,4 3 0-16,0-3 0 0,-4 0 110 0,4 3 19 15,-5-3 4-15,5 3 1 0,0 1-60 0,-4 0-12 16,4-5-2-16,-4 1-1 0,4-8-31 0,0 12-7 0,0-1-1 15,-5 1 0-15,5-12-12 0,0 0-8 0,5 7 8 16,-5-7-8 0,0 0-35-16,4 12-11 0,-4-12-2 0,0 8-563 0,0-8-112 0</inkml:trace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6:18.015"/>
    </inkml:context>
    <inkml:brush xml:id="br0">
      <inkml:brushProperty name="width" value="0.1" units="cm"/>
      <inkml:brushProperty name="height" value="0.1" units="cm"/>
      <inkml:brushProperty name="color" value="#FFF200"/>
      <inkml:brushProperty name="fitToCurve" value="1"/>
    </inkml:brush>
  </inkml:definitions>
  <inkml:trace contextRef="#ctx0" brushRef="#br0">5 0 1195 0,'-9'12'52'0,"9"-12"12"0,0 0-51 0,5 11-13 0,-5-3 0 0,0 3 0 15,0-3 129-15,0 4 23 0,0-5 5 0,0 1 1 16,0-8-58-16,0 8-11 0,4-1-2 0,-8 5-1 0,4-4-53 16,0-8-10-16,0 0-3 0,4 7 0 15,-4-7-12-15,0 0-8 0,0 0 8 0,0 0-8 16,4 8-132-16,1 0-30 0,-5 3-6 0,0-11-622 16</inkml:trace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6:18.016"/>
    </inkml:context>
    <inkml:brush xml:id="br0">
      <inkml:brushProperty name="width" value="0.1" units="cm"/>
      <inkml:brushProperty name="height" value="0.1" units="cm"/>
      <inkml:brushProperty name="color" value="#FFF200"/>
      <inkml:brushProperty name="fitToCurve" value="1"/>
    </inkml:brush>
  </inkml:definitions>
  <inkml:trace contextRef="#ctx0" brushRef="#br0">30 0 345 0,'-4'11'31'0,"4"-11"-31"15,4 12 0-15,-4-1 0 0,-4-3 193 0,4 4 33 16,-5-1 6-16,5 1 2 0,0-1-110 0,0 1-23 16,0-1-4-16,-4 1-1 0,4-12-11 0,0 8-2 15,-4 3-1-15,-1 1 0 0,5-4-8 0,0-8-2 16,-4 15 0-16,4-3 0 0,0-1-20 0,0 1-4 16,0-12 0-16,0 0-1 0,-4 7-27 0,4-7-6 15,0 0-1-15,0 0 0 16,0 0-32-16,0 12-6 0,0-12-2 0,0 0 0 15,0 0-141-15,4 8-29 0,-4-8-6 0</inkml:trace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6:18.017"/>
    </inkml:context>
    <inkml:brush xml:id="br0">
      <inkml:brushProperty name="width" value="0.1" units="cm"/>
      <inkml:brushProperty name="height" value="0.1" units="cm"/>
      <inkml:brushProperty name="color" value="#FFF200"/>
      <inkml:brushProperty name="fitToCurve" value="1"/>
    </inkml:brush>
  </inkml:definitions>
  <inkml:trace contextRef="#ctx0" brushRef="#br0">4 0 172 0,'0'0'16'0,"0"0"-16"0,0 8 0 0,0 4 0 16,0-12 245-16,0 7 47 0,0 5 8 0,-4-1 3 15,4-11-227-15,0 0-44 0,0 8-10 0,0-8-2 16,0 0-124-16,4 8-24 0</inkml:trace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6:18.018"/>
    </inkml:context>
    <inkml:brush xml:id="br0">
      <inkml:brushProperty name="width" value="0.1" units="cm"/>
      <inkml:brushProperty name="height" value="0.1" units="cm"/>
      <inkml:brushProperty name="color" value="#FFF200"/>
      <inkml:brushProperty name="fitToCurve" value="1"/>
    </inkml:brush>
  </inkml:definitions>
  <inkml:trace contextRef="#ctx0" brushRef="#br0">4 0 1216 0,'0'0'54'0,"0"12"11"0,0-12-52 0,0 11-13 15,0-11 0-15,0 12 0 0,-4-5 61 0,4 5 10 16,4-1 1-16,-4-11 1 0,0 0-55 0,5 8-18 16,-5-8 10-16,4 8-10 15,-4-8-88-15,4 8-22 0,5-1-5 0</inkml:trace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6:18.019"/>
    </inkml:context>
    <inkml:brush xml:id="br0">
      <inkml:brushProperty name="width" value="0.1" units="cm"/>
      <inkml:brushProperty name="height" value="0.1" units="cm"/>
      <inkml:brushProperty name="color" value="#FFF200"/>
      <inkml:brushProperty name="fitToCurve" value="1"/>
    </inkml:brush>
  </inkml:definitions>
  <inkml:trace contextRef="#ctx0" brushRef="#br0">0 0 172 0,'0'0'16'0,"0"0"-16"0,0 8 0 0,4 3 0 16,-4-11 135-16,0 12 24 0,5 3 5 0,-5-3 0 16,0 0-107-16,-5-1-21 0,5 1-5 0,0-1-1 15,0-3 12-15,0 4 2 0,0-12 1 0,0 11 0 16,0-11 18-16,-4 12 3 0,4-1 1 0,0-11 0 15,0 0-31-15,0 8-7 0,0 0-1 0,4 3 0 16,-4-11-20-16,0 8-8 0,0-8 0 0,5 11 0 16,-1-3 0-16,0 4 0 0,-4-5 0 0,0 5 0 15,0-4-23-15,0-8-4 0,0 0-1 0,0 0-556 16</inkml:trace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6:18.020"/>
    </inkml:context>
    <inkml:brush xml:id="br0">
      <inkml:brushProperty name="width" value="0.1" units="cm"/>
      <inkml:brushProperty name="height" value="0.1" units="cm"/>
      <inkml:brushProperty name="color" value="#FFF200"/>
      <inkml:brushProperty name="fitToCurve" value="1"/>
    </inkml:brush>
  </inkml:definitions>
  <inkml:trace contextRef="#ctx0" brushRef="#br0">22 0 460 0,'0'0'41'0,"0"0"-33"16,0 0-8-16,0 0 0 0,0 11 209 0,0-3 40 16,0-8 8-16,-5 8 2 0,5-8-141 0,0 7-28 15,-4 1-6-15,4-8 0 0,0 0-53 0,0 12-11 16,-4-5-1-16,4 5-1 0,0-12-18 0,0 0 0 15,-5 8 8-15,5 3-8 0,0-11 0 0,0 8 0 16,0-8 0-16,0 0 0 16,-4 8-93-16,4-8-23 0,0 0-4 0,0 0-543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48:14.683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 contextRef="#ctx0" brushRef="#br0">19 0 748 0,'0'0'33'0,"0"0"7"0,0 0-32 0,0 0-8 16,0 0 0-16,0 0 0 0,0 0 234 0,-5 8 45 16,5-8 9-16,0 11 1 0,-4-3-181 0,4 4-37 15,-4-5-7-15,4 9-2 0,0-5-31 0,4 1-7 16,-4-1 0-16,4 5-1 0,-4-1-11 0,5 5-1 15,-1-1-1-15,-4 4 0 0,0 4 13 0,0 4 2 16,0 0 1-16,0 3 0 0,-4-7-10 0,4 4-1 16,-5 4-1-16,5-1 0 0,-4-3-6 0,4 0 0 0,-4-4-8 15,4 0 12 1,-5-4-30-16,5-4-6 0,5 1-2 0,-5-5-641 0,0-3-128 0</inkml:trace>
  <inkml:trace contextRef="#ctx0" brushRef="#br0" timeOffset="171">19 524 1630 0,'-5'16'36'0,"5"-16"7"0,5 7 1 0,3-3 3 0,-8-4-38 0,9 8-9 0,0-4 0 0,4 0 0 0,4-4 95 0,-4-4 17 16,0-4 3-16,4 0 1 0,5 1-68 0,4-5-12 16,-4 4-4-16,4 1 0 0,-4-5-20 0,-1 4-4 15,-3 1 0-15,-1-1-8 16,0 4-112-16,1-4-30 0</inkml:trace>
  <inkml:trace contextRef="#ctx0" brushRef="#br0" timeOffset="394">318 108 806 0,'0'0'36'0,"0"0"7"0,0 0-35 0,0 0-8 16,0 0 0-16,0 12 0 0,0-1 266 0,0 1 51 0,0 3 11 0,4-3 1 15,-4-1-186-15,5 5-38 0,-5 3-7 0,4 0-2 16,-4 0-29-16,4 1-7 0,1 7 0 0,-1-4-1 16,-4 4-36-16,4-4-7 0,-4 0-2 0,0 8 0 15,5-4-14-15,-5 0 9 0,-5 0-9 0,5 0 8 16,5-4-8-16,-5 0 0 0,4-4 0 0,-4 0-11 31,0-3-130-31,0-1-27 0,4-3-4 0</inkml:trace>
  <inkml:trace contextRef="#ctx0" brushRef="#br0" timeOffset="775">582 489 288 0,'0'0'25'0,"0"0"-25"15,5-7 0-15,-5 7 0 0,0 0 339 0,0 0 62 16,0 0 13-16,0 0 2 0,0 0-252 0,0 0-50 16,0 0-10-16,-5 11-3 0,1 1-46 0,4-1-10 15,-4 5-1-15,4 3-1 0,4-7-23 0,-4-1-5 16,4 5-1-16,1-9 0 0,-1 5-4 0,0-4-1 16,-4-8 0-16,13 7 0 0,-4-3 15 0,4 0 2 15,-4-4 1-15,4-4 0 0,-5 0-27 0,1 0 0 16,4-3 0-16,-4-1 0 0,-1-4 0 0,5-3 0 15,-8 4 14-15,8-5-4 0,-5-3-10 0,-3 0 12 16,-1-1-12-16,-4 5 12 0,4-4-12 0,-4 3 0 16,0 5 0-16,-4-5 8 0,0 9-8 0,-1-5 12 15,-3 4-12-15,-1 4 12 0,0-3-3 0,-4 7 0 0,0-4 0 16,0 4 0-16,0-4-9 0,5 8 0 0,-5 0-12 0,4 3 12 31,0 5-129-31,1 0-19 0,3-5-3 0,-3 9-1 0</inkml:trace>
  <inkml:trace contextRef="#ctx0" brushRef="#br0" timeOffset="1248">903 397 1699 0,'-13'-4'75'0,"9"4"16"0,4 4-73 0,0 0-18 15,-5 4 0-15,1-1 0 0,4 1 106 0,0 0 18 16,0 3 3-16,0 1 1 0,4-1-68 0,1 5-14 16,-1 3-2-16,0-4-1 0,-4 5-23 0,9-5-4 15,-5-3 0-15,5 3-1 0,-5-3-15 0,5-5 0 16,0 5 0-16,-9-12 0 0,8 8 15 0,-8-8-3 16,0 0-1-16,13 0 0 0,0-8 2 0,0 0 1 15,-4 0 0-15,4-3 0 0,-4-4-14 0,-5-1 8 16,5 1-8-16,-5-1 0 0,0 1 0 0,1-1 0 15,3-3-13-15,-3 4 4 0,-5-1 0 0,4 5 0 16,0 3 0-16,-4 0 0 0,0 1 9 0,0 7-8 16,0 0 8-16,0 0-8 0,0 0-3 0,5 7 0 15,3 1 0-15,-3 4 0 0,-1-1 11 0,5 1-8 0,-9-1 8 16,4 1-8-16,5 3 8 0,-5-3 0 0,0-1 0 0,5 1-8 16,-5-4 8-16,5 3 0 0,-9-11 0 0,9 8 0 15,-9-8 0-15,8 4 0 0,1 0 0 0,0-4 8 16,-9 0 0-16,9-4 1 0,-5 0 0 0,9 0 0 15,-9-7 6-15,5 3 1 0,0-4 0 0,-1-3 0 16,1-1 0-16,-5 1 1 0,5 0 0 0,0 3 0 16,-5-7 2-16,5 7 0 0,-9-3 0 0,4 3 0 15,0 5-19-15,1-1 0 0,-5 0 0 0,0 8 0 16,0 0-153-16,0 0-35 0</inkml:trace>
  <inkml:trace contextRef="#ctx0" brushRef="#br0" timeOffset="1748">1458 470 57 0,'0'0'0'0,"0"8"0"16,0-8 0-16,4 8 0 0,1-1 269 0,-1 1 49 0,-4 0 10 0,0-8 1 15,-4 11-173-15,4-11-34 0,4 8-7 0,-4-8-2 16,0 0-33-16,9 4-6 0,-9-4-2 0,17 0 0 16,0-4-18-16,-4 0-4 0,5 0-1 0,-5-3 0 15,8-5-21-15,-8 0-4 0,0 1 0 0,0-1-1 16,0-3-12-16,-4 0-3 0,4 3 0 0,-4 0 0 15,-1-3-8-15,-3 3 10 0,-1 1-10 0,0-5 10 16,-4 9-10-16,0-9 10 0,0 5-10 0,0-1 10 16,-4 1 3-16,0-1 1 0,-5 1 0 0,0-1 0 15,5 0 6-15,-5 5 2 0,1 3 0 0,-1 0 0 16,9 4-3-16,-4 4-1 0,-5 0 0 0,0 3 0 16,1 9-18-16,3-1 0 0,1 5 8 0,0-5-8 0,-1 4 0 15,1 0 0-15,0 1 0 0,-1-1 0 0,1 8 0 0,4-4 0 16,0 0 0-16,4-4 0 0,1 1 0 0,-1-5-9 15,0 1 9-15,5-1 0 0,0 0 0 0,-5-7 0 16,5 4 0-16,4-5 0 0,-5-3 0 0,5 0 0 16,0 0 8-16,0 4-8 0,0-8-14 0,0 0-7 15,0-4-2-15,0 0 0 16,0 0-153-16,0-4-30 0</inkml:trace>
  <inkml:trace contextRef="#ctx0" brushRef="#br0" timeOffset="2021">1909 412 921 0,'0'0'40'0,"0"0"10"0,0 0-40 0,0 0-10 0,0 0 0 15,0 0 0-15,0 12 164 0,0 0 32 0,4-5 5 0,0 5 2 16,-4-5-129-16,5 5-26 0,-5-4-4 0,4 3-2 16,5 1-8-16,-5-4-2 0,-4-8 0 0,9 7 0 15,-5 1 5-15,-4-8 1 0,9 4 0 0,-1 4 0 16,5-8-2-16,-4 0-1 0,0 0 0 0,-1 3 0 15,-8-3-14-15,9-3-2 0,0-1-1 0,4 0 0 16,-9-4 1-16,5 0 0 0,-1-3 0 0,1-5 0 16,4 1-10-16,0-4-1 0,-4 3-8 0,-1-3 12 15,1 8-4-15,0-9 0 0,-9 5-8 0,4-1 12 16,5-3-12-16,-5 4 0 0,-4 3 0 0,4 5 0 16,1-5-13-16,-1 4-3 0,-4 8 0 0,0 0-1017 15</inkml:trace>
  <inkml:trace contextRef="#ctx0" brushRef="#br0" timeOffset="2406">2203 520 979 0,'0'0'87'0,"0"0"-70"15,0 0-17-15,0 0 0 0,0 0 108 0,0 0 19 16,14 4 3-16,-1-4 1 0,0 4-70 0,-13-4-13 15,13-4-4-15,0 0 0 0,-5-3-12 0,5 3-4 16,-4-4 0-16,0-4 0 0,4 1 7 0,-5-1 1 16,1 1 0-16,4-5 0 0,-4 1-23 0,-1 0-4 15,5 3-1-15,-8-3 0 0,-1 7-8 0,0-4 0 0,1 1 0 16,-5-1 0-16,0 12 0 0,-5-8 0 0,1-3 0 0,-5 3 8 16,1 4-8-16,-1 1-14 0,0-5 3 0,5 4 1 31,-9 4-24-31,9-4-5 0,-9 4-1 0,8 4 0 0,5-4 20 0,-8 8 3 0,3-1 1 0,1 1 0 15,0 4 16-15,4-1 0 0,0 1-8 0,0-1 8 16,0 5 0-16,0-5 17 0,0 9-3 0,4-5-1 16,0-3 15-16,-4 3 4 0,5-7 0 0,-1 3 0 15,0 1-19-15,1-1-3 0,-5-11-1 0,4 8 0 16,-4-8 4-16,13 4 1 0,-4 0 0 0,-1 0 0 16,5-4-14-16,0 0 11 0,-4 0-11 0,4-4 10 15,-4-4-114-15,4 4-24 0,-5 0-4 0</inkml:trace>
  <inkml:trace contextRef="#ctx0" brushRef="#br0" timeOffset="2712">2550 397 748 0,'0'0'67'0,"0"0"-54"16,0 0-13-16,0 0 0 0,0 0 138 0,9 8 25 15,0-4 5-15,-1 7 0 0,1 1-70 0,-5-1-14 16,-4 1-4-16,5-1 0 0,-5 1-30 0,4-1-6 15,-4 1-2-15,4 0 0 0,-4-1-12 0,5 5-2 16,-1-5-1-16,0 1 0 0,-4-12-9 0,5 11-2 16,-5-11 0-16,0 0 0 0,4 8-5 0,-4-8-2 15,0 0 0-15,0 0 0 0,9 0 28 0,4-4 6 0,-5-4 1 16,1-7 0-16,0 0 8 0,-1-1 3 0,5-3 0 0,0 3 0 16,0-3 4-16,0 0 1 0,5 0 0 0,-1-1 0 15,-4 1-40-15,0 0-7 0,-9 3-1 0,9-3-1 16,-8 0-11-16,8 4 0 0,-5 3 0 0,5 0 8 15,0 1-19-15,-4 3-4 0,4 0-1 0,-4 1 0 16,-1 3-188-16,5 4-39 16,0 0-7-16,-13 0-2 0</inkml:trace>
  <inkml:trace contextRef="#ctx0" brushRef="#br0" timeOffset="3198">3127 447 806 0,'0'0'36'0,"4"8"7"0,-4 7-35 0,4-3-8 0,-4 3 0 0,0 1 0 16,0 3 240-16,5-8 45 0,-5 5 10 0,0-5 1 15,0 1-128-15,0 3-25 0,0-7-6 0,0 4-1 16,-5-1-46-16,5 1-10 0,0-1-1 0,-4 1-1 15,-5-1-44-15,5 1-9 0,-9 0-1 0,0 3-822 16,0-4-164-16</inkml:trace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6:18.021"/>
    </inkml:context>
    <inkml:brush xml:id="br0">
      <inkml:brushProperty name="width" value="0.1" units="cm"/>
      <inkml:brushProperty name="height" value="0.1" units="cm"/>
      <inkml:brushProperty name="color" value="#FFF200"/>
      <inkml:brushProperty name="fitToCurve" value="1"/>
    </inkml:brush>
  </inkml:definitions>
  <inkml:trace contextRef="#ctx0" brushRef="#br0">5 0 172 0,'0'0'8'0,"0"0"1"0,0 0-9 0,0 0 0 0,0 0 0 0,-4 12 0 16,4-5 216-16,0 1 40 0,0-8 9 0,0 12 2 15,4-1-164-15,-4 4-33 0,0-7-6 0,0 4-2 16,0 7-12-16,-4-7-2 0,4-1-1 0,0 1 0 16,0-5-21-16,0 5-4 0,0-4-1 0,0-8 0 15,0 0-21-15,0 7 8 0,0-7-8 0,0 8 0 16,0-8 0-16,0 0 0 0,0 0 0 0,0 12 0 16,0-12-28-16,0 7-9 0,0-7-3 0,0 0-635 15</inkml:trace>
</inkml:ink>
</file>

<file path=ppt/ink/ink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6:18.022"/>
    </inkml:context>
    <inkml:brush xml:id="br0">
      <inkml:brushProperty name="width" value="0.1" units="cm"/>
      <inkml:brushProperty name="height" value="0.1" units="cm"/>
      <inkml:brushProperty name="color" value="#FFF200"/>
      <inkml:brushProperty name="fitToCurve" value="1"/>
    </inkml:brush>
  </inkml:definitions>
  <inkml:trace contextRef="#ctx0" brushRef="#br0">17 0 345 0,'0'0'15'0,"0"8"4"0,0-8-19 0,0 11 0 16,-4-3 0-16,4 3 0 0,0-3 230 0,0 0 42 15,-5 0 9-15,1-1 2 0,4 1-147 0,0-8-30 16,0 0-6-16,-4 8 0 0,4-1-33 0,0 5-7 16,0-4 0-16,0 3-1 0,0-11-23 0,0 0-4 15,0 12 0-15,0-1-1 0,0-11-7 0,0 16 0 16,0-9-1-16,0 5 0 0,0-12-13 0,0 0-2 15,0 0-8-15,0 8 12 0,0 3-12 0,0-11 8 16,0 0-8-16,0 0 0 0,0 8 0 0,0-8 0 0,0 0 0 16,0 0 0-1,0 0-108-15,0 0-17 0,0 0-4 0,0 0-698 0</inkml:trace>
</inkml:ink>
</file>

<file path=ppt/ink/ink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6:18.023"/>
    </inkml:context>
    <inkml:brush xml:id="br0">
      <inkml:brushProperty name="width" value="0.1" units="cm"/>
      <inkml:brushProperty name="height" value="0.1" units="cm"/>
      <inkml:brushProperty name="color" value="#FFF200"/>
      <inkml:brushProperty name="fitToCurve" value="1"/>
    </inkml:brush>
  </inkml:definitions>
  <inkml:trace contextRef="#ctx0" brushRef="#br0">9 0 172 0,'0'0'16'0,"0"0"-16"0,0 0 0 0,0 0 0 16,0 12 225-16,-4-4 43 0,-1-4 8 0,5-4-632 15</inkml:trace>
</inkml:ink>
</file>

<file path=ppt/ink/ink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6:26.341"/>
    </inkml:context>
    <inkml:brush xml:id="br0">
      <inkml:brushProperty name="width" value="0.1" units="cm"/>
      <inkml:brushProperty name="height" value="0.1" units="cm"/>
      <inkml:brushProperty name="color" value="#774931"/>
      <inkml:brushProperty name="fitToCurve" value="1"/>
    </inkml:brush>
  </inkml:definitions>
  <inkml:trace contextRef="#ctx0" brushRef="#br0">39 19 230 0,'0'-3'20'0,"0"-1"-20"0,0 4 0 0,0 0 0 15,0-4 156-15,-5 4 26 0,1-8 6 0,4 8 0 16,0 0-64-16,0 0-12 0,-4 0-4 0,4 0 0 16,0 0-11-16,0 0-2 0,0 4-1 0,0-4 0 15,0 0-14-15,-5 4-4 0,-3 4 0 0,8-8 0 16,0 0-1-16,0 0-1 0,0 0 0 0,0 0 0 16,0 0-18-16,0 0-3 0,0 0-1 0,0 7 0 15,0-7-14-15,-5 8-3 0,5-8-1 0,0 0 0 16,5 8-5-16,-5-1-1 0,0-7 0 0,0 12 0 15,4-4-6-15,-4-8-2 0,0 0 0 0,-4 11 0 0,4 1 2 0,0-1 0 16,0-11 0-16,0 0 0 0,0 0-14 0,0 12-8 16,0-4 10-16,0 3-10 0,0-11 0 0,0 8 0 15,0-8 0-15,0 11 0 0,0-3 0 0,-5 4 0 16,5-12 0-16,0 11 0 0,5 1 0 0,-5-12-10 16,0 0 0-16,0 0 0 15,0 0-125-15,0 0-25 0,-5 8-4 0,5-8-2 0</inkml:trace>
  <inkml:trace contextRef="#ctx0" brushRef="#br0" timeOffset="309">0 366 403 0,'4'4'36'0,"0"0"-36"0,-4-4 0 0,0 0 0 15,5 8 289-15,-5-1 51 0,0-7 11 0,0 8 1 16,0-8-174-16,4 8-35 0,-4-8-7 0,0 0-2 15,0 7-62-15,-4 1-13 0,8 0-3 0,-4 0 0 16,0 3-16-16,0-11-3 0,4 8-1 0,1 0 0 16,-5-8-13-16,0 11-3 0,0-3-1 0,0 0 0 15,0-8-7-15,4 7 0 0,-4-7-1 0,0 0 0 16,4 8-11-16,-4 0 0 0,0-1 0 0,0-7 0 16,0 8 0-16,0 4 0 0,-4-5 0 0,4 1 8 15,0-8-8-15,0 8 8 0,0-8-8 0,0 11 8 16,0-3-8-16,0-8 0 0,0 0 0 0,0 8 0 0,0-1-9 15,-4 1-4-15,4-8-1 0,0 12 0 16,0-12-39-16,0 7-8 0,0-7-2 0,0 0 0 16,0 0-125-16,0 0-26 0,0 8-5 0</inkml:trace>
  <inkml:trace contextRef="#ctx0" brushRef="#br0" timeOffset="497">39 775 1364 0,'0'0'60'0,"0"0"13"0,0 7-58 0,0-3-15 16,0 4 0-16,-5 0 0 0,5-8 128 0,0 7 22 15,-4 1 5-15,4 4 1 0,-4-5-52 0,4 1-11 16,-5 4-1-16,1-1-1 0,0 1-38 0,-1-5-7 16,5 5-2-16,0-12 0 0,0 8-16 0,-4 3-4 15,4-3-1-15,0-8 0 0,0 0-23 0,0 8 9 16,0-8-9-16,0 0 0 16,0 0-29-16,0 0-13 0,0 0-2 0,0 0-1 15,0 0-116-15,4 11-23 0,1 1-5 0,-5-12-663 0</inkml:trace>
  <inkml:trace contextRef="#ctx0" brushRef="#br0" timeOffset="675">21 1071 1029 0,'0'0'45'0,"0"0"11"0,0 0-45 0,5 8-11 0,-5 0 0 0,0 3 0 15,0-11 127-15,4 8 23 0,-4 4 5 0,0-1 1 16,0-3-29-16,0 0-6 0,0-1-1 0,0-7 0 16,-4 12-44-16,4-4-10 0,0-8-2 0,0 11 0 15,0-11-44-15,-5 8-8 0,5-8-3 0,0 7 0 16,0-7-9-16,-4 12-11 0,4-12 3 0,0 0 0 15,0 0-12-15,0 0-1 0,0 0-1 0,0 0 0 16,0 8-202-16,0-8-41 16</inkml:trace>
  <inkml:trace contextRef="#ctx0" brushRef="#br0" timeOffset="865">52 1395 1306 0,'0'0'58'0,"0"12"12"0,0-1-56 0,4-3-14 15,-8 3 0-15,4-3 0 0,4 4 118 0,-4-5 21 16,0 1 4-16,-4 4 1 0,4-5-61 0,0 1-12 16,0 0-3-16,-5 3 0 0,1-7-44 0,4-4-10 15,0 8-2-15,0-8 0 0,0 8-12 0,-4-1 0 16,4 5 0-16,0-12 0 0,0 0-14 0,0 8 4 16,0-5 1-16,0-3 0 15,0 0-186-15,0 0-37 0</inkml:trace>
  <inkml:trace contextRef="#ctx0" brushRef="#br0" timeOffset="1110">30 1722 1609 0,'0'0'35'0,"0"0"7"0,0 0 2 0,0 0 2 0,0 16-37 0,0-8-9 0,-4 3 0 0,4 1 0 16,0-1 67-16,-5 1 11 0,5-1 2 0,0 1 1 15,0-4-19-15,0 3-4 0,-4 1-1 0,4-1 0 16,0-3-18-16,0-8-4 0,-4 12-1 0,4-1 0 15,0-3-12-15,-5 3-2 0,5 1-1 0,0-4 0 16,0 7-11-16,0-3-8 0,0-5 9 0,0 1-9 16,0-8 0-16,5 12 8 0,-5-5-8 0,0-7 0 0,0 0 0 0,0 0 0 15,0 0 8-15,0 0-8 0,0 0-13 0,0 0-6 16,0 0-1-16,0 0 0 16,0 0-20-16,0 0-4 0,4-7 0 0</inkml:trace>
</inkml:ink>
</file>

<file path=ppt/ink/ink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6:28.869"/>
    </inkml:context>
    <inkml:brush xml:id="br0">
      <inkml:brushProperty name="width" value="0.1" units="cm"/>
      <inkml:brushProperty name="height" value="0.1" units="cm"/>
      <inkml:brushProperty name="color" value="#774931"/>
      <inkml:brushProperty name="fitToCurve" value="1"/>
    </inkml:brush>
  </inkml:definitions>
  <inkml:trace contextRef="#ctx0" brushRef="#br0">20 15 57 0,'0'0'0'0,"0"0"0"15,0 0 0-15,0 0 0 0,0 0 124 0,0 0 19 16,9-8 4-16,-5 4 1 0,-4 4-20 0,0 0-3 16,0 0-1-16,0 0 0 0,0 0-12 0,0 0-2 15,0 0-1-15,0 0 0 0,9-3-2 0,-9 3-1 16,0 0 0-16,0 0 0 0,0 0-13 0,0 0-2 15,0 0-1-15,0 0 0 0,0 0-26 0,0 0-4 16,0 0-2-16,0 0 0 0,0 0-18 0,0 0-3 0,0 0-1 0,0 0 0 16,0 0 0-16,-5 11 0 0,5 1 0 0,0-1 0 15,-4 1-5-15,4-12-2 0,0 0 0 0,-4 11 0 16,4-3-17-16,0 4-3 0,0-1-1 0,0-3 0 16,4 3-8-16,-4-3 0 0,-4 0 0 0,4 3 8 15,0-3-8-15,0-8 0 0,0 0-12 0,0 12 12 16,0-1-121-16,0-11-17 15,0 0-3-15,0 0-580 0,-5 12-116 0</inkml:trace>
  <inkml:trace contextRef="#ctx0" brushRef="#br0" timeOffset="212">37 346 633 0,'0'0'56'0,"0"0"-44"15,0 8-12-15,-4 0 0 0,0-1 219 0,4 1 41 16,0-8 9-16,4 12 2 0,-8-1-119 0,4-3-23 15,0 4-5-15,0-12 0 0,-5 7-35 0,1 5-6 16,4-4-2-16,-4-1 0 0,4-7-30 0,0 12-7 16,-5-1 0-16,5-3-1 0,0-8-19 0,0 0-4 15,0 0-1-15,0 8 0 0,0-8-19 0,0 7 0 16,0-7 0-16,0 0 0 16,-8 8-92-16,8-8-23 0,0 0-4 0,0 0-1 15,0 0-134-15,0 0-27 0</inkml:trace>
  <inkml:trace contextRef="#ctx0" brushRef="#br0" timeOffset="407">16 712 230 0,'0'0'10'0,"0"0"2"0,0 8-12 0,0 4 0 0,0-5 0 0,4 5 0 16,-4-12 329-16,4 8 63 0,-8 3 13 0,4-11 3 15,0 0-228-15,0 8-46 0,0 3-9 0,0-3-1 16,0-8-64-16,0 0-12 0,0 0-2 0,0 0-1 15,0 8-31-15,0-8-6 0,0 0-8 0,0 0 11 16,0 0-35-16,0 0-6 0,0 0-2 0,0 11 0 16,-4-3-112-16,4-8-22 0,0 0-5 0</inkml:trace>
  <inkml:trace contextRef="#ctx0" brushRef="#br0" timeOffset="751">37 1013 576 0,'0'0'51'15,"0"0"-41"-15,0 0-10 0,0 0 0 0,-4 11 220 0,4-11 41 16,0 0 9-16,-4 12 2 0,4-4-140 0,0-8-28 16,0 0-6-16,0 15-1 0,-5-3-30 0,5-1-7 15,-4-3 0-15,4 4-1 0,4-5-39 0,-4-7-8 16,0 0-2-16,0 0 0 0,5 8-22 0,-5-8-5 16,0 0-1-16,0 0 0 15,0 0-50-15,0 0-11 0,0 0-1 0,-5 12-1 16,-3-5-44-16,8-7-9 0,8 8-2 0,-8-8 0 15,-4 11 61-15,4-3 12 0,0 4 3 0,0-1 0 0,0-3 46 0,-4 4 14 16,-1-5 0-16,5 9 0 0,5-5 27 0,-5-3 13 16,-5 0 2-16,5-1 1 0,0 1 28 0,0 4 5 0,-4-5 2 15,0 1 0-15,4 4-20 0,0-5-4 0,0 5-1 0,0-4 0 16,-5 3-23-16,5-3-5 0,5 3-1 0,-1-3 0 16,-8 0-14-16,4 0-10 0,4-1 12 0,-4 1-12 15,-4 0 0-15,4-1 0 0,0 1-12 0,8 0 3 16,-3-1-45-1,-5 1-9-15,0-8-1 0,4 8-428 0,5 0-84 0</inkml:trace>
  <inkml:trace contextRef="#ctx0" brushRef="#br0" timeOffset="934">33 1614 460 0,'0'0'41'0,"0"0"-33"0,0 12-8 0,0-1 0 0,9 1 173 0,-9-1 33 15,-5 1 6-15,5-4 2 0,5 3-124 0,-1 1-25 16,-8-1-5-16,4-3 0 0,8 0-42 0,-8-1-8 15,-4 5-2-15,4-1 0 0,-4-3-8 0,-1 0 0 16,5-8 0-16,0 8 8 0,-4 3-8 0,0-3 0 16,4-8 0-16,4 11 0 0,-4-11-20 0,0 8 0 15,0 4 0-15,0-12 0 16,0 0-105-16,0 0-21 0</inkml:trace>
  <inkml:trace contextRef="#ctx0" brushRef="#br0" timeOffset="1037">59 1888 669 0,'0'0'29'0,"0"0"7"0,0 11-28 0,-4 1-8 16,-1-1 0-16,-3-3 0 0,-5 4 136 0,8-5 27 15,5-7 5-15,5 12 0 0,-14-4-64 0,9-8-14 0,0 0-2 16,0 0-1-16,-4 7-37 0,4-7-7 16,0 0-2-16,0 0 0 0,4 8-41 0,-4-8 0 0</inkml:trace>
</inkml:ink>
</file>

<file path=ppt/ink/ink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6:34.263"/>
    </inkml:context>
    <inkml:brush xml:id="br0">
      <inkml:brushProperty name="width" value="0.1" units="cm"/>
      <inkml:brushProperty name="height" value="0.1" units="cm"/>
      <inkml:brushProperty name="color" value="#774931"/>
      <inkml:brushProperty name="fitToCurve" value="1"/>
    </inkml:brush>
  </inkml:definitions>
  <inkml:trace contextRef="#ctx0" brushRef="#br0">80 1869 230 0,'0'0'20'0,"0"0"-20"16,0 0 0-16,0 0 0 0,0 0 112 0,0 0 17 16,0 0 4-16,0 0 1 0,-4 4-53 0,4-4-10 15,0 0-3-15,0 0 0 0,0 0 28 0,0 0 6 16,0 0 1-16,0 0 0 0,-9 0-14 0,9 0-2 16,0 0-1-16,0 0 0 0,0 0-6 0,0 0-2 15,0 0 0-15,0 0 0 0,-4 11-18 0,4-11-3 16,0 0-1-16,0 0 0 0,0 0-8 0,0 0-3 15,0 0 0-15,0 0 0 0,0 0-13 0,0 0-2 0,0 0-1 16,0 0 0-16,0 0-1 0,0 0-1 0,0 0 0 0,8 0 0 16,1 4-9-16,4-4-2 0,-4 0 0 0,-1 4 0 15,5-4-6-15,0 0-2 0,-4 0 0 0,0-4 0 16,4 0 1-16,4 4 0 0,-8-3 0 0,4-1 0 16,0 0-1-16,0 4-8 0,-5 0 12 0,5 0-4 15,0 0-8-15,-13 0 8 0,0 0-8 0,0 0 8 16,13 0-8-16,-13 0 0 0,0 0 0 0,0 0 0 15,13 0 0-15,-13 0 0 0,0 0 0 0,0 0 0 16,0 0-127-16,0 0-30 16,0 0-7-16</inkml:trace>
  <inkml:trace contextRef="#ctx0" brushRef="#br0" timeOffset="364">214 1661 172 0,'0'0'8'0,"0"0"1"0,0 0-9 0,0 0 0 16,0 0 0-16,0 0 0 0,0 0 383 0,0 0 74 16,0 0 15-16,0 0 4 0,0 0-291 0,0 0-57 15,0 0-12-15,-4 4-3 0,-5 0-47 0,1-1-10 16,-5 1-1-16,4 4-1 0,5 0-30 0,-5-4-7 15,0 3-1-15,-4 5 0 0,0-1-7 0,0 5-1 0,0-8-8 16,0 3 12-16,0 5-12 0,0-1 0 0,5 0 0 0,-5 1 0 16,0-5 0-16,8 1 0 0,-3-1 0 0,3-3-10 15,5 4 10-15,-4-5-8 0,4 5 8 0,0-4-8 16,0-1 8-16,0 5 0 0,0-4-9 16,0-1 9-16,4 1 0 0,1-4 0 0,-5-4 0 0,8 8 0 15,-3 3 0-15,-1-3 0 0,-4-8 0 0,9 4 8 16,-1 3 2-16,1-7 0 0,4 4 0 0,0 0 0 15,0 0-40-15,0-4-8 16,0-4-2-16,4 0-1067 0</inkml:trace>
  <inkml:trace contextRef="#ctx0" brushRef="#br0" timeOffset="1229">808 1823 172 0,'-17'4'16'0,"17"-4"-16"0,0 0 0 0,0 0 0 15,0 0 235-15,0 0 44 0,-9 0 9 0,9 0 1 16,0 0-130-16,0 0-27 0,-4 3-4 0,4-3-2 15,0 0-19-15,0 0-4 0,0 0-1 0,0 0 0 16,0 0-38-16,0 0-7 0,4 8-1 0,-4-8-1 16,0 0-18-16,0 0-3 0,13 4-1 0,-13-4 0 15,0 0-23-15,13 4-10 0,9-4 8 0,-1 0-8 16,-3 0 19-16,-5 0-2 0,4 0 0 0,0-4 0 16,5 8-17-16,-4-4 0 0,-18 0 8 0,13 0-8 0,8-4 0 15,-8 4 0-15,-13 0 0 0,9-4 0 0,4 4-10 0,-13 0-9 16,0 0-1-16,0 0-1 15,0 0-150-15,0 0-29 0</inkml:trace>
  <inkml:trace contextRef="#ctx0" brushRef="#br0" timeOffset="1643">982 1711 1623 0,'0'0'72'0,"0"0"15"0,0 0-70 0,0 0-17 0,-9 0 0 15,9 0 0-15,0 0 116 0,0 0 19 0,0 0 4 0,0 0 1 16,0 0-49-16,0 0-10 0,0 0-1 0,0 0-1 16,0 0-32-16,0 0-7 0,0 0 0 0,0 0-1 15,0 0-15-15,0 0-2 0,4 8-1 0,-4-8 0 16,0 0-10-16,9 7-3 0,4 1 0 0,0 0 0 15,0-4 8-15,0 0 0 0,-4-1 1 0,4 1 0 16,0 0-17-16,-5 0 0 0,-8-4 0 0,13 4 0 16,0-4-12-16,0 4 0 0,-13-4 0 0,0 0 0 15,9 4 12-15,4-1 16 0,-13-3-3 0,0 0-1 16,0 0-12-16,0 0-16 0,13 4 3 0,-13-4 1 16,0 0 12-16,-4 8 0 0,4-8 0 0,4 11 0 0,-8-3 0 0,-1 0 0 15,1 3 0-15,0 1 0 0,4 0 13 0,-9-1-4 16,5-3-1-16,-5 3 0 0,5-3-8 0,-5 4 10 15,5-1-10-15,-5 1 10 0,0-1-10 0,1-3 0 16,-5 0 0-16,4 3 0 16,-4-3-60-16,4 0-16 0,1-1-4 0</inkml:trace>
  <inkml:trace contextRef="#ctx0" brushRef="#br0" timeOffset="7256">544 1703 115 0,'0'0'10'0,"0"0"-10"16,0 0 0-16,0 0 0 0,0 0 49 0,0 0 8 16,0 0 2-16,0 0 0 0,0 0 9 0,0 0 1 15,0 0 1-15,0 0 0 0,0 0 35 0,0 0 7 16,0 0 2-16,0 0 0 0,0 0-19 0,0 0-4 15,0 0-1-15,0 0 0 0,0 0-8 0,0 0-2 16,-5 0 0-16,5 0 0 0,0 0-6 0,0 0-2 16,0 0 0-16,0 0 0 0,0 0-4 0,0 0-2 0,0-4 0 15,-4-3 0-15,4-5-16 0,4 1-3 0,1-5-1 0,3 1 0 16,-3-4-23-16,8-1-5 0,0-3-1 0,4 0 0 16,-4 4-5-16,4-4 0 0,9 3-1 15,0-3 0-15,-4 0-11 0,0 0 0 0,-5 0 0 0,9 4 0 16,0-4 0-16,-4 3 0 0,-5 5 0 0,5 3 0 15,-5 1 16-15,0-1 0 0,-8 4 1 0,0 1 0 16,-1-1-66 0,-3-4-14-16,-1 5-2 0,0-1-947 0</inkml:trace>
  <inkml:trace contextRef="#ctx0" brushRef="#br0" timeOffset="7540">834 1017 288 0,'-13'-3'25'0,"13"3"-25"15,0 0 0-15,0 0 0 0,0 0 340 0,0 0 64 16,13-4 12-16,4 4 2 0,5-8-302 0,0 4-61 16,-5-4-12-16,0 5-3 0,10-5-10 0,-1 4-2 15,-9 4-1-15,9 0 0 0,-9 0-2 0,5 0 0 16,-5 4 0-16,1 0 0 0,-1 3 13 0,-8-3 2 15,4 0 1-15,-9 8 0 0,0-5 4 0,5 5 1 16,-9-4 0-16,0 3 0 0,-9 1-6 0,1-1-2 16,-1 5 0-16,-4 3 0 0,0-4-17 0,-4 5-3 0,4-9-1 15,4 5 0 1,0-1-99-16,-4-3-20 0,-30 15-4 0,21-12-960 0</inkml:trace>
  <inkml:trace contextRef="#ctx0" brushRef="#br0" timeOffset="8648">1341 328 1105 0,'0'0'48'0,"0"0"12"0,0 0-48 0,0 0-12 16,0 0 0-16,-4-8 0 0,-5 4 104 0,9 4 18 15,0 0 4-15,0 0 1 0,0 0-31 0,0 0-5 16,0 0-2-16,0 0 0 0,0 0-33 0,0 0-8 16,0 0 0-16,-4 8-1 0,8 3 7 0,-8 1 2 15,0 3 0-15,4 1 0 0,4 3 4 0,-4 0 2 16,-4 1 0-16,-1 3 0 0,5 0-34 0,0 4-8 15,-4 0 0-15,0 0-1 0,-1-4-3 0,1 0 0 16,4 0 0-16,0 0 0 0,-9-7-16 0,9-1 0 16,5-3 0-16,-5-1 0 0,-5-3 9 0,5-8-9 15,0 0 0-15,0 0 9 0,0 0-1 0,0 0-8 16,5-8 12-16,-1-3-4 0,5-1-8 0,4-3 10 16,-9-5-10-16,0 5 10 0,5-4-10 0,0-1 0 0,-9 1 0 15,4-4 0-15,0 0 12 0,5 0 4 0,-5 0 1 16,5 0 0-16,-9 3-28 0,4 1-5 0,14 0-2 0,-10 3 0 15,-8-3 18-15,5 8 0 0,8-1-8 0,0 0 8 16,-13 5 0-16,4-1 0 0,-4 8 0 0,9-4 0 16,-1 4 0-16,-8 0 0 0,0 0 0 0,9 8 0 15,4 0-16-15,-4 3 4 0,-5 5 1 0,5-1 0 16,8 0 33-16,-8 5 6 0,-14-5 2 0,5 0 0 16,-4 9-21-16,0-5-9 0,-1-4 8 0,-3 1-8 15,-1-1 12-15,9 1-2 0,4-9-1 0,1 5 0 0,-10-5-9 16,5-7 0-16,0 0 0 0,0 0 0 0,0 0 10 15,0 0-10-15,9-3 12 0,4-1-12 0,-4-4 0 0,-1 0 0 16,-3-3 0-16,3-1 0 0,1-3 0 0,4-1 0 16,-9 1-12-16,5-4 3 0,4 3 9 0,-4-3 0 15,-1 4 0-15,1-1-8 0,-5 5-3 0,1 3 0 16,3-4 0-16,1 5 0 0,0 3 11 0,-9 4 0 16,0 0-9-16,0 0 9 0,0 0 0 0,0 0 0 15,8 11 0-15,-3 5 8 0,-1-5 7 0,-4 5 1 16,0-1 0-16,0 1 0 0,4-1 2 0,-4 0 1 15,-8 1 0-15,3 3 0 0,10-3-11 0,-5 3-8 16,0-4 12-16,-5-3-12 0,5-1 0 0,0 1 0 16,0-1 0-16,0-3 0 15,0-8-158-15,0 0-26 0,13 4-4 0</inkml:trace>
  <inkml:trace contextRef="#ctx0" brushRef="#br0" timeOffset="9074">1965 420 1825 0,'-8'-7'40'0,"3"-1"8"0,5 0 1 0,0 0 3 0,-8 1-41 0,3-5-11 0,5 1 0 0,0-1 0 15,0 0 80-15,-4 5 15 0,4-1 2 0,0 8 1 16,4-8-47-16,-4 8-10 0,-4-7-1 0,4 7-1 16,0 0-13-16,0 0-2 0,0 0-1 0,-9 7 0 0,9 5-12 15,-4-1-3-15,0 1 0 0,-5 3 0 0,0 5 4 16,5 3 0-16,0-12 0 0,-1 9 0 0,1-1 3 0,0 0 1 15,-1 0 0-15,1 5 0 0,-5-5-8 0,5 0 0 16,4-4-8-16,4 1 12 0,1-8-12 16,-5-1 9-16,0 1-9 0,0-8 8 0,4 8-8 0,-4-8 0 15,0 0 9-15,13-4-9 0,0-4 0 0,-4 0 0 16,-5 1 0-16,5-5-8 16,4 1-25-16,-5-5-5 0,1 1-1 0,0-1 0 15,-5 1-14-15,0 0-3 0,5 3-1 0,0-3 0 0,-9 3 28 0,4 0 5 16,5 1 2-16,0 3 0 0,-9 1 22 0,0 7 0 15,4-8 0-15,-4 8 0 0,9 0 37 0,-9 0 3 16,0 0 0-16,0 0 0 0,8 4 15 0,-8-4 3 16,0 0 1-16,-4 11 0 0,8 1-24 0,-4-1-5 15,0 1-1-15,0-1 0 0,-8 5-5 0,8-1 0 16,4-7-1-16,-4 4 0 0,-4-5-23 0,4 5 0 16,4-4 0-16,-4-8 0 15,4 7-54-15,1 5-12 0,-1-5-2 0,0 1-688 0,5 0-138 0</inkml:trace>
  <inkml:trace contextRef="#ctx0" brushRef="#br0" timeOffset="9363">2226 366 806 0,'0'0'36'0,"0"0"7"15,0 0-35-15,0 0-8 0,0 0 0 0,0 0 0 0,0 0 246 0,0 0 47 16,4 8 10-16,0 4 1 0,1 7-160 0,3-11-32 15,-8 3-6-15,5 4-2 0,-5-3-52 16,4 0-12-16,0 3-1 0,-4 0-1 0,-8-3-8 0,8 0-2 16,8-1 0-16,-8-11 0 0,0 0-19 0,0 0-9 15,0 0 8-15,0 0-8 0,13 0 12 0,-13 0-2 16,0 0-1-16,13-4 0 0,9 0 2 0,-9-3 0 16,-4-5 0-16,-1-3 0 0,1-5 1 0,0 1 0 15,4 8 0-15,0-5 0 0,0 1 6 0,-5 3 2 16,1 1 0-16,4-1 0 15,-9 4-42-15,5-3-8 0,0 3-2 0,-1 0 0 16,-3 5-155-16,-5 3-31 0</inkml:trace>
  <inkml:trace contextRef="#ctx0" brushRef="#br0" timeOffset="9854">2741 366 864 0,'0'0'76'0,"9"-11"-60"0,-5 3-16 0,5-4 0 16,0 1 190-16,-5-5 35 0,0 5 7 0,1-1 2 16,-1 1-100-16,-4-1-20 0,-4 1-4 0,-1-1-1 15,5 4-34-15,-4-3-7 0,0 3-2 0,-1 4 0 16,-3-3-37-16,8 7-7 0,0 0-2 0,-5 3 0 16,-8 1-8-16,5 0-3 0,-1-4 0 0,-4 8 0 15,4 0-9-15,-4-1 0 0,5 5 0 0,-5 3 0 0,4 1 0 16,-4-1 12-16,4 4-12 0,1 1 12 0,-1 3-12 15,-4 0 12-15,9 4-12 0,-5-12 12 16,-4 8-12-16,9-3 0 0,-1-1 0 0,5-4 0 0,-4-3 0 0,8 3 0 16,-4-7 0-16,0-8 0 0,0 0 0 0,0 0 8 15,13 0-8-15,-4 0 0 0,4-4 0 0,-4-4-14 16,4-3 2-16,0-5 0 0,0 1-3 0,0 0 0 16,0-1 0-16,0-3 0 0,-5 4 3 0,5-1 1 15,-4-3 0-15,4 7 0 0,0 1 11 0,-9 3 0 16,5 4 0-16,-9 4 0 0,0 0 0 0,0 0 9 15,9 4 0-15,-1 4 0 0,-3 7 12 0,-1 1 3 16,-4 3 0-16,0 0 0 0,0 4 4 0,0 0 2 16,0 4 0-16,0 0 0 0,0-4-6 0,0 0-2 15,-4 4 0-15,-1-3 0 0,5-5-2 0,-4 4 0 16,-5 0 0-16,5-4 0 0,0 1-12 0,-5-1-8 16,0 0 10-16,5 0-10 0,-5-3 15 0,1-5-3 15,-1 1-1-15,-4-4 0 0,0-1-11 0,0-3 0 16,0 0 0-16,0-4 0 15,0-4-94-15,0 0-14 0,4-7-4 0,1-1-1012 0</inkml:trace>
  <inkml:trace contextRef="#ctx0" brushRef="#br0" timeOffset="10057">3036 216 403 0,'0'0'36'0,"0"0"-36"0,0 0 0 0,9 12 0 0,-5-5 366 15,5 5 66-15,-5 3 14 0,5-7 2 0,-5 7-303 0,1-3-61 16,-5 7-12-16,4-3-2 0,-4 3 7 0,0-4 2 16,0 1 0-16,0 7 0 0,0-15-43 0,-4 7-8 15,4 0-1-15,-5 1-1 0,1-1-5 0,4-3-1 16,-4-1 0-16,-1-3 0 16,-3 4-207-16,-1-5-41 0</inkml:trace>
  <inkml:trace contextRef="#ctx0" brushRef="#br0" timeOffset="10219">3114 39 1785 0,'0'0'159'0,"0"0"-127"16,0 0-32-16,0 0 0 0,0 0 28 0,0 0-1 0,5 11 0 0,-5-3 0 15,4 0-27-15,-4-1 0 0,0 1 0 0,4 4-552 16,-4-1-116-16</inkml:trace>
  <inkml:trace contextRef="#ctx0" brushRef="#br0" timeOffset="10605">3309 251 1036 0,'0'0'92'0,"0"11"-73"0,5-7-19 0,3 8 0 15,-3-5 189-15,-1 5 35 0,-4-4 6 0,0 3 2 0,0-3-83 16,4 3-16-16,-4-3-3 0,0 4-1 0,0-5-55 0,0 5-11 16,5 0-3-16,-10-5 0 0,5 5-45 0,0-8-15 15,5 3 8-15,-5-7-8 0,0 0 8 0,0 0-8 16,0 0 9-16,0 0-9 0,0 0 0 0,0 0 0 16,0 0 0-16,8-3 0 0,1-5-22 0,4-8-1 15,0 1 0-15,0 0 0 16,0-1-34-16,0 1-7 0,-4-1-2 0,-1 1 0 15,1 3 18-15,4 1 3 0,-4-1 1 0,4 5 0 0,-5 3 35 0,1 0 9 16,-9 4 0-16,9-4 0 0,-9 4 34 0,0 0 9 16,8 8 1-16,-3 3 1 0,3-3 16 0,-3 4 3 15,-1-1 1-15,0 1 0 0,1 3-26 0,-1 0-6 16,-4 1-1-16,0-1 0 0,4 1 20 0,-4 7 3 16,0-12 1-16,0 5 0 0,0-1-13 0,0 4-3 15,0-7 0-15,-4 7 0 0,4 1-40 0,-4-1-12 16,-1-4-1-16,-3 1 0 15,-1-1-104-15,0-7-21 0,-21 11-4 0,4-7-1 0</inkml:trace>
  <inkml:trace contextRef="#ctx0" brushRef="#br0" timeOffset="11239">3084 54 1324 0,'0'0'118'0,"0"0"-94"16,0 0-24-16,0 0 0 0,0 0 64 0,0 0 8 15,0 0 1-15,0 0 1 0,0 0 46 0,0 0 10 0,0 0 2 0,0 0 0 16,0 0-64-16,0 0-12 0,0 0-2 16,0 0-1-16,0 0-26 0,0 0-6 0,0 0-1 0,0 0 0 15,0 0-7-15,0 0-1 0,0 0-1 0,0 0 0 16,9-4 6-16,-9 4 2 0,0 0 0 0,13-4 0 16,-13 4-11-16,4-7-8 0,-4 7 12 0,0 0-12 15,0 0 13-15,0 0-4 0,4-12-1 0,-4 12 0 16,0 0-8-16,0 0 0 0,-4-7 0 0,4 7 0 15,-4-4 0-15,-5 0 0 0,0 0 0 0,9 4-11 16,-4 0 11-16,-5 0 0 0,9 0 0 0,0 0 0 16,0 0 0-16,0 0 0 0,-4-4 0 0,4 4 0 0,0 0 0 0,0 0 0 15,0 0 0-15,0 0-8 0,0 0 8 0,0 0 16 16,0 0-4-16,0 0-1 0,0 0-11 0,0 0 0 16,9-4 9-16,-9 4-9 0,0 0 0 0,13 0 0 15,-13 0 0-15,0 0 8 0,0 0-8 0,8 4 0 16,-8-4 0-16,5 8-8 0,-1 3 8 0,-4-11 0 15,0 0 0-15,0 0-742 16,0 12-151-16</inkml:trace>
  <inkml:trace contextRef="#ctx0" brushRef="#br0" timeOffset="12329">882 937 1101 0,'0'0'48'15,"0"0"12"-15,-5 0-48 0,-3 3-12 0,8-3 0 0,-5 4 0 0,5-4 78 0,-13 4 14 16,13-4 2-16,-8 8 1 0,-5 0-2 0,13-8 0 15,-9 7 0-15,9-7 0 0,0 0-13 0,0 0-2 16,-17 0-1-16,4 4 0 0,4 4 9 0,9-8 2 16,-9 0 0-16,1 4 0 0,-1-4-28 0,0 0-4 15,9 0-2-15,0 0 0 0,-13 3-11 0,13-3-3 16,0 0 0-16,0 0 0 0,0 0-24 0,0 0-4 16,0 0-2-16,0 0 0 0,0 0-10 0,0 0 0 15,0 0 9-15,18 0-9 0,-1 0 0 0,-4 4 0 16,-4-4 0-16,4 4 8 0,13-4-8 0,-9 4 0 15,0-4 0-15,9 4 0 0,0 0 0 0,0-4 0 16,-4 0 0-16,4 0 0 0,-4 4 0 0,0-1 0 16,-1-3 0-16,-3 0-8 0,-18 0 8 0,13 4 0 0,8 0 0 15,-3 0 0-15,-10-4 0 0,5 4 0 0,-13-4 0 16,9 4 0-16,-9-4 0 0,0 0 9 0,0 0-9 0,13 7 0 16,-4-3 11-16,-9-4-11 0,0 0 10 0,0 0-10 15,0 0 10-15,0 0-10 0,0 0 10 0,0 0-10 16,0 0 12-16,0 0-4 0,0 8-8 0,-5 0 12 15,1 3-4-15,-5-3-8 0,9-8 11 0,-4 12-11 16,-5-5 8-16,5 5-8 0,0-5 0 0,4 5 0 16,-9 0 8-16,5 3-8 0,-1-7 0 0,1 3 0 15,0 1 0-15,-1 3 0 0,1-3 8 0,4 3-8 0,-4-3 0 16,4-1 0-16,-9 5 0 0,5-1 0 0,-1 1 0 16,1-1 0-16,-5-3 0 0,5 3 0 15,0 0-144-15,-1-7-22 0,5-8-5 16</inkml:trace>
</inkml:ink>
</file>

<file path=ppt/ink/ink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7:23.55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195 69 172 0,'0'0'16'0,"0"0"-16"0,0 0 0 0,0 0 0 16,0 0 183-16,0 0 33 0,0 0 8 0,0 0 0 16,0 0-94-16,0 0-19 0,0 0-4 0,0 0-1 15,-9-4-27-15,9 4-6 0,0 0-1 0,0 0 0 16,0 0-23-16,0 0-5 0,0 0 0 0,0 0-1 15,0 0-6-15,0 0-1 0,0 0 0 0,0 0 0 16,0 0-9-16,0 0-3 0,0 0 0 0,0 0 0 0,0 0-5 16,0 0-2-16,0 0 0 0,0 0 0 0,0 0-1 0,0 8-1 15,-4 0 0-15,4 3 0 0,-4 1 6 0,4-1 2 16,-5 1 0-16,5 3 0 0,-4 4 4 0,0-7 1 16,-5 15 0-16,5-12 0 0,-1 9-6 0,1-1-1 15,-5 0 0-15,1 4 0 0,3 4-4 0,-3-8-1 16,-1 8 0-16,0 3 0 0,5 1-6 0,-5-4-2 15,-4 0 0-15,5 3 0 0,-1-7-8 0,5 0 0 16,-9 0 9-16,4 0-9 0,5-4 0 0,-1 4 0 16,5-8 0-16,-8-3 0 15,3-5-17-15,1 1-8 0,4-4-2 0,0-8 0 16,0 0-131-16,0 0-26 0,0 0-6 0,0 0-672 0</inkml:trace>
  <inkml:trace contextRef="#ctx0" brushRef="#br0" timeOffset="493">143 296 928 0,'4'-19'41'0,"1"11"9"0,-5 1-40 0,0-1-10 0,0 4 0 0,-5-4 0 15,5 8 121-15,5-3 23 0,-5-1 4 0,0 4 0 16,0 0-56-16,0 0-11 0,0 0-2 0,0 0-1 16,0 0-35-16,13 11-7 0,-13 5-2 0,8-1 0 15,1 0 14-15,4 5 4 0,-9-1 0 0,1 4 0 16,-1 4-22-16,5 0-4 0,0 0-1 0,-5 4 0 15,5 0-8-15,-1-4-1 0,-3 0-1 0,12 0 0 0,-8-4 0 16,4-4 0-16,-5 0 0 0,5-3 0 16,0-5-4-16,-4 5-1 0,0-5 0 0,-5-3 0 0,9 0-10 15,-4-5 8-15,-1 1-8 0,-8-4 8 0,0 0 8 0,9-11 0 16,0-1 1-16,-1 1 0 0,-3-9 13 0,3 1 2 16,-3 4 1-16,-1-12 0 0,0-4-33 0,1 0-14 15,-1 0 1-15,0 8 0 0,-4-12 13 0,0 5 0 16,-4-5 0-16,4 4 0 0,0 0 12 0,4 0 0 15,-8 1-1-15,4-1 0 0,4 8-11 0,1-4 0 16,-1 0 0-16,-4 8 0 0,9-1 0 0,-9 5 0 16,0-1 0-16,4 5 0 0,0-1 0 0,1 8 0 15,3-7 0-15,-8 11 0 0,0 0 0 0,0 0-14 16,9 0 5-16,0 4 1 0,-1 3 8 0,1 1 0 16,0 4 0-16,-1 3 8 0,-8 4 1 0,5 5 1 15,-1 6 0-15,-4 5 0 0,4-12 14 0,-4 12 2 16,5-1 1-16,-1 5 0 0,-4 0-6 0,0-1-1 0,9 1 0 15,-9-1 0-15,0-11-9 0,0 8-3 0,0-1 0 16,0-3 0-16,4 0-8 0,-4-4 0 0,4 4 9 0,-4-8-9 16,5 4 0-16,-5-8 0 0,4-3 0 0,0-1 0 31,1 1-116-31,-1-5-28 0,0 1-6 0</inkml:trace>
  <inkml:trace contextRef="#ctx0" brushRef="#br0" timeOffset="1936">997 501 172 0,'9'-16'8'0,"-9"16"1"0,0-11-9 0,0 3 0 0,0 0 0 15,0 8 0-15,4-8 237 0,0 5 46 0,-4-9 9 0,5 4 1 16,-5-3-140-16,0 3-28 0,4 0-5 0,-4 1-2 16,-4-1-36-16,4 8-7 0,0 0-2 0,0-8 0 15,0 8-12-15,0 0-2 0,0 0-1 0,-9-4 0 16,5-3-16-16,-5 7-3 0,0-4-1 0,1 4 0 16,-1 4-7-16,-4 0-2 0,0 3 0 0,0 1 0 15,4 0-29-15,1 3 8 0,-10 5-8 0,5 3 0 16,0-4 15-16,5 5 0 0,-5-1 0 0,4 4 0 15,0 0 1-15,1-4 0 0,3 4 0 0,1-3 0 16,0-1-26-16,4-4-5 0,0-3-1 0,0 3 0 16,0-7 27-16,0-8 5 0,8 12 0 0,-8-12 1 15,0 0-17-15,9 7 0 0,-9-7 0 0,13 0 0 16,4 0 9-16,-8-7-1 0,4 3-8 0,0-4 12 0,0-3-12 16,0-1 0-16,0 0 0 0,-9 5 0 0,5-13 0 15,4 9 0-15,-4-5 0 0,-1 1 0 0,1 3 0 0,-5-3 0 16,1 0-13-16,-1-1 4 0,5 5 9 0,-9 3 0 15,4 4 0-15,-4 4 0 0,0 0 0 0,0 0 0 16,0 0 0-16,0 0 0 0,9 0 0 0,-1 8 0 16,1 3 0-16,0 1 0 0,-5 3 0 0,0 1 12 15,-8-1-2-15,13 4-1 0,-1-3 9 0,5-1 2 16,-8 1 0-16,-1-1 0 0,9 1 12 0,-4-5 2 16,-1 1 1-16,1-1 0 0,0 1-35 0,8-1 0 15,-13-3 0-15,5 0 0 0,0 3 13 0,-1-3-4 16,-8-8-1-16,13 0 0 15,-13 0-88-15,9 4-19 0,4-4-3 0,-13 0-1016 0</inkml:trace>
  <inkml:trace contextRef="#ctx0" brushRef="#br0" timeOffset="2170">1196 439 1324 0,'0'0'59'0,"0"0"12"0,0 0-57 0,0 0-14 0,0 0 0 0,0 0 0 15,0 0 142-15,0 0 26 0,0 0 4 0,0 0 2 16,0 0-73-16,9 8-14 0,-5 3-3 0,5 1-1 16,4 3-38-16,0 1-7 0,0-5-2 0,0 5 0 15,9 3-4-15,-9 0-2 0,0-4 0 0,0 1 0 0,0-1-17 16,0 1-3-16,4-1-1 0,-8 1 0 0,4-5-1 0,-4 1-8 16,4-5 12-16,-5 5-4 0,-3-4-8 0,3 3 0 15,-3 1 0-15,-5-8 0 16,4 3-150-16,-4-7-32 0,0 0-6 0</inkml:trace>
  <inkml:trace contextRef="#ctx0" brushRef="#br0" timeOffset="2373">1517 381 1382 0,'0'0'123'0,"0"0"-99"15,0 0-24-15,0 0 0 0,0 0 134 0,0 16 22 16,0 3 4-16,-4 0 0 0,0-4-56 0,4 1-11 15,-5 3-2-15,1 0-1 0,0 5-42 0,-1-5-9 16,-3 4-2-16,3 0 0 0,-8 0-20 0,5 4-4 16,-5 0-1-16,4 0 0 0,0-4-12 0,-4 0 8 0,5 0-8 0,-1-3 0 31,0-9-48-31,5 5-16 0,0-5-4 0,-1-3-963 0</inkml:trace>
  <inkml:trace contextRef="#ctx0" brushRef="#br0" timeOffset="2606">1747 574 979 0,'-9'-8'87'0,"9"8"-70"0,0 0-17 0,0 0 0 0,0 0 185 0,0 0 34 15,0 0 6-15,0 0 2 0,0 0-113 0,0 0-22 16,5 12-5-16,3-1-1 0,-3-3-18 0,-1 3-4 15,0 1-1-15,5 0 0 0,-9-1-43 0,9 1-9 16,-9 3-2-16,4-3 0 0,0-5-9 0,-4 9 0 16,0-5 0-16,0 5 0 15,-4-9-112-15,0 5-27 0</inkml:trace>
  <inkml:trace contextRef="#ctx0" brushRef="#br0" timeOffset="2809">1730 77 1267 0,'0'0'56'0,"0"0"12"0,0 0-55 0,0 0-13 0,0 0 0 0,0 0 0 16,0 0 149-16,0 0 27 0,0 0 6 0,0 0 1 16,4 7-124-16,0 1-25 0,1 0-5 0,3 3-1 15,1-3-3-15,4 4-1 0,-13-1 0 0,9 1 0 16,-1-1-80-16,1 5-17 15,4 3-3-15,-4-4-1 0</inkml:trace>
  <inkml:trace contextRef="#ctx0" brushRef="#br0" timeOffset="3373">2050 520 1094 0,'0'0'97'0,"0"0"-77"16,0 0-20-16,0 0 0 0,0 0 174 0,0 0 31 16,0 0 7-16,0 0 0 0,9 8-104 0,-9 3-22 15,9 1-4-15,-9-1-1 0,0 1-29 0,4 3-5 16,0-3-2-16,1 3 0 0,-5-3-24 0,4 3-5 16,0-3 0-16,-4-1-1 0,5 1-15 0,-5-1 11 15,8-7-11-15,-8-4 10 0,0 0-10 0,0 0 8 16,0 0-8-16,0 0 8 0,0 0-8 0,0 0 0 15,0 0-12-15,9-4 12 16,0-7-39-16,4 3 0 0,-9-7 0 0,9 3 0 16,-4-3-1-16,-1-5-1 0,1-7 0 0,0 4 0 15,-5 0 11-15,5-4 2 0,-1 8 1 0,1 0 0 0,-5 3 16 0,5 1 11 0,0 7-13 0,-1 0 5 16,-3 1 21-16,-5 7 5 0,8 7 1 16,1 5 0-16,-4 0 32 0,-1-1 6 0,0 8 2 0,1 1 0 15,-1-1-33-15,5 0-6 0,-9 4-2 0,0 0 0 16,4-3-1-16,-4-1 0 0,4 0 0 0,1-3 0 15,-1-1-17-15,-4 4 0 0,4-7 0 0,-4-4-9 16,0-8 9-16,0 0 0 0,0 0 0 0,0 0 0 16,0 0 17-16,9 0 3 0,4-12 0 0,-4 0 0 15,4 1-20-15,-5-1 0 0,5-11-11 0,-4 4 11 16,0-4-42 0,-1 4-2-16,1-8 0 0,4 0 0 0,0 4 7 0,0-1 1 0,-4 5 0 15,-1 8 0-15,5-9 20 0,-4 13 4 0,0-1 0 0,-9 8 1 0,8-4 29 16,-8 4 6-16,0 0 0 0,9 8 1 0,0 3 15 0,-1 9 2 15,-8-9 1-15,9 8 0 0,-9-3 0 0,4-1 0 16,5-3 0-16,-9 3 0 0,0 1-25 0,4-1-5 16,-4-3-1-16,5-1 0 0,-1 1-12 0,0-1 0 15,-4 5 0-15,0-16 0 16,5 4-144-16,3 7-28 0</inkml:trace>
  <inkml:trace contextRef="#ctx0" brushRef="#br0" timeOffset="3759">2922 485 1036 0,'0'0'92'0,"-5"-15"-73"0,10 3-19 0,-10 1 0 16,1-1 141-16,0 4 25 0,4-3 5 0,0 11 1 15,-5-8-60-15,5 8-11 0,-4-4-2 0,-5 0-1 16,9 4-46-16,-8 0-10 0,-1 0-2 0,0 4 0 15,1 4-20-15,-1 0-4 0,0-5 0 0,1 9-1 16,-1 3-2-16,0 1 0 0,1 3 0 0,-1-3 0 16,0-1-5-16,5 4-8 0,-5 0 11 0,5 1-11 15,-5-1 8-15,9-4-8 0,0-3 0 0,0 0 0 16,0-1 0-16,0-3 0 0,0-8 8 0,0 0-8 16,0 0-11-16,0 0-5 0,9 0-2 0,8-8 0 15,1-3-23-15,-1-1-5 0,-4 4-1 0,4-3 0 16,-4 3 15-16,0 4 4 0,0-7 0 0,0 7 0 0,0 0 28 0,0 4 0 15,-8 4 0-15,3 0 10 0,1 7 27 0,0-7 6 16,-1 4 1-16,1 3 0 0,-9-3-5 0,9 4-1 16,-5-1 0-16,5-3 0 0,-1 3-23 0,-3-3-5 15,3 0-1-15,-3-4 0 0,-5-4-9 0,0 0 0 16,4 3 0-16,5 1-676 16,-1-8-141-16</inkml:trace>
  <inkml:trace contextRef="#ctx0" brushRef="#br0" timeOffset="4018">3255 19 115 0,'0'-16'10'0,"0"16"-10"0,-4-3 0 0,0 3 0 15,4 0 349-15,0 0 68 0,0 0 14 0,0 0 2 16,-5 0-269-16,5 0-53 0,0 0-11 0,0 7-3 15,0 5-48-15,0-4-9 0,-4 7-3 0,0 4 0 16,4 1 0-16,0 3 0 0,-5 4 0 0,5 3 0 16,0 9-4-16,0 0-1 0,-4 7 0 0,4 4 0 15,0 0-13-15,-4 0-3 0,-1 0-1 0,5 0 0 16,-4 4-15-16,0-11 0 0,4 3 0 0,4-4 0 16,0-3-123-16,1-1-30 15</inkml:trace>
</inkml:ink>
</file>

<file path=ppt/ink/ink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7:28.64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60 81 172 0,'0'0'16'15,"0"0"-16"-15,0 0 0 0,0 0 0 0,0 0 193 0,0 0 36 16,0 0 7-16,0 0 2 0,0 0-72 0,0 0-14 15,0 0-4-15,0 0 0 0,-4-8-60 0,4 8-12 16,0 0-2-16,0 0-1 0,0 0-26 0,0 0-6 16,0 0-1-16,0 0 0 0,0 0-19 0,4 8-4 15,-4 8-1-15,9-1 0 0,-5 4 14 0,1 0 2 16,-1 8 1-16,0-3 0 0,1 6-1 0,-5 5-1 16,-5-8 0-16,1 8 0 0,4-1-15 0,-4 1-2 15,4 0-1-15,0-4 0 0,-5-1-13 0,1-3 9 0,4 4-9 16,-4-12 8-16,4 1-8 0,0-5 0 0,0-7 0 15,-5 3 8 1,5-3-106-16,0-8-22 0,0 0-4 0,0 0 0 16,-4-8-64-16,4-3-13 0,4-5-3 0,-4 1 0 0</inkml:trace>
  <inkml:trace contextRef="#ctx0" brushRef="#br0" timeOffset="442">17 289 115 0,'-13'-23'0'0,"13"11"10"0,-4-3-10 0,4-4 0 0,4 0 0 0,-4-1 0 15,-4 1 332-15,4 4 65 0,4-1 13 0,-4 1 2 16,0 3-239-16,0 12-48 0,0 0-9 0,0 0-3 0,0 0-65 0,0 0-12 15,9 19-4-15,-5-7 0 0,5 3-20 0,-5 5-12 16,0 3 12-16,5 0-12 0,-5-4 16 0,5 12-3 16,4-4-1-16,-4 0 0 0,-1 4 4 0,1-4 1 15,-5-4 0-15,5 4 0 0,-5-8-17 0,5-3-14 16,0-1 2-16,0-3 1 0,-1-1 11 0,1-3 16 16,-9-8-4-16,0 0-1 0,0 0-3 0,0 0-8 15,0 0 12-15,9-12-4 0,4-3-8 0,0-1 0 16,-13 1 9-16,13-4-9 0,0-1 0 0,0-3-12 15,-9 0 2-15,0 0 0 0,9-4-2 0,-8 0 0 16,3 4 0-16,-3-12 0 0,-1 8-8 0,5-3-1 16,-5 3-1-16,0 3 0 0,1 5 13 0,-1-4 9 15,0 4-12-15,1 3 12 0,-5 5-10 0,4-1 10 16,0 1-8-16,1 3 8 0,-1 4 0 0,-4 4 0 16,0 0 0-16,0 0 0 0,0 0 0 0,0 0 0 15,0 0 0-15,0 0 0 0,0 0 0 0,0 0 0 0,9 8 0 16,-1 3 11-16,5-7-11 0,-4 8 8 0,0 3-8 0,-1 1 8 15,-3 3-8-15,3 0 12 0,1 4-12 16,0 0 12-16,4 4-12 0,-5 8 10 0,1 0-10 0,4 3 10 16,-4-3-10-16,-1 4 8 0,5-1-8 0,-4-7 8 15,0 4-8-15,-1-8 12 0,-3 3-12 0,-1 1 12 16,9-4 3-16,-9-4 1 0,1 0 0 0,-1 0 0 16,5-3-16-16,-5-5 0 0,0 4 0 0,-4-3 0 15,5-5-19-15,-1 1 3 0,0-4 1 0</inkml:trace>
  <inkml:trace contextRef="#ctx0" brushRef="#br0" timeOffset="914">906 305 864 0,'-9'-16'38'0,"9"16"8"16,-9-4-37-16,5 4-9 0,0-11 0 0,-1 7 0 0,-3 0 176 0,-1 4 34 16,0-8 6-16,1 4 2 0,8 4-116 0,0 0-23 0,-9 12-5 0,9-12-1 15,-9 4-33-15,1 4-6 0,-1 3-2 0,5 5 0 16,-5-1-23-16,0 0-9 0,1 5 0 0,3 3 9 15,5 0-9-15,-4 4 0 0,0-8 0 0,4 4 0 16,0-3 0-16,0-1 0 0,4 0 0 0,0 4 0 16,5-15 0-16,-5 7 0 0,9 1 0 0,-8-12 0 15,8-4 0-15,-5 0 0 0,1 0-14 0,4-4 5 16,0-4-3-16,0 0 0 0,0-3 0 0,0-1 0 16,0 1-11-16,0-1-2 15,-4-3-1-15,-1-1 0 0,1 1 26 0,4 3-8 0,-9 1 8 0,1-1 0 16,-1 4 9-16,-4 8 7 0,0 0 2 0,0 0 0 15,0 0 32-15,0 0 6 0,0 0 2 0,-4 12 0 16,4 0-14-16,-9 3-4 0,9-3 0 0,-4 7 0 16,4-8-8-16,0 5-3 0,0-1 0 0,0 4 0 0,8-11-19 15,-3 8-10-15,-5-5 10 0,4-3-10 16,-4-8-63-16,9 11-18 0,-5-3-4 0,-4-8-899 16</inkml:trace>
  <inkml:trace contextRef="#ctx0" brushRef="#br0" timeOffset="1262">1240 297 1152 0,'0'0'102'0,"0"0"-82"0,0 0-20 0,0 0 0 15,0 0 161-15,0 0 28 0,0 0 6 0,4 11 1 16,-4 1-105-16,0 7-21 0,0-3-4 0,0 3-1 16,0 0-13-16,0 4-4 0,-4-3 0 0,4 7 0 15,-9-4-20-15,9 0-5 0,0-4-1 0,-4-4 0 16,4 1-22-16,4-1 0 0,-4-15 0 0,4 16 0 16,-4-16 19-16,0 0-1 0,0 0 0 0,9 0 0 15,4-12 18-15,0 4 3 0,0-3 1 0,0-5 0 16,0 1-23-16,0-4-4 0,4 3-1 0,1-3 0 15,-1 0-12-15,0 0 0 0,-4-1 8 0,5 5-8 16,-1-1 0-16,0-3-8 0,-8 8 8 0,0-1-13 16,-1 1-136-16,1 3-27 15,4 4-6-15</inkml:trace>
  <inkml:trace contextRef="#ctx0" brushRef="#br0" timeOffset="1728">1604 563 1378 0,'0'0'61'0,"4"-4"13"0,9 0-59 0,0 0-15 15,-4 4 0-15,4-11 0 0,4 3 100 0,-4 0 18 16,0-3 3-16,0-1 1 0,4-3-30 0,-4-1-5 16,0 1-2-16,0-4 0 0,5-1-43 0,-5 5-9 15,-5-1-1-15,1-3-1 0,0-4-22 0,-1 4-9 16,1 0 8-16,-5-1-8 0,-4 1 0 0,0 0 0 15,-4-8 0-15,0 4 0 16,-5 0-28-16,0-1-8 0,1 5-2 0,-5 0 0 16,0 4-2-16,0 3 0 0,0 8 0 0,0-4 0 0,0 8 12 0,-5 0 3 0,1 8 0 0,4 0 0 15,-4 7 13-15,4 4 2 0,4 1 1 0,0-1 0 16,1 0 9-16,3 4-8 0,-3 4 8 0,3 8-8 16,1-8 8-16,4 0 0 0,4 8 0 0,5-5 0 15,4 1 12-15,-4 0 5 0,8 0 1 0,0 0 0 16,-4-4 12-16,5 7 2 0,-5-10 1 0,0 3 0 15,0-4-21-15,-5 0-4 0,1 4 0 0,-5-8-8 16,1 8 15-16,-5 0-4 0,0 0-1 0,-5-4 0 16,1 4 3-16,-5-4 1 0,-4 0 0 0,0 0 0 15,0-3 2-15,-4-5 0 0,0-3 0 0,-5-5 0 0,0 5-2 16,1-12 0-16,3 0 0 0,1 0 0 0,4-12-6 0,-4 5 0 16,4-5-8-16,4-7 12 0,5 0 6 0,4-5 1 15,0-3 0-15,4 4 0 0,5-11-19 0,8 3 0 16,-4 0 0-16,0 4 0 0,13-4-12 0,-4 0-5 15,-1 4-2-15,5 0-658 16,0 0-132-16</inkml:trace>
  <inkml:trace contextRef="#ctx0" brushRef="#br0" timeOffset="1886">2054 385 1555 0,'0'0'138'0,"0"0"-110"15,0 0-28-15,0 0 0 0,0 0 82 0,9 12 11 16,-5 0 3-16,-4 7 0 0,0-8-27 0,0 9-5 0,0-1 0 0,0 4-1 15,0 0-17-15,-4 4-3 0,4 0-1 0,0-4 0 16,0 0-32-16,0 4-10 0,0-4 0 0,0 1 0 31,0-9-142-31,0-3-35 0</inkml:trace>
  <inkml:trace contextRef="#ctx0" brushRef="#br0" timeOffset="2009">2085 31 1094 0,'0'0'97'16,"0"0"-77"-16,0 0-20 0,8 4 0 16,5 4 124-16,-8-5 22 0,-1 9 4 0,5 0-788 15</inkml:trace>
  <inkml:trace contextRef="#ctx0" brushRef="#br0" timeOffset="2311">2315 470 1706 0,'0'20'37'0,"0"-13"8"0,4 5 2 0,-4 3 1 0,4 1-38 0,-4 3-10 16,0-4 0-16,0 5 0 0,0-5 48 0,5 0 7 16,-1 1 1-16,-4-5 1 0,4 1-20 0,-4-12-4 15,0 0-1-15,0 0 0 0,9 8-32 0,-9-8 0 16,9-4 0-16,4 0 0 0,-5-8 15 0,5 1-4 15,-4-5-1-15,0 5 0 0,-1-8-25 0,5 3-5 0,-4 1 0 0,4 3-1 16,-4-7-1-16,4 7 0 0,-5 8 0 0,5 1 0 16,-13 3 31-16,0 0 7 0,9 3 0 0,0 5 1 15,-1 0 31-15,1 3 7 0,0 5 1 0,-5-1 0 16,5 1 5-16,-5-5 2 0,0 1 0 0,5 3 0 16,-5 1-36-16,5-5-7 0,-5 1-2 0,1-1-1102 15</inkml:trace>
</inkml:ink>
</file>

<file path=ppt/ink/ink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7:31.83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252 201 403 0,'0'0'17'0,"0"0"5"0,0 0-22 0,0 0 0 16,0-8 0-16,0 8 0 0,-5-8 218 0,5 8 39 0,-4-15 8 0,4 15 2 15,0 0-134-15,-4-8-26 0,-1-4-6 0,1 5-1 16,4-1-38-16,0 8-8 0,0 0-2 0,0 0 0 16,0 0-10-16,0 0-2 0,-13 0-1 0,4 0 0 15,1 4-18-15,-1 0-3 0,-4 3-1 0,4 1 0 16,1 4 19-16,-5 3 3 0,0 4 1 0,0 1 0 15,-5 10-32-15,5-6-8 0,-4 3 0 0,4 3 0 16,0 13 0-16,4-5 0 0,-4 1 0 0,5 3 0 16,-1 1 0-16,5-1 0 0,-1-3 0 0,5 3 0 15,5-4 0-15,-1-11 0 0,5 4 0 0,-1-4 0 16,5-4 0-16,5 0 0 0,-1-3 0 0,5-5 0 16,-1-3-34-16,5-5-8 15,5-3-2-15,-1-4 0 0</inkml:trace>
  <inkml:trace contextRef="#ctx0" brushRef="#br0" timeOffset="260">668 0 1663 0,'0'0'36'0,"0"0"8"0,0 8 2 0,-4 3 1 0,4-3-38 0,-5 8-9 16,1 3 0-16,0 0 0 0,-1 0 62 0,1 12 10 16,0-8 3-16,-1 8 0 0,-3 8-33 0,-1-5-6 15,0 5-2-15,5 7 0 0,-9-4-34 0,4 9 0 16,5-1 0-16,-1 4 0 0,-3-12 0 0,3 8 0 16,-3-8 0-16,8 5 0 15,0-16-149-15,0-1-34 0,0 5-6 0,0-8-2 0</inkml:trace>
  <inkml:trace contextRef="#ctx0" brushRef="#br0" timeOffset="590">889 559 1407 0,'0'0'62'0,"4"-12"14"0,1 5-61 0,-5-9-15 0,0 5 0 0,-5 3 0 16,5 0 72-16,0 8 11 0,0 0 2 0,0 0 1 0,-8-4-46 0,3 4-10 15,-3 4-2-15,-5 8 0 0,4 3-16 16,-4 4-4-16,4 1-8 0,1-1 12 0,-1 4-4 0,5-4 0 15,-5 4-8-15,5 1 12 0,-1-1-12 0,1-4 0 16,0-4 0-16,4 1 0 0,4-1 0 0,0-3 0 16,-4-5 8-16,0-7-8 0,5 8 0 0,-5-8-15 15,0 0 3-15,13 0 1 16,0-4-19-16,0-3-4 0,0-5-1 0,0 1 0 16,0-1-5-16,4-3 0 0,-4-1-1 0,-4 1 0 15,4 3 6-15,-5 1 2 0,1-1 0 0,-5 4 0 0,5-3 33 0,-9 11 12 16,4 0 0-16,-4 0 0 0,0 0 35 0,0 0 6 15,0 0 2-15,5 11 0 0,3-3-9 0,-3 0-2 16,-5-8 0-16,0 7 0 0,4 5-31 0,-4-12-13 16,0 8 11-16,0-8-11 0,0 0 0 0,0 0-13 15,0 0 1-15,0 0-532 0,9 7-107 16</inkml:trace>
  <inkml:trace contextRef="#ctx0" brushRef="#br0" timeOffset="833">1227 339 172 0,'0'0'16'0,"0"0"-16"0,0 0 0 0,0 0 0 16,0 0 327-16,0 0 62 0,0 0 13 0,-4 8 2 16,-9-4-286-16,4 7-58 0,0 5-11 0,1-5-2 15,-5 5-31-15,4-5-5 0,0 9-2 0,1-5 0 16,-1 4-9-16,5-3 0 0,-1 3 0 0,5-8 8 0,0 5-8 16,5-1 0-16,-1-3 0 0,0-1 0 0,1 1 0 15,-1-4 0-15,5 3 0 0,-1 1 0 0,5-4 0 16,0-1 0-16,0 1 0 0,-8 0 0 0,3-1 16 0,1 1 4 15,-9-8 0-15,0 12 1 0,4-1 16 0,-8-3 3 16,0 3 1-16,-5-3 0 0,-8 4-20 0,8-1-4 16,5-3-1-16,-5 0 0 15,-4 3-84-15,4-7-16 0,1 4-4 0</inkml:trace>
  <inkml:trace contextRef="#ctx0" brushRef="#br0" timeOffset="1106">1426 420 979 0,'0'0'87'0,"-8"0"-70"16,3 4-17-16,1 8 0 0,0-12 92 0,-5 3 16 15,5 1 2-15,-5 4 1 0,5-4-76 0,-1 4-15 0,1-1-4 16,0 1 0-16,4 4 0 0,0-1 0 0,0 4 0 0,4-3 0 16,5 0 4-16,-1-1 1 0,1 5 0 15,4-5 0-15,-4-7 40 0,4 8 8 0,0-5 2 0,0 5 0 16,-5-1-18-16,1 1-3 0,4-4-1 0,-9 3 0 15,5 1-1-15,-9-12-1 0,4 15 0 0,-4-7 0 16,0 3-5-16,-4-3-1 0,0 4 0 0,-5-1 0 16,0 1-13-16,1-1-2 0,-5-3-1 0,4 0 0 15,-4-1-16-15,4-3-9 0,-4 4 10 0,0-4-10 16,0 4-77-16,9-5-22 0,4-3-4 16,0 0-871-16</inkml:trace>
  <inkml:trace contextRef="#ctx0" brushRef="#br0" timeOffset="1261">1669 628 1796 0,'0'0'80'0,"5"12"16"0,-1-5-77 0,5 5-19 15,-9 0 0-15,4-1 0 0,-8 1 54 0,4 3 7 16,4-3 2-16,-4 3 0 0,0-7-26 0,-4 3-5 16,4-3 0-16,0-8-1 0,0 0-31 0,0 0 0 15,0 0 0-15,0 0-628 16,0 0-130-16</inkml:trace>
  <inkml:trace contextRef="#ctx0" brushRef="#br0" timeOffset="1409">1713 243 1728 0,'0'0'153'0,"0"0"-122"0,0 0-31 0,8 4 0 16,-3 3 87-16,8 1 11 0,-9 4 2 0,5-8 1 15,-1 11-81-15,5-7-20 0,0-1 0 0,0 1 0 31,0 4-80-31,-4-1-21 0,8 5-4 0,1-5-1 0</inkml:trace>
  <inkml:trace contextRef="#ctx0" brushRef="#br0" timeOffset="1625">2124 135 1738 0,'0'0'38'0,"0"0"8"0,0 0 2 0,0 0 1 0,0 0-39 0,0 0-10 0,0 0 0 0,-4 8 0 16,0 7 65-16,-1-3 11 0,1 3 3 0,4 4 0 0,-9 1-26 0,9 10-5 15,-8-6 0-15,3 6-1 0,1 1-7 0,0 8 0 16,-5 3-1-16,5 4 0 0,-5 1-23 0,5-1-5 16,-5 0-1-16,5 0 0 0,-5-3-10 0,5-1 0 15,-1 0 0-15,-3 5 0 0,-1-13 0 0,0 1 0 16,5-8 0-16,-9 0 0 0,4 0 0 0,1-8-12 16,-1 1 4-16,0-9-689 15,1-3-138-15</inkml:trace>
  <inkml:trace contextRef="#ctx0" brushRef="#br0" timeOffset="1753">1890 551 2070 0,'0'0'45'0,"9"-8"10"0,8-3 1 0,1-1 3 0,-1 1-47 0,5 3-12 16,-9 0 0-16,8 1 0 0,-3-1 40 0,3 4 7 0,1-4 1 0,4 1 0 16,-4 3-38-16,-1-4-10 0,-3 4 0 0,-1-3-995 15</inkml:trace>
  <inkml:trace contextRef="#ctx0" brushRef="#br0" timeOffset="1899">2384 601 979 0,'0'0'87'0,"0"0"-70"0,9 8-17 0,-5 0 0 16,5-1 242-16,-5 1 45 0,-4 0 9 0,0-8 1 16,5 11-202-16,-5 1-41 0,-5-4-8 0,5 3-2 15,-4-3-23-15,4-8-5 0,0 0 0 0,0 0-1 16,-9 4-168-16,1-4-34 0</inkml:trace>
  <inkml:trace contextRef="#ctx0" brushRef="#br0" timeOffset="2045">2380 120 1324 0,'0'0'118'0,"0"0"-94"16,0 0-24-16,0 0 0 0,0 0 184 0,9 11 33 15,-1-7 7-15,1 4 0 0,0 3-182 0,-1 1-42 16,1-4 0-16,4 3 0 0,-9 1 0 0,9 3 0 15,-8 1 0-15,3 3-946 0</inkml:trace>
  <inkml:trace contextRef="#ctx0" brushRef="#br0" timeOffset="2567">2575 701 518 0,'0'0'23'0,"0"0"5"0,13 0-28 0,0 0 0 0,-4 0 0 0,4-7 0 15,0 3 203-15,0-4 35 0,0 8 7 0,0-11 2 16,4-1-103-16,1 4-20 0,-5-3-4 0,4-5 0 16,-4 5-48-16,4-5-8 0,-4 1-3 0,5 0 0 15,-10-1-41-15,5 5-9 0,-4-9-2 0,0 5 0 16,-1 3-9-16,-3 1 12 0,-1-1-12 0,0-3 12 16,-4 3-12-16,-4 5 0 0,0-9-10 0,-1 5 10 15,5 11-14-15,-4-4 3 0,-5 4 1 0,1 0 0 16,-1 0 10-16,-4 11 0 0,4-11 0 0,1 8 0 0,-1 4-12 15,-4-5 2-15,4 5 1 0,-4-1 0 0,-4 9 9 0,8-5 0 16,-4 4 0-16,5 4 0 0,-1-3 0 0,5 3 0 16,-1-4 0-16,1 4 0 0,4 0 9 0,4-3-9 15,1-1 12-15,3 0-12 0,1-3 0 0,0-5 0 16,8-3 0-16,-4 3 0 0,4-3 0 0,1-4 0 16,-1-4 8-16,0-4-8 0,5 0 0 0,-5-3-12 15,1-1 1-15,3-4 1 16,-8 1-69-16,5-5-13 0,-1 1-4 0,-4-1 0 15,0 1 19-15,-4 0 3 0,4 3 1 0,0 1 0 0,-5-1 73 0,1 4 11 16,0 1 4-16,-5 3 1 0,-4 4 64 0,0 0 14 16,0 0 2-16,0 0 1 0,0 0-53 0,4 11-10 15,1-3-2-15,-1 4-1 0,0-1 4 0,5 1 1 16,-5 3 0-16,1-3 0 0,-1 3-36 0,0 0 0 16,5 5 0-16,-5-9 0 0,1 5 0 0,3-1 0 15,1-3 0-15,0-5 0 0,-5 5 8 0,0-8-8 0,5 0 9 16,0-4-9-16,-1 0 47 0,1-4 3 0,-5-4 1 15,9-4 0-15,0-3 9 0,5-4 1 0,-1 0 1 0,5-5 0 16,4-6-42-16,4-1-9 0,-4 4-2 0,4-4-748 16,1-4-149-16</inkml:trace>
</inkml:ink>
</file>

<file path=ppt/ink/ink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8:07.49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0 748 172 0,'22'4'8'0,"-9"-4"1"0,0 0-9 0,0 3 0 15,-4-3 0-15,8 4 0 0,-4-8 176 0,9 4 34 16,-1 4 6-16,-3-4 2 0,-18 0-134 0,17 0-26 16,18 4-6-16,-5-4 0 0,-4 0-36 0,5-4-8 15,-5 4 0-15,8 0-8 0,10-4 8 0,-5 1-8 16,-9-1 0-16,5 4 0 0,8-4 0 0,-4 0 0 16,-9 0 0-16,9 0 0 0,13 4 13 0,-4-4-4 15,-5 1-1-15,9-5 0 0,9 0 8 0,4 0 0 16,-9-3 1-16,5-1 0 0,0 1-17 0,4-1 0 15,4-3 8-15,5 3-8 0,0 1 0 0,-1 3 0 16,5-4 0-16,5 1 0 0,-5-1 8 0,0 5-8 16,0-1 12-16,13 4-12 0,-5-4 21 0,5 4-2 0,0 1-1 15,9-1 0-15,-9 4-6 0,5-4-2 16,8 4 0-16,4 0 0 0,-4-4-10 0,0 0 0 0,0 0 0 16,13-3 8-16,-4 3-8 0,-5-4 0 0,14 0 0 0,3 1 0 15,-8-1 0-15,5 0 0 0,3 1 0 0,18-1 0 16,-17 0 0-16,9 4 0 0,3-3 0 0,18-1 0 15,-21 4 0-15,3-4 15 0,1 1-3 0,17-1 0 16,-13 0-12-16,5 4 0 0,-1 0 8 0,22 1-8 16,-13-1 0-16,0-4 0 0,4 4 8 0,18-7-8 15,-22 3 0-15,0-4 9 0,0 5-9 0,26-5 8 16,-17 4-8-16,4 1 0 0,5-1 0 0,16 0-11 16,-25 4 11-16,8 1 0 0,5-5 0 0,17 0-8 0,-30 4 8 15,4 0 0-15,9 1 0 0,21-1 0 0,-26 4 0 0,5 0 0 16,13 0 0-16,17 0 0 0,-43 0 25 0,12-4 7 15,10 0 2-15,21 4 0 0,-26 0-34 0,4 0 0 16,5-8 0-16,30 5 0 0,-30-5 0 0,0 4 0 16,4 0 0-16,26-4 0 0,-26 1-13 0,9 3-3 15,4-4-1-15,17 4 0 0,-39 0 17 0,-38 4 0 16,12 0 0-16,5 0 0 0,13 4 0 0,4-8 0 16,8 1 0-16,1-1 0 0,-4 4 48 0,51 0 12 15,-4 4 4-15,22-1 0 0,-48 1-52 0,-9 0-12 16,1 0 0-16,25 0 0 0,-26 0 0 0,-8 0 0 15,-9-1 0-15,35 1 0 0,-26 4 36 0,-9-4 4 16,0-4 0-16,22 0 1 0,-22 0-23 0,-5 0-5 0,1 4-1 16,17 0 0-16,-22-1-12 0,-3 5 0 0,-1-8 8 0,13 4-8 15,-22 0 10-15,-26 0-1 0,9 3 0 16,5-3 0-16,-1 0-9 0,-8 4-9 16,0-4 9-16,-5 3-13 0,-8 1 13 0,25 0 8 0,-12-1 0 0,9 1-8 15,-14 0 40-15,-13 0 0 0,-8-1 1 0,0 1 0 16,-18-4-21-16,0 4-4 0,1-1 0 0,-5-3-1 15,-13 4-15-15,4-4 0 0,-8 7 0 0,0 1 0 16,-18-8 8-16,0 7-8 0,-4-3 0 0,-4 0 0 16,-9 3 8-16,0-7-8 0,-4 4 0 0,-1-1 9 15,-3 1-9-15,-5-4 0 0,0-4 0 0,-5 4 8 16,1 0-8-16,-5 0-11 0,-4-4 3 0,-4 0 0 16,0 0-113-16,-9 0-23 0,0 0-4 15</inkml:trace>
  <inkml:trace contextRef="#ctx0" brushRef="#br0" timeOffset="1">22290 0 1958 0,'0'0'43'0,"0"0"9"0,0 0 1 0,13 0 3 0,0 0-45 0,0 0-11 0,4 0 0 0,0 4 0 15,1 0 0-15,3 4 0 0,-3-5 0 0,8 5 0 16,-5 4 0-16,10-5 0 0,-5 5 0 0,4 0 0 16,0-5 53-16,1 5 9 0,3 3 2 0,1-3 0 15,-5-1-52-15,1 1-12 0,-5 3 0 0,0 1 0 16,0-1 50-16,-5-3 7 0,-3-1 2 0,-5 1 0 16,0-1-6-16,-5 5-1 0,1 3 0 0,-5 0 0 15,-4 1 24-15,-4-1 4 0,-9 0 0 0,-4 0 1 16,-5 4-53-16,0 1-12 0,-4-1-1 0,-4 4-1 0,0 0-1 0,-9 0 0 15,0 0 0-15,-5 0 0 0,1 0-13 16,-5 3 8-16,-8 1-8 0,-9 4 0 16,0-4-148-16,-9 3-36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48:25.593"/>
    </inkml:context>
    <inkml:brush xml:id="br0">
      <inkml:brushProperty name="width" value="0.1" units="cm"/>
      <inkml:brushProperty name="height" value="0.1" units="cm"/>
      <inkml:brushProperty name="color" value="#808080"/>
      <inkml:brushProperty name="fitToCurve" value="1"/>
    </inkml:brush>
  </inkml:definitions>
  <inkml:trace contextRef="#ctx0" brushRef="#br0">159 355 187 0,'0'0'8'0,"0"0"2"0,0 0-10 15,0 0 0-15,0 0 0 0,0 0 0 0</inkml:trace>
</inkml:ink>
</file>

<file path=ppt/ink/ink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8:07.495"/>
    </inkml:context>
    <inkml:brush xml:id="br0">
      <inkml:brushProperty name="width" value="0.35" units="cm"/>
      <inkml:brushProperty name="height" value="0.35" units="cm"/>
      <inkml:brushProperty name="color" value="#ED1C24"/>
      <inkml:brushProperty name="fitToCurve" value="1"/>
    </inkml:brush>
  </inkml:definitions>
  <inkml:trace contextRef="#ctx0" brushRef="#br0">291 225 288 0,'0'0'12'0,"-4"0"4"0,-1 0-16 0,5 0 0 0,-4 0 0 0,0 0 0 16,-1 0 200-16,1 0 36 0,4 0 8 0,-9-4 2 15,5 8-146-15,-5-4-30 0,5-4-6 0,4 4 0 16,0 0-40-16,0 0-8 0,-4 0-2 0,-5 4 0 16,5-4-14-16,-1 0 0 0,-3 0 8 0,3 0-8 15,-3 0 9-15,3 0-1 0,5 0 0 0,-8 0 0 16,3 0 16-16,-3 4 2 0,-1-4 1 0,5 4 0 16,-1-4-27-16,-3 0 8 0,3 0-8 0,-3 3 0 15,8-3 16-15,-5 4-3 0,-3-4 0 0,-1-4 0 16,9 4 6-16,-4-3 1 0,-1 3 0 0,-3-4 0 0,-1 0 0 15,5 4 1-15,-1-4 0 0,5 4 0 0,0 0-21 0,-4-8 0 16,-5 5-10-16,5-1 10 0,0-4 0 0,4 8 0 16,-5-4 8-16,5 4-8 0,-4-8 15 0,0 5-3 15,-1-5-1-15,5 0 0 0,5 0-3 0,-5 1-8 16,0-1 12-16,0 8-4 0,4-8-8 0,-4 1 0 16,0-1 0-16,4-4 0 0,1 5 0 0,-1-1-11 15,-4 0 11-15,4 1-8 0,-4 7 8 0,0-8 0 16,5 4-9-16,-5 4 9 0,-5-8 0 0,5 8 0 15,0 0 0-15,0 0 0 0,0 0 0 0,0 0 0 16,0 0-9-16,0 0 9 0,0 0 0 0,9 12-10 16,-5-1 10-16,1-3-8 0,3 4 8 0,-3-5 0 15,-1 5 0-15,0-1 0 0,5 1 0 0,-5 0 0 16,1-5 0-16,-1 5 0 0,0-4 0 0,-4-8 0 16,0 0 0-16,0 7 0 0,0 5 0 0,0-12 11 0,0 0-3 15,-4 8 0-15,0-1 4 0,-1 1 0 0,1 0 0 0,0-5 0 16,-9 1 3-16,4 0 1 0,9-4 0 0,0 0 0 15,0 0-16-15,-9 8 11 0,1-4-11 0,8-4 10 16,0 0-10-16,0 0 0 0,-9 0 0 0,9 0 8 16,0 0-8-16,0 0-9 0,-9 0 9 0,-4-4-13 15,9-4 3-15,0-3 1 0,-5 3 0 0,5 0 0 16,-1-3 9-16,1-1-12 0,0-3 12 0,4 3-12 16,-5-7 12-16,10 7 0 0,-5-3 0 0,4 3 8 15,-4-7-8-15,4 8 0 0,1-1 0 0,-1 0 0 16,5 5 0-16,-9 7 0 0,0 0 0 0,8-4 0 0,5-4 0 15,-13 8-8-15,0 0 8 0,9 0 0 0,4 0 0 16,-4 0-8-16,-9 0 8 0,0 0 0 0,13 8 0 0,-5-4 0 16,1 3 0-16,-9-7 0 0,9 8 0 0,-9-8 0 15,4 8 0-15,5 3 8 0,-9-11 8 0,4 8 1 16,-4 4 1-16,0-1 0 0,0 1-1 0,0-1 0 16,-4-3 0-16,-5 4 0 0,9-12-3 0,-4 7-1 15,-5 5 0-15,5-4 0 0,-1-5-13 0,-3 5 0 16,-1 0 0-16,9-8 0 0,0 0 0 0,-9 4 0 15,9-4 0-15,-8 4 0 0,8-4 0 0,0 0 0 16,0 0 0-16,0 0 0 0,0 0 0 0,0 0 0 16,0 0 0-16,-5-8 0 0,5 0 0 0,0 0-8 15,5 1 8-15,3-5-10 16,-3 1-18-16,3 3-4 0,-3-4-1 0,3 1 0 0,-3 3 21 0,3 0 12 16,-8 8-12-16,9 0 12 0,4 0 0 0,0 0-8 0,-4 0 8 15,-1 4 0-15,-8-4 0 0,13 8 0 0,-8 0 0 16,-5-8 0-16,8 3 0 0,-3 5 0 0,-5-8 0 0,8 8 0 15,-3 0 0-15,-5-8 8 0,0 0-8 0,0 0 12 16,0 0 4-16,0 0 1 0,-5 11 0 0,5-11 0 16,0 0 5-16,0 4 1 0,-8 0 0 0,3 0 0 15,5-4-12-15,-8 4-3 0,3-1 0 0,5-3 0 16,0 0-8-16,0 0 10 0,0 0-10 0,0 0 10 16,0 0-10-16,0 0 0 0,0 0 0 0,0 0 0 15,0 0 0-15,0 0-9 0,0 0 9 0,-8 0 0 16,8 0-9-16,0 0 9 0,0 0 0 0,0 0-9 0,0 0-3 15,0 0-1-15,-5 4 0 0,5-4 0 16,0 0-19-16,0 0-3 0,0 0-1 0</inkml:trace>
  <inkml:trace contextRef="#ctx0" brushRef="#br0" timeOffset="1">894 202 730 0,'-9'-4'32'0,"9"4"8"0,0 0-32 0,0 0-8 0,0 0 0 0,0 0 0 16,0 0 84-16,0 0 16 0,0 0 4 0,0 0 0 15,0 0-60-15,0 0-12 0,0 8-3 0,-4-4 0 16,-5-1 18-16,9 1 3 0,0-4 1 0,0 0 0 15,-4 4 12-15,-1 0 2 0,1 0 1 0,4-4 0 16,0 0-20-16,-4 4-4 0,-5-1-1 0,9-3 0 16,0 0-17-16,-4 0-3 0,-1 0-1 0,5 0 0 15,0 0-10-15,0 0-2 0,-8-3-8 0,8 3 12 0,0 0-12 16,0 0 0-16,-9-4 8 0,5 0-8 0,-1-4 9 0,5 1-1 16,-4-1 0-16,0 0 0 0,4-3-8 0,0-1 8 15,4 4-8-15,0-3 8 0,-4-5-8 0,5 5 0 16,-1-5 0-16,0 9 0 0,1-5 0 0,-1 4 0 15,0-3-9-15,1-1 9 0,-1 5 0 0,0-1 0 16,1 4 0-16,3-4 0 0,-8 8 0 0,5-4 0 16,-5 4 0-16,8-3 0 0,1-1-10 0,-9 4 10 15,0 0-8-15,9 0 8 0,-1-4-8 0,1 4 8 16,0 0-8-16,-1 0 8 0,-8 0 0 0,9 4 0 16,0 0 0-16,-1 3-8 0,1 5 8 0,0-4 0 15,-5 3 0-15,0-3 0 0,1 3 8 0,-1 1-8 16,0-1 8-16,-4 1-8 0,5 0 0 0,-1-1 8 15,-4 1-8-15,0-1 0 0,0 1 15 0,0-4-2 16,0-8 0-16,0 11 0 0,-9-3 7 0,5 3 0 0,0-3 1 16,-1 0 0-16,1-4-21 0,4-4 0 0,-9 7 0 0,5 1 0 15,0-4 0-15,4-4 0 0,-9 0 0 0,0 4 0 16,9-4 0-16,-8 0-8 0,-1 4 8 0,9-4-12 16,0 0 12-16,-9-4 0 0,5 4 0 0,4 0 0 15,0 0 8-15,-9-4-8 0,5-4 10 0,0 0-10 16,-1-3 0-16,5-1 0 0,-4-3 0 0,4 3 0 15,0-7 0-15,0 4 0 0,4 3 0 0,-4-3 0 16,0-1 0-16,9 1-20 0,-5 3 4 0,1 1 0 16,3-8 16-16,-3 11 0 0,-1 0 0 0,5 0 0 15,-1-3 9-15,-3 3 6 0,-1 4 1 0,5 0 0 16,-9 4-16-16,0 0-16 0,0 0 3 0,13 0 1 0,-9 4 12 16,5 0-11-16,-1 4 11 0,1 0-10 0,-5-1-4 0,5 5-1 15,-5-1 0-15,1 5 0 0,3-1 23 0,-3 1 5 16,-1-5 1-16,0 5 0 0,-4 3-14 0,0-4 0 15,0-3 8-15,0 3-8 0,-4 1 0 0,0-5 11 16,-1 5-11-16,1-5 10 0,-5-3 0 0,5 0 0 16,0 3 0-16,-1-3 0 0,5-8-10 0,-8 4 12 15,-1 0-12-15,5-4 12 0,-5-4-12 0,0 0 0 16,5-4 9-16,-5 4-9 0,5-3 8 0,0-1-8 16,-1 0 8-16,1-3-8 0,0-1 0 0,4-3 0 15,-5 3 0-15,5 1 0 0,5-5 0 0,-1 1-8 16,0 3 0-16,1-3 0 0,-1-1-11 0,0 1-1 15,5 7-1-15,0 1 0 0,-5-1 5 0,-4 8 0 16,9 0 1-16,-9 0 0 0,8 0 15 0,-8 0 0 0,9 8 0 16,0-5 0-16,-9-3-9 0,4 8 1 0,0 4 0 15,1-5 0-15,-5-7 8 0,0 0 0 0,0 0 8 0,-5 8-848 16</inkml:trace>
</inkml:ink>
</file>

<file path=ppt/ink/ink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8:07.497"/>
    </inkml:context>
    <inkml:brush xml:id="br0">
      <inkml:brushProperty name="width" value="0.35" units="cm"/>
      <inkml:brushProperty name="height" value="0.35" units="cm"/>
      <inkml:brushProperty name="color" value="#57D200"/>
      <inkml:brushProperty name="fitToCurve" value="1"/>
    </inkml:brush>
  </inkml:definitions>
  <inkml:trace contextRef="#ctx0" brushRef="#br0">40 127 403 0,'0'0'17'0,"0"0"5"0,0 0-22 0,0 0 0 0,0 0 0 0,0 0 0 16,0 0 144-16,0 0 24 0,0 0 4 0,0 0 2 15,4 12-74-15,-4-12-16 0,0 0-2 0,0 0-1 16,4 7-21-16,-4-7-4 0,0 0 0 0,0 0-1 15,0 12-19-15,0-12-4 0,0 0-1 0,0 0 0 16,0 0-15-16,0 0-2 0,-4 4-1 0,4-4 0 16,0 0 7-16,0 0 2 0,0 0 0 0,0 0 0 15,0 0-7-15,0 0-2 0,0 0 0 0,-4 7 0 0,-1-3 0 16,5-4 0-16,0 0 0 0,0 0 0 0,0 0-13 16,0 0 8-16,-4 8-8 0,4-8 0 0,0 0 8 0,0 0-8 15,0 0 0-15,0 0 0 0,0 0 15 0,0 0-3 16,0 0-1-16,0 0 0 0,0 0-1 0,0 0 0 15,-9 0 0-15,5-8 0 0,-9 4-10 0,13 4 8 16,0 0-8-16,0 0 8 0,-4-7-8 0,4-1 0 16,0-3 0-16,0 3 8 0,4-4-8 0,0 5 0 15,-8-1 0-15,4-4 0 0,4 5 18 0,1-1-2 16,-5 8 0-16,4-8 0 0,-4 8-26 0,0 0-6 16,0 0 0-16,0 0-1 0,0 0 17 0,4-8-10 15,9 8 10-15,-4-3-8 0,-5-1 8 0,9 0 0 16,0 0 0-16,-8 0 0 0,-5-7 0 0,8 3 0 15,1 4 0-15,4-4 0 0,-4 1 17 0,-1 3-1 0,-8 4 0 16,0 0 0-16,13 0-27 0,-4 4-5 16,-9-4-2-16,0 7 0 0,9 9 18 0,-9-5-8 0,0 5 8 0,0-1 0 15,0-7 0-15,0 3 0 0,4 5 0 0,-8-5 0 16,-1 1 10-16,5 0 9 0,0-1 1 0,0-3 1 16,0-8-21-16,0 11 0 0,0-11 0 0,-4 12 0 15,0-1 8-15,-1-3 4 0,5-8 1 0,0 0 0 16,0 0-13-16,-8 8 11 0,-1 0-11 0,9-8 10 15,0 0-10-15,0 0 10 0,-9 0-10 0,-4 0 10 16,5 0-10-16,-1 0 8 0,0 0-8 0,1-4 8 16,-1-4-8-16,0 4 0 0,9 4 9 0,-4-4-9 15,-9-3 0-15,9 3 0 0,-1-4 0 0,1 0 0 16,-9-3 0-16,9 3 0 0,4 0 0 0,0 1 0 0,0-1 0 16,4 0 0-16,-4 1 0 0,9-5-12 0,-1 0 0 0,1 1-1 15,-5-1 0-15,9 1 0 0,0 3 1 0,-4 0 0 16,0 1 0-16,-1-1 0 0,5-4 12 0,-4 5 0 15,0 3 0-15,4 0 10 0,-5 4-10 0,1 0-14 16,-9 0 3-16,9 4 1 0,-9-4 10 0,8 8 0 16,5-1-9-16,-13-7 9 0,0 0 0 0,-4 12 18 15,13-5-3-15,-9 5-1 0,0-12-14 0,0 8 8 16,-5-1-8-16,5 5 0 0,0 0 18 0,0-5-2 16,-8 1-1-16,-1-4 0 0,9-4-4 0,0 0-1 15,-9 8 0-15,-4-5 0 0,5 1-2 0,-5 0-8 16,4 0 12-16,9-4-4 0,0 0-8 0,0 0 10 15,-4 0-10-15,4 0 10 0,0 0-10 0,0 0 0 16,0 0 0-16,-13 0-644 16,0 0-127-16</inkml:trace>
</inkml:ink>
</file>

<file path=ppt/ink/ink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8:07.498"/>
    </inkml:context>
    <inkml:brush xml:id="br0">
      <inkml:brushProperty name="width" value="0.35" units="cm"/>
      <inkml:brushProperty name="height" value="0.35" units="cm"/>
      <inkml:brushProperty name="color" value="#57D200"/>
      <inkml:brushProperty name="fitToCurve" value="1"/>
    </inkml:brush>
  </inkml:definitions>
  <inkml:trace contextRef="#ctx0" brushRef="#br0">121 189 288 0,'0'0'12'0,"0"0"4"0,0 0-16 16,0 0 0-16,0 0 0 0,0 0 0 0,0 0 157 0,0 0 29 16,-9 8 6-16,9-8 0 0,-8 4-88 0,-1-1-17 15,9-3-4-15,0 0-1 0,-9 0-27 0,9 0-6 16,-13 4-1-16,13-4 0 0,-8 4 2 0,3 0 0 16,-3-4 0-16,8 0 0 0,0 0-31 0,0 0-7 15,0 0 0-15,0 0-1 0,-9 0 3 0,9 0 1 16,-9-4 0-16,9 4 0 0,-4-4 1 0,-5 0 1 15,9-3 0-15,0 7 0 0,-4-8-2 0,4-3-1 16,0 3 0-16,0 0 0 0,4-3-2 0,-4-5-1 16,0 5 0-16,0-1 0 0,0 0-3 0,5 1-8 15,-5 3 12-15,0-3-4 0,4-5 0 0,-4 5-8 16,4 3 12-16,-4 8-4 0,0 0-8 0,5-8 0 16,-1 4 0-16,5-3 0 0,-9 7 0 0,8-4 0 0,-8 4 0 15,9-4 0-15,-9 4 0 0,0 0 0 0,9 0-9 16,-1 0 9-16,1 0 0 0,0 0 0 0,-9 0 0 15,13 0 0-15,-5 0 10 0,5 4-1 0,-4 0 0 0,-9-4 0 16,0 0 7-16,0 0 2 0,13 11 0 0,-9-3 0 16,-4 4-2-16,5-1-1 0,-5-11 0 0,4 12 0 15,-4-12-3-15,4 7-1 0,1 5 0 0,-5-12 0 16,0 0-2-16,4 11 0 0,-4 1 0 0,0 0 0 16,0-12-1-16,0 7 0 0,-4 1 0 0,4 0 0 15,-9-4 2-15,5-1 0 0,-1 5 0 0,1 0 0 16,0 0 1-16,-1 3 0 0,-8-7 0 0,5 0 0 0,-5 3-11 15,0 1 0-15,4-4-10 0,0 0 10 0,-4 4 0 16,0-8 0-16,5 3 0 0,-1-3 0 0,0 4 0 0,1-8 0 16,-1 1 8-16,9 3-8 0,-9-8 0 0,5 4 0 15,4-8 0-15,-4 1 0 0,4-1 0 0,0 5-9 16,4-1 1-16,0 0 0 0,1 1-3 0,-1-5 0 16,0 0 0-16,5 1 0 0,0 3 11 0,-1-3-8 15,1-1 8-15,0 0-8 0,4 5 8 0,0 3 0 16,0 0 0-16,-5 0 0 0,5 0 0 0,0 4-12 15,-4 4 12-15,4-4-12 0,-4 0 12 0,-1 4 0 16,1 4 0-16,0-1-8 0,-1-3 8 0,-8-4 0 16,9 8 0-16,-9-8 0 0,4 8 28 0,-4-8 0 15,0 0 1-15,5 11 0 0,-5 1-19 0,0-4-10 16,0 3 10-16,-9 1-10 0,5-5 21 0,-1 5-1 16,-3-4-1-16,3-4 0 0,-3 3-19 0,3-3 8 0,-3 4-8 15,3-4 0-15,-3-1 14 0,-1 1-4 0,0-4-1 0,1 0 0 16,-1 0-9-16,9 0 0 0,0 0 9 0,0 0-9 15,0 0 0-15,0 0 0 0,0 0 0 0,0 0 8 16,0-7-8-16,0 7-8 0,0 0 8 0,0 0-12 16,0 0-66-1,0 0-14-15,0-8-2 0</inkml:trace>
  <inkml:trace contextRef="#ctx0" brushRef="#br0" timeOffset="1">880 185 910 0,'0'0'40'0,"0"0"9"0,0 0-39 0,0 0-10 0,0 0 0 0,0 0 0 16,0 0 52-16,0 0 8 0,0 0 1 0,0 0 1 15,0 0 5-15,0 0 1 0,0 0 0 0,0 0 0 0,0 0-12 0,0 0-1 16,0 0-1-16,0 0 0 0,0 0-32 0,0 0-6 16,0 0-2-16,0 0 0 0,0 0-2 0,0 0 0 15,0 0 0-15,0 0 0 0,0 0-12 0,-9 4 0 16,-4 0 0-16,13-4 0 0,0 0 15 0,0 0-3 16,0 0-1-16,0 0 0 0,0 0-11 0,0 0 8 15,-9 0-8-15,9 0 8 0,-8-4 10 0,8 4 2 16,-9 0 0-16,9 0 0 0,0 0-20 0,0 0 0 15,0 0 0-15,0 0 0 0,0-11 10 0,0 3 2 16,0 0 0-16,0 0 0 0,4 5 0 0,-4 3 1 16,-8-12 0-16,3 4 0 0,5 8-13 0,0 0 11 15,0 0-11-15,0 0 10 0,0 0-10 0,5-7 0 16,-1-5 0-16,5 4 0 0,-5 1 0 0,5-5 0 16,-5 4 0-16,0 1 8 0,5 3 4 0,0-4 0 0,-1 0 0 15,-3 1 0-15,3 3 11 0,-8 4 2 0,0 0 1 0,0 0 0 16,9-4-10-16,-9 4-3 0,0 0 0 0,0 0 0 15,0 0-13-15,0 0 0 0,9 8 8 0,-9-8-8 16,8 7 0-16,1 1 0 0,-9-8 0 0,9 8 0 16,-5-1 0-16,-4-7 0 0,0 0 0 0,9 12 0 15,-1 0 0-15,1-1 0 0,-5 1 8 0,-4-5-8 16,0-7 0-16,9 12 8 0,-9-12-8 0,0 12 0 16,4-1 12-16,-4-3-3 0,0-8-1 0,0 0 0 15,0 0 2-15,0 8 0 0,-4 3 0 0,4-11 0 16,0 8 0-16,0-8 0 0,-9 7 0 0,5-3 0 0,-5 4-10 15,5-4 10-15,-5 0-10 0,5 0 10 0,-5-4-10 16,1 3 0-16,-5-3 9 0,4-3-9 0,0 3 0 0,-4-4 9 16,9 0-9-16,-5 0 0 0,1-4 13 15,-1 4-4-15,-4-7-1 0,4 7 0 0,5-7-8 0,4 3 0 16,-4 0 0-16,-1-3 0 0,1-1 0 0,8 4 0 16,-4-3 0-16,5 3 0 0,-1-4-14 0,5 1 2 15,-9-1 0-15,8 5 0 0,1-1 12 0,4 0-9 16,-9 1 9-16,9-5-8 0,-4 4 8 0,4 1 0 15,-4-1 0-15,4 4 0 0,-5-4 0 0,1 8-8 16,4 0 8-16,-4 0 0 0,-1 0 0 0,1 0 0 16,-9 0 0-16,9 8-8 0,-1-8 17 0,1 8 4 15,-5-1 1-15,1 1 0 0,3 0-22 0,-8-8-5 16,0 0-1-16,5 8 0 0,-5 3 14 0,4 1 16 16,-4-12-3-16,0 7-1 0,-4 5-1 0,4-1-1 15,-5 1 0-15,1-4 0 0,-5 3-10 0,5-7 0 16,4-4-10-16,-9 8 10 0,5-4 0 0,-5 0 0 0,1-4 11 15,8 0-3-15,-9 0-8 0,0 3 0 0,1-3 8 0,-1 0-8 16,5-3 10-16,-5-1-2 0,5 4-8 0,-1 4 12 16,-3-8-12-16,8 4 0 0,0 0-12 0,0 0 12 15,0 0-28 1,0 0 0-16,0 0 1 0</inkml:trace>
</inkml:ink>
</file>

<file path=ppt/ink/ink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8:07.500"/>
    </inkml:context>
    <inkml:brush xml:id="br0">
      <inkml:brushProperty name="width" value="0.35" units="cm"/>
      <inkml:brushProperty name="height" value="0.35" units="cm"/>
      <inkml:brushProperty name="color" value="#57D200"/>
      <inkml:brushProperty name="fitToCurve" value="1"/>
    </inkml:brush>
  </inkml:definitions>
  <inkml:trace contextRef="#ctx0" brushRef="#br0">34 179 230 0,'0'0'20'0,"0"0"-20"0,0 0 0 0,0 0 0 15,0 0 138-15,0 0 23 0,0 0 5 0,0 0 1 16,0 0-85-16,0 0-17 0,0 0-3 0,0 0-1 0,0 0 15 0,0 0 2 16,0 0 1-16,0 0 0 0,0 0-44 0,0 0-9 15,0 0-2-15,0 0 0 0,0 0-12 0,0 0-4 16,0 0 0-16,0 0 0 0,0 0 20 0,0 0 3 16,-9-8 1-16,9 8 0 0,-4-4-20 0,-5-3-3 15,5-1-1-15,-1 0 0 0,1 5 12 0,8-5 3 16,-4 0 0-16,5 0 0 0,-1 1 8 0,0-1 1 15,-4-4 1-15,5 5 0 0,-1 3-33 0,0-4 0 16,1 0 0-16,-1 1 0 0,-4 3-9 0,0 4-9 16,0 0-2-16,9-4 0 0,-9 4 20 0,8 0 0 15,1-4-8-15,-9 4 8 0,0 0 0 0,9 0 0 16,-1 0 0-16,5 0 0 0,-4 0 0 0,4 0 0 16,0 4 0-16,-4 0 0 0,-9-4 12 0,8 4-1 15,1 0 0-15,0 3 0 0,-1 1 9 0,-8-8 1 16,0 0 1-16,9 8 0 0,-5 3-4 0,5-3-1 15,-9-8 0-15,0 12 0 0,4-5-2 0,-4 5-1 0,0-12 0 16,-4 11 0-16,4 1 9 0,0-1 1 0,0-11 1 16,-9 4 0-16,1 4-14 0,-1-4-3 0,5 4-8 0,-5-1 12 15,9-7-12-15,-9 0 8 0,1 0-8 0,-1-4 0 16,9 4 10-16,-9 0-10 0,1-3 10 0,-1-5-10 16,-4 0 8-16,4 0-8 0,5 1 0 0,4-1 9 15,-4-3-9-15,4-1 0 0,0 4 0 0,4-3 0 16,-4 11 0-16,0 0 0 0,4-12-10 0,1 4 10 15,3 1-8-15,1 3 8 0,-5 0 0 0,9-4-9 16,-4 4 9-16,0 1 0 0,4-1-9 0,0 0 9 16,0 0 0-16,4 4 0 0,-4-4 0 0,0 0 0 15,-4 4-8-15,-1 0 8 0,5 4-10 0,-8 0 10 0,3-4 0 0,-8 0 0 16,0 0 0-16,0 0 0 0,5 8 0 0,-5-8 0 16,4 11 0-16,-4-3 0 0,0 4 0 0,0-1 10 15,-4 1 0-15,4-1 0 0,-9-3 5 0,5 4 1 16,-5-5 0-16,0 5 0 0,1-5-8 0,-1-3 0 15,-4-4-8-15,4 0 12 0,-4 0 8 0,5-4 0 16,-1 4 1-16,0 0 0 0,1-3-21 0,3-5-16 16,-3 4 2-16,-1-7 1 0,5 3 21 0,-1-4 5 15,-3 5 1-15,8-5 0 0,0 0-14 0,0 1-13 16,0-1 2-16,4 1 1 0,0-1-10 0,1 1-1 16,3-1-1-16,-3 4 0 0,3 5 12 0,-8 3 10 15,5-8-13-15,-5 8 5 0,0 0 8 0,13 0 0 16,-5 0-9-16,-8 0 9 0,0 0 0 0,0 0 0 15,0 0-9-15,0 0 9 0,0 0 0 0,0 0 0 16,0 0 0-16,0 0 0 0,9 4 0 0,-9-4 12 0,0 0-1 0,0 0-1 16,0 11-2-16,0-11-8 0,0 0 12 0,0 0-4 31,0 0-84-31,0 0-16 0</inkml:trace>
</inkml:ink>
</file>

<file path=ppt/ink/ink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8:07.501"/>
    </inkml:context>
    <inkml:brush xml:id="br0">
      <inkml:brushProperty name="width" value="0.35" units="cm"/>
      <inkml:brushProperty name="height" value="0.35" units="cm"/>
      <inkml:brushProperty name="color" value="#57D200"/>
      <inkml:brushProperty name="fitToCurve" value="1"/>
    </inkml:brush>
  </inkml:definitions>
  <inkml:trace contextRef="#ctx0" brushRef="#br0">127 146 115 0,'-9'0'10'0,"9"0"-10"0,-4 0 0 0,4 0 0 16,0 0 151-16,0 4 28 0,0-4 5 0,0 0 2 16,-4 0-70-16,-1 8-13 0,1-4-3 0,0-4-1 15,4 0-17-15,0 0-3 0,0 0-1 0,0 0 0 16,-5 3-21-16,5-3-4 0,0 0-1 0,-4 4 0 16,0 0-26-16,4-4-6 0,0 0 0 0,-9 4-1 15,5 0-11-15,-5-4-8 0,9 0 12 0,0 0-12 0,0 0 8 0,0 0-8 16,-4 4 0-16,-1-4 0 0,-3 0 11 0,8 0-11 15,0 0 10-15,0 0-10 0,-5-8 27 0,5 8-1 16,0-4 0-16,0 4 0 0,-4-8-11 0,0 1-3 16,4-1 0-16,0 0 0 0,0-3 0 0,4 3-1 15,0 0 0-15,1-3 0 0,-1-1-11 0,0 5 0 16,1-1 0-16,-1-4 8 0,5-3-8 0,-5 3 0 16,0 8 0-16,1-7 0 0,-1 3 0 0,0 0 0 15,5 1 0-15,-9 7 0 0,0 0 0 0,0 0 0 16,0 0 0-16,0 0 0 0,0 0 9 0,9 0 0 15,-1 4 0-15,5-1 0 0,-13-3-9 0,0 0 0 16,5 4 0-16,-5-4 0 0,13 8 8 0,0-4-8 0,-9 0 8 16,5 3-8-16,-9-7 19 0,8 4-2 15,-8-4 0-15,9 8 0 0,-9-8 2 0,9 8 0 0,-1-1 0 0,1 5 0 16,-9-12-5-16,4 8-1 0,-4 3 0 0,5-3 0 16,-5-8 4-16,0 12 1 0,0-12 0 0,0 11 0 15,-5-3 0-15,5 3 0 0,0-11 0 0,-4 12 0 16,-5-1-5-16,5-3-1 0,4-8 0 0,-13 4 0 15,0 4-12-15,0-4 8 0,4 3-8 0,-8-3 0 16,4 0 0-16,0 0 0 0,0 0 0 0,0 3 0 16,0-7 0-16,4 4 0 0,1-4 0 0,-1-4 0 15,0 1-12-15,1-5 4 0,-1 8 8 0,0-8-13 16,5 0 3-16,4-3 1 0,-4-5 0 0,-1 5 0 16,5 3-8-16,0-3-2 0,9-1 0 0,-5 1 0 0,5 3 19 15,-5 0-10-15,5 4 10 0,0 0-8 0,-1-3 8 16,-3-1 0-16,3 0 0 0,1-3 0 0,4 3 0 0,-9 4 0 15,-4 4 8-15,13 4-8 0,0-8 21 0,0 0 0 16,0 4 0-16,-13 0 0 0,9 4-21 0,-9-4 0 16,9 4 0-16,-1 0 0 0,1 0 0 0,0 3 0 15,4-7 0-15,-13 0 8 0,4 8-8 0,-4 4 11 16,4-1-11-16,1 1 12 0,-5-4 5 0,-5 3 2 16,5 4 0-16,-4-3 0 0,0 0-11 0,-1-5-8 15,-3 1 12-15,-1 4-12 0,0-9 16 0,1 1-3 16,-1 0-1-16,0 0 0 0,-4 0 8 0,9-4 0 15,4 0 1-15,-9 0 0 0,1-4-21 0,-1-4-15 16,5 1 3-16,-1-1 0 0,1 4-4 0,0-8 0 16,-1-3 0-16,5 0 0 15,0 3-9-15,0 1-3 0,5 3 0 0,-1-4 0 16,0 5-4-16,-4 7-2 0,0 0 0 0,13-4 0 0,-4 0 26 0,-9 4 8 0,0 0 0 16,0 0 0-16,9 4-9 0,-9-4 9 0,8 7 0 0,-3 1-9 31,-5-8-55-31,0 0-10 0</inkml:trace>
</inkml:ink>
</file>

<file path=ppt/ink/ink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8:07.502"/>
    </inkml:context>
    <inkml:brush xml:id="br0">
      <inkml:brushProperty name="width" value="0.35" units="cm"/>
      <inkml:brushProperty name="height" value="0.35" units="cm"/>
      <inkml:brushProperty name="color" value="#ED1C24"/>
      <inkml:brushProperty name="fitToCurve" value="1"/>
    </inkml:brush>
  </inkml:definitions>
  <inkml:trace contextRef="#ctx0" brushRef="#br0">615 1411 738 0,'0'0'32'0,"0"0"8"0,0 0-32 0,0 0-8 0,0 0 0 0,0 0 0 0,0 0 108 15,0 0 20-15,0 0 4 0,0 0 0 0,0 0-28 0,0 0-7 16,0 0-1-16,0 0 0 0,0 0-40 0,0 0-9 16,0 0-2-16,0 0 0 0,0 0 0 0,0 0 0 15,-4 7 0-15,4-7 0 0,0 0-8 0,0 0-1 16,0 0-1-16,0 0 0 0,-4 12-9 0,4-12-2 15,0 0 0-15,0 0 0 0,0 0-12 0,0 0-4 16,0 0 0-16,0 0 0 0,0 0-8 0,0 0 8 16,0 0-8-16,0 0 8 0,0 0-8 0,0 0 0 15,0 0 0-15,0 0 0 0,0 0 0 0,0 0-11 16,0 0 1-16,0 8-620 16,0-8-124-16</inkml:trace>
  <inkml:trace contextRef="#ctx0" brushRef="#br0" timeOffset="1">620 1491 230 0,'0'0'10'0,"0"0"2"0,0 0-12 0,0 0 0 15,0 0 0-15,0 0 0 0,-5 8 106 0,5-8 18 16,0 0 4-16,0 0 1 0,0 0-67 0,0 0-14 0,0 0-2 0,0 0-1 16,-8 4 18-16,-1 0 3 0,5-4 1 0,4 0 0 15,-9-4 9-15,9 4 1 0,-4-4 1 0,-1 4 0 16,-3-4-21-16,8 4-4 0,0 0-1 0,0 0 0 16,0 0-52-16,0 0 0 0,0 0-16 0,0 0 4 15,-5-7 12-15,5 7 0 0,-4-4 0 0,4 4-8 16,-9-4 8-16,5 0-8 0,-5 0 8 0,9 4-8 15,-4-4 8-15,0-3 0 0,-1-1 0 0,1 0 0 16,4 8 0-16,-4-4 8 0,-1-3-8 0,5-1 0 16,0 0 16-16,0 1-2 0,0-1 0 0,0 0 0 15,0 0-14-15,5 5 0 0,-5 3 8 0,0-8-8 16,8 0 0-16,-3 4 0 0,-1 0 0 0,5 1 0 0,4 3 0 0,-9 3 0 16,9-3 0-16,-9 4-10 0,5 0 10 0,0-4 0 15,-1 0 0-15,5 4 0 0,-13-4 0 0,9 0 0 16,0 0 0-16,-9 0 0 0,0 0 0 0,8 4 0 15,-8-4 0-15,0 0 0 0,9 4 0 0,-5 0 0 16,5-1 8-16,-9-3-8 0,0 0 13 0,4 8-1 16,1 0-1-16,-1 3 0 0,-4-11 3 0,0 0 1 15,0 8 0-15,4 4 0 0,-4-5-7 0,0-7-8 16,0 0 11-16,0 0-11 0,-4 12 8 0,0-4-8 16,4-8 0-16,-5 7 0 0,5-7 8 0,-8 4-8 15,8-4 0-15,-9 8 0 0,5-4 0 0,4-4 0 16,-9 4 0-16,9-4 0 0,0 0 0 0,-9 3 12 15,1-3-4-15,-1 0-8 0,9 0 0 0,-9 0 0 0,5 0 0 0,4 0-9 16,0 0 9-16,-9-7 0 0,1-5 0 16,3 8 0-16,1-3 0 0,4-1 0 0,0-4 0 0,0 5-8 15,-4-5-4-15,8 1-1 0,-4-1 0 0,4 0 0 16,1 1 13-16,-1-1-9 0,0-3 9 0,5 3-8 16,-5 5 8-16,5-1 0 0,-5 0 0 0,5 1 0 15,0 3 0-15,-1 0 0 0,-8 4 0 0,5-8 0 16,3 4 0-16,1 0 0 0,0-3 0 0,-1 3 0 15,-8 4 0-15,9 4 0 0,0-4 0 0,-9 0-8 16,0 0 8-16,8 4 0 0,1-1 0 0,-5 5 0 16,-4-8 13-16,5 8-1 0,-1 0-1 0,0 3 0 15,1 1-3-15,-5-1 0 0,0 1 0 0,0-1 0 16,0-3-8-16,0 4 0 0,0-1 9 0,-5 1-9 0,5-1 20 16,0-3 0-16,-8 0 0 0,3 3 0 0,1-3-20 15,0 0-18-15,-1-4 3 0,-3-1 1 0,-1 1 14 0,9-4 0 16,-9 0 0-16,1 4 0 0,-5-4 0 0,4 0 0 15,0 0 0-15,1-4 0 0,3 4 0 0,-3-4 0 16,-1 4 0-16,5-7 0 0,-1-1 0 0,1-4 0 16,0 5 0-16,-1-1 0 0,5-4 0 0,0 5-17 15,0-5 3-15,0 4 1 0,0 8 1 0,0-11 0 16,0 3 0-16,9 0 0 0,-9 8 12 0,4-7 0 16,5-1-10-16,0 0 10 0,-9 8 0 0,8 0 0 15,1 0 0-15,0 0 0 0,-9 0 0 0,13 0 0 16,-5 4-9-16,1 0 9 0,0 0 0 0,-1-4 0 15,-8 0 0-15,9 8 0 0,0-1 0 0,-1-3 0 16,-3 4 0-16,3 0 0 0,-8-8 0 0,0 0 8 16,0 0-8-16,5 7 0 0,-5 1 14 0,0 0-3 0,0-1-1 15,0 5 0-15,-5 0 14 0,1-5 2 0,0 1 1 0,-5 0 0 16,0-4-27-16,5-1-11 0,-5 1 1 0,1 4 0 16,8-8 10-16,-9 0 0 0,0 4 0 0,1 0 0 15,8-4 0-15,-9 3 0 0,0-3 0 0,9 0 0 16,-8 0 0-16,8 0 0 0,0 0 0 0,0 0 8 15,0 0-8-15,0 0 0 0,-9 0 0 0,9 0-524 16,0 0-102-16</inkml:trace>
  <inkml:trace contextRef="#ctx0" brushRef="#br0" timeOffset="2">2068 1376 230 0,'0'0'20'0,"0"0"-20"0,0 0 0 0,0 0 0 16,0 0 164-16,0 0 29 0,0 0 6 0,0 0 1 16,0 0-99-16,0 0-19 0,0 0-4 0,0 0-1 15,0 0-31-15,0 0-6 0,0 0-2 0,-9 8 0 16,9-8-19-16,0 0-4 0,0 0-1 0,-4 3 0 16,-5 5 26-16,9-8 6 0,-9 0 1 0,9 0 0 15,-8 0-2-15,3-4 0 0,-3 0 0 0,8 4 0 16,-5-7-25-16,1-1-4 0,4-4-2 0,-4 5 0 15,-5-5-5-15,9 1-1 0,-4-1 0 0,4 1 0 0,-5-1-8 0,5 0 0 16,-4 1 0-16,8 3 0 0,-4-3 0 0,5 3 0 16,-1-8 0-16,-4 5 0 0,4-1 0 15,1 5 0-15,-1-1 0 0,5 4 0 0,-5-4 0 0,5 5 0 16,-5-1 0-16,-4 4 0 0,0 0 0 0,9-4-11 16,-1 4 3-16,5 0 0 0,-8 4 8 0,8 0 11 15,-5-4-3-15,1 7 0 0,0-3-8 0,-1 4 0 16,1-4 0-16,0 3 0 0,-1 1 0 0,1 4 0 15,-5-5 12-15,5 1-4 0,-5 4 3 0,1-5 0 16,-5 1 0-16,4 4 0 0,0-1-1 0,1 1 0 16,-5-5 0-16,-5 5 0 0,1-4-2 0,0 3-8 15,4-3 12-15,-5 0-4 0,-8-5 10 0,9 1 2 16,4-4 0-16,0 0 0 0,-9 4-20 0,1-4-17 16,-5 0 3-16,4 0 1 0,0 0 21 0,1-4 5 15,-1 0 1-15,0 1 0 0,1-1-14 0,3-4 0 0,-3 0 0 0,-1 1 0 16,0-5 0-16,5 4-13 0,0-3 4 0,-1 3 1 15,1-3 8-15,0 3 14 0,4-4-3 0,0 5-1 32,0-5-31-32,0 0-7 0,0 5 0 0,4-1-1 0,-4 0 21 0,9 1 8 0,-9 7 0 0,8-4-9 15,5 0 9-15,0 0 0 0,0 0 0 0,0 0-8 16,0 4 8-16,0 0 0 0,0 0 0 0,0 0-8 16,0 4 8-16,-4 0 0 0,4-4 0 0,-4 8 0 15,-1 0 0-15,1 3 12 0,-5 1-2 0,-4-1-1 16,5 1 15-16,-5 3 2 0,0-3 1 0,-5-1 0 15,-3 1-27-15,3-1 0 0,1 5 0 0,0-5 0 0,-5 1 0 16,0-1 0-16,1 1 0 0,-1-4 0 0,0-1 11 0,5-3-3 16,-9 0-8-16,4 4 12 0,-4-8-12 0,5 4 0 15,-1 0 8-15,0-4-8 0,1-4 0 0,3 4 0 16,-3-4 0-16,-1 0 0 0,0 0 0 0,5 0-13 16,4 4 2-16,0-7 1 15,0 7-15-15,0-8-3 0,0 8-1 0,4-12 0 0,1 5 13 0,-5 7 2 16,0 0 1-16,0 0 0 0,8-8 13 0,-3 0-11 15,-1 4 11-15,-4 4-10 0,0 0 10 0,0 0 0 16,0 0 0-16,0 0 0 0,0 0 0 0,0 0-13 16,0 0 5-16,0 0-808 0</inkml:trace>
  <inkml:trace contextRef="#ctx0" brushRef="#br0" timeOffset="3">3164 1376 702 0,'0'0'31'0,"0"0"6"0,0 0-29 0,0 0-8 0,-8 0 0 0,8 0 0 15,0 0 43-15,-5 0 7 0,-3 0 2 0,-1 0 0 16,0 0 9-16,9 0 3 0,-4-4 0 0,-5 0 0 16,9 4-10-16,-4-4-2 0,-5 0 0 0,1 1 0 15,-1-1-8-15,5 0-1 0,4 4-1 0,0 0 0 16,0-8-10-16,0 8-3 0,-9-7 0 0,5-1 0 15,4 0-16-15,0 0-3 0,-9 1-1 0,9 3 0 16,0 4-1-16,0-8 0 0,-4 0 0 0,-1 1 0 0,10-1 4 16,-5 8 1-16,0-4 0 0,0 4 0 0,-5-11-13 15,5 11 9-15,5-8-9 0,-5 8 8 0,4-8-8 0,5 0 0 16,-5 1 0-16,0-1 8 0,1 0-8 0,-1 1 10 16,-4 7-10-16,9-4 10 0,-5-4 9 0,-4 8 1 15,0 0 1-15,0 0 0 0,13-4-21 0,-4 4 8 16,-9 0-8-16,8 4 0 0,1 4 0 0,0 0 0 15,-1-1 0-15,1 5 0 0,-5-5 11 0,1 5 4 16,-1 0 1-16,5-1 0 0,-5-3-2 0,0 0 0 16,1 3 0-16,-1-3 0 0,-4-8-14 0,0 11 11 15,0-3-11-15,0 4 10 0,0-1-2 0,-4-3 0 16,-1 0 0-16,1 3 0 0,4-11 2 0,-9 8 0 16,1-4 0-16,-1 3 0 0,5-3 2 0,-5 0 1 15,0 0 0-15,1 0 0 0,-1-4-13 0,-4 0 0 0,4 0 0 16,-4-4-10-16,5 0 10 0,-5 0 16 15,4 0-4-15,-4 4-1 0,0-7-11 0,4-1 0 0,-4 0 0 0,4 1 8 16,1-1-8-16,3-4-17 0,1 5 4 16,4-1 1-16,4 0 12 0,-4 8 0 0,5-7 0 0,-1-1 0 15,5 4-12-15,0 0-8 0,4-4-3 0,-5 5 0 16,5-1 23-16,-4 0 0 0,0 0-9 0,-1 4 9 16,1 0 0-16,0 0 0 0,4 0-8 0,-5 0 8 15,5 0 0-15,0 4 0 0,-4-4 0 0,0 4 0 16,-9-4 0-16,8 4 0 0,1-4 0 0,0 7 0 15,-9-7 0-15,0 0 0 0,0 0 0 0,8 8 9 16,1 0 11-16,-9-8 1 0,0 7 1 0,0 5 0 16,0-12 2-16,0 12 1 0,-4-1 0 0,-5 1 0 0,5-5-10 15,-5 1-3-15,5-4 0 0,-5 0 0 0,-4 3-12 16,4-3 0-16,1-4-9 0,-1 0 9 0,0 0 0 0,5-4 0 16,-5-3 13-16,1-1-4 0,-1 0-23 0,5 1-5 15,4-5-1-15,-5 1 0 0,5-1 1 0,0 0 0 16,0 5 0-16,5-1 0 0,-1 0 19 0,0 1 0 15,1-1-8-15,-5 8 8 0,4-8-18 0,5 0 0 16,-5 1 0-16,-4 7 0 0,0 0 18 0,0 0 0 16,0 0-8-16,0 0 8 0,0 0 13 0,0 0 7 15,0 0 0-15,0 0 1 0,0 0-9 0,0 0-3 16,0 0 0-16,0 0 0 0,0 0-1 0,0 0 0 16,0 0 0-16,0 0 0 0,0 11-8 0,0-11 0 15,0 8 0-15,0-8-618 16,0 0-121-16</inkml:trace>
  <inkml:trace contextRef="#ctx0" brushRef="#br0" timeOffset="4">650 1399 230 0,'0'0'20'0,"0"0"-20"0,0 0 0 0,0 0 0 0,0 0 156 16,0 0 26-16,0 0 6 0,0 0 0 0,0 0-129 0,0 0-27 15,0 0-4-15,0 0-2 0,0 0 12 0,0 0 2 16,0 0 1-16,0 0 0 0,0 0 16 0,0 0 3 15,0 0 1-15,0 0 0 0,0 0-14 0,0 0-3 16,0 0-1-16,-9-4 0 0,5-4-19 0,4 8-4 16,0 0-1-16,0-7 0 0,-4-1-19 0,4 0 0 15,0 8 8-15,4-7-8 0,0-1 0 0,-4 0 0 16,5 1 0-16,-1 3 0 0,0-4-11 0,1 0 11 16,-5 4-12-16,0 4 12 0,0 0-8 0,8-7 8 15,1 3 0-15,-9 4 0 0,0 0-8 0,9 0 8 16,-1 4 0-16,5 0 0 0,-13-4-8 0,9 3 8 15,0 5 0-15,-5 0 0 0,5 0 0 0,-5 3 0 16,0-3 0-16,1 3 0 0,-5-11 8 0,0 12 1 0,0-4 1 16,0-8 0-16,0 11 2 0,0-3 1 0,0-8 0 0,-5 11 0 15,1-3 2-15,0 4 0 0,4-12 0 0,-5 7 0 16,5-7-5-16,-8 4-1 0,-1 4 0 0,9-8 0 16,-9 0 9-16,9 0 2 0,-8-4 0 0,-1 4 0 15,0-8-4-15,9 8-1 0,-4-3 0 0,0-1 0 16,4-4-15-16,0 8 0 0,-9-8 8 0,9 8-8 15,0-7 0-15,0-1 0 0,0 8 0 0,0 0-10 16,4-8 10-16,-4 8-8 0,5-8 8 0,-5 8-8 16,0 0 8-16,0 0-10 0,0 0 10 0,4 0-10 15,-4 0 10-15,9 0-12 0,-9 0 12 0,0 0-12 16,0 0 12-16,13 8 9 0,-5 0-1 0,1 0-8 16,-9 3 0-16,0-11 0 0,0 0-12 0,0 0 3 0,4 8 9 0,-4-8 12 15,0 8-2-15,0-8-1 0,0 0-9 0,0 11-11 16,0 1 3-16,0-12 0 0,0 0 8 0,0 0 0 15,0 0 8-15,-4 4-8 0,4-4 9 0,0 0-9 16,0 0 12-16,0 0-549 16,0 0-110-16</inkml:trace>
</inkml:ink>
</file>

<file path=ppt/ink/ink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8:07.50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22 832 172 0,'-22'4'8'0,"22"-4"1"0,0 0-9 0,0 0 0 0,0 0 0 0,0 0 0 16,0 0 136-16,0 0 26 0,0 0 5 0,0 0 1 15,0 0-105-15,0 0-21 0,0 0-4 0,0 0-1 16,0 0-15-16,0 0-3 0,9-4-1 0,-1-4 0 15,-8 8 7-15,0 0 2 0,0-8 0 0,9 5 0 16,4-5 1-16,-13 8 0 0,0 0 0 0,0 0 0 16,0 0-13-16,0 0-3 0,0 0 0 0,4-8 0 15,1 0 17-15,-1 1 3 0,-4 7 1 0,5-8 0 16,-5-4-7-16,8 5-2 0,5-1 0 0,-8-4 0 0,-1 1-3 16,5-1-1-16,4 5 0 0,-5-1 0 15,1-4-4-15,4 5 0 0,0-5-1 0,0 4 0 0,4-3-6 0,-4-1-1 16,0 1 0-16,5 3 0 0,-1 0-8 15,0 4 8-15,-8 1-8 0,8-5 8 0,-4 0-8 0,0 0 0 16,0 1 9-16,0 3-9 0,5 0 0 0,-1 0 0 16,0 4 0-16,-4 0 0 0,-4-4 0 0,4 4 8 15,9-3-8-15,-1-1 0 0,5 4 0 0,-4 0 0 16,-9 0 0-16,0 0 0 0,4-4 0 0,5 4 0 16,0 0 0-16,4 0 0 0,4 0 0 0,-4 0 0 15,-9 0 0-15,14 4 0 0,-1-8 0 0,0 4 0 16,-8 0 0-16,0 0 0 0,8 0 0 0,-4-4 0 15,0 4 0-15,0 0 0 0,-4 0 0 0,4-4 0 16,0 4 0-16,0-4 0 0,0 4 0 0,0-4 0 16,4 4 0-16,1-3 0 0,-1-1 0 0,0 4 0 0,9-4 8 15,0 4-8-15,0 4 9 0,-4-4-9 0,0 4 12 16,-1-4-12-16,1 0 8 0,4 0-8 0,-9 0 0 16,5 0 0-16,0-4 18 0,-1 4-3 0,1-4-1 0,4 0 0 15,0-4 7-15,-4 1 2 0,4-1 0 0,8-4 0 16,-3-3-3-16,-1-1 0 0,5 1 0 0,-5 0 0 15,0-5-11-15,1 1-9 0,-9-4 12 0,8 4-12 16,-4-4 13-16,-4 3-4 0,4-3-1 0,-5 4 0 16,1 0-8-16,-5-4 0 0,1-1 0 0,3 5 8 15,-3 4-8-15,-1-4 10 0,-4 3-10 0,-4 1 10 16,4-1-10-16,-9 5 0 0,0-5 0 0,-4 5 0 16,0 3-13-16,0 0-5 0,-13 8-1 0,5-4 0 15,-5 4-16-15,0 0-3 0,0 0-1 0,0 0 0 16,0 0-36-16,0 0-7 0,-5-11-2 0,5 11 0 0,0 0 50 15,-4-4 10-15,4 4 1 0,0 0 1 0,0 0 30 0,0 0 7 16,0-11 1-16,0 11 0 0,0 0 4 0,0 0 2 16,0-8 0-16,0 8 0 0,0 0 6 0,0 0 0 15,0 0 1-15,0 0 0 0,0 0 0 0,0 0 0 16,0 0 0-16,0 0 0 0,0 0 2 0,0 0 0 16,-4 11 0-16,-1-3 0 0,5 0-5 0,0-1-1 15,-4 1 0-15,4 4 0 0,0-12-10 0,0 7-3 16,0 5 0-16,4 0 0 0,1-1 0 0,-1-3-1 15,0 0 0-15,5-1 0 0,0 5 3 0,-1-4 1 16,-3 3 0-16,3 1 0 0,-3-5-15 0,3 5-16 16,1-1 3-16,0 1 1 0,4-4 12 0,-5 3 0 0,1-3 0 15,0 4 0-15,-1-1 0 0,5-3 0 0,-4 0 0 16,4 3 0-16,0-3 0 0,4-1 0 0,1 1 0 0,-1-4 0 16,0 4 0-16,1-1 0 0,-1-3 0 0,5 4 0 15,-1-4 16-15,1 4-4 0,4-5-1 0,0 5 0 16,-4 0-11-16,-1 0 0 0,6-5 0 0,-1 1 0 15,0 0-14-15,4 0 5 0,0 0 1 0,5-4 0 16,-5 0 8-16,5-4 0 0,-9 4 8 0,4 0-8 16,1 0 0-16,-5 0 0 0,4 0 0 0,-4 0 0 15,4 4 0-15,-4-4 0 0,5 0 0 0,-1 0 0 16,0 0 10-16,1 0-2 0,8 0-8 0,-5 4 12 16,1-4-12-16,-5 0 0 0,1 0 0 0,8-4 0 0,0 4 9 0,0-4-1 15,0 0 0-15,4 0 0 0,0 4 0 16,1 0-8-16,-5-4 12 0,9 4-4 0,-1-3-8 0,5 3 0 15,0 3 9-15,0 1-9 0,0 0 0 0,5 0 8 16,-10 8-8-16,5-1 0 0,-4 1 0 0,0 7 0 16,-5-4 0-16,5 5 0 0,-5 7 0 0,5-4 0 15,4-4 0-15,-5 8 0 0,-3 0 8 0,-1 0 3 16,0 0 1-16,1 4 0 0,-9-1-12 0,-5-3 0 16,5 0 0-16,-5 0 8 0,-4 0 4 0,-4-4 1 15,-5-3 0-15,5-1-655 16,-5-4-131-16</inkml:trace>
</inkml:ink>
</file>

<file path=ppt/ink/ink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8:07.50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113 193 982 0,'0'0'44'0,"0"0"8"0,0 0-41 0,0 0-11 16,0 0 0-16,0 0 0 0,0 0 90 0,0 0 16 0,0 0 3 0,0 0 1 15,0 0-38-15,0 0-8 0,0 0-2 0,0 0 0 16,0 0 1-16,0 0 0 0,-4 7 0 0,4-7 0 15,0 12-4-15,-5-4-1 0,5 7 0 0,-4-4 0 16,4 1-12-16,0 3-2 0,-4 1-1 0,-1 7 0 16,-3 0-13-16,-1 0-2 0,5 0-1 0,-5 4 0 15,-4 4-27-15,4 0 8 0,1-4-8 0,3 0 0 16,-3-4 0-16,3 0 0 0,1-4-9 0,0 1 9 16,-1-9-114-1,5-3-16-15,0-8-3 0,0 0-744 0</inkml:trace>
  <inkml:trace contextRef="#ctx0" brushRef="#br0" timeOffset="1">44 285 1105 0,'0'0'48'0,"0"0"12"0,4-8-48 0,-4 8-12 16,0 0 0-16,0 0 0 0,0 0 72 0,0 0 13 16,0 0 3-16,0 0 0 0,13 0-31 0,0 4-5 15,-13-4-2-15,9 8 0 0,-1 3-17 0,-3 5-3 16,3-5-1-16,1 5 0 0,-5-5 1 0,1 5 0 15,3-5 0-15,1 5 0 0,-5-5-30 0,1 5 8 16,3-5-8-16,-3 1 0 0,-1-1 0 0,5-3 8 16,-9-8-8-16,8 8 0 0,1-4 8 0,-9-4-8 15,0 0 0-15,0 0 0 0,0 0 8 0,9 4-8 16,-1-1 0-16,-8-3 0 0,9-3 8 0,-9 3-8 16,9-8 0-16,-1 0 0 0,-8-3 0 0,5-5 0 15,3 1 0-15,-3-1 0 0,3-3 0 0,1-4 0 0,4 4 0 16,-4-4 0-16,-9 3 8 0,4 5-8 0,5-4 0 15,-1 3 0-15,-3 1 0 0,-1 3 0 0,-4 1 0 0,0-1 0 16,4 1 10-16,-4 3-10 0,-4 0 10 0,4 4-10 16,0-3 12-16,0 3-3 0,0 4-1 0,0 0 0 15,0-8 4-15,0 8 1 0,0 0 0 0,0 0 0 16,0 0-13-16,0 0 0 0,13 4 0 0,-13-4 0 16,9 8-15-16,4-1 4 0,-5 5 1 0,5 3 0 15,-4 1 35-15,0-1 7 0,-5 0 2 0,0 1 0 16,1 3-18-16,-1 4-3 0,0 0-1 0,-4 1 0 15,5-5 7-15,-1 0 1 0,-4 4 0 0,0-4 0 0,4 1-8 16,-4-1-2-16,0-4 0 0,0 5 0 0,0-9-10 16,5 5 0-16,-5-1 9 0,0-3-9 0,0-1-10 0,0-3-6 15,0-8-2-15,0 0-937 16</inkml:trace>
  <inkml:trace contextRef="#ctx0" brushRef="#br0" timeOffset="2">642 381 576 0,'0'0'51'0,"0"0"-41"0,0 0-10 15,4-7 0-15,1-5 177 0,-1 4 34 16,-4 8 6-16,0 0 2 0,0 0-103 0,0-7-20 0,0 7-4 0,0-4 0 15,0 4-26-15,0 0-5 0,0 0-1 0,0 0 0 16,-9-4-15-16,9 4-3 0,0 0-1 0,0 0 0 16,-13 4-15-16,9-4-3 0,-5 0-1 0,9 0 0 15,-8 4-12-15,-1 7-2 0,5 1-8 0,-5-1 12 16,5 1-12-16,-5-1 0 0,5 5 0 0,-1-5 0 16,1 5 0-16,0-1 0 0,4 1 0 0,-5-5-10 15,5 5 10-15,0-5 0 0,0 1 0 0,5-1 0 16,-1-3 0-16,-4-8 0 0,0 0 0 0,0 0 0 15,9 8 0-15,-1-4 0 0,-8-4 0 0,9 0 0 16,-9 0 0-16,0 0 0 0,13-8 0 0,0 0 0 0,0-3-9 16,-4 3 9-16,-1-4-10 0,-3-3 10 0,3 3 0 0,1 1 0 15,-5-5-8-15,1 5 8 0,-1 3 0 0,0-3 0 16,1 3 0-16,-5 8 0 0,0 0 0 0,0 0 0 16,0 0 0-16,0 0 10 0,0 0 18 0,0 0 3 15,4 4 1-15,0 7 0 0,1 1-18 0,-1-1-3 16,-4-11-1-16,4 8 0 0,-4 4-2 0,9-5 0 15,-9-7 0-15,4 12 0 0,5-4-8 0,-5-1 10 16,-4-7-10-16,0 0 10 0,0 0-10 0,5 8 0 16,-5-8 9-16,0 0-9 15,0 0-92-15,0 0-22 0,0 0-5 0,0 0-802 0</inkml:trace>
  <inkml:trace contextRef="#ctx0" brushRef="#br0" timeOffset="3">928 38 1026 0,'-17'-7'45'0,"17"7"10"0,4-8-44 0,0 0-11 0,-4 8 0 0,-4-4 0 16,-5-3 126-16,5 3 23 0,4 4 5 0,0 0 1 15,0 0-54-15,0 0-10 0,0 0-3 0,0 0 0 16,0 0-36-16,0 11-8 0,0 1-2 0,4 0 0 15,-4-1-7-15,5 1-2 0,-10 3 0 0,5 1 0 0,5 3-4 16,-1 0-1-16,-4 0 0 0,4 4 0 16,1 1-4-16,-5 3-2 0,0-4 0 0,0 4 0 0,-5 0-22 0,10 0 0 15,-5 0 0-15,0-1 0 0,-5-2 0 0,5-1 0 16,0-4 8-16,0-4-8 0,5 5-14 0,-5-5-7 16,4-3-2-16,0-5-661 15,-4 1-133-15</inkml:trace>
  <inkml:trace contextRef="#ctx0" brushRef="#br0" timeOffset="4">1166 374 982 0,'0'0'44'0,"0"0"8"0,0 0-41 0,9-4-11 0,-5-4 0 0,-4 8 0 15,9-8 95-15,0 5 17 0,-1-1 3 0,1 0 1 16,0-4-44-16,-1 0-8 0,1 1-1 0,0-1-1 16,-1 0-15-16,5 1-3 0,-4-1-1 0,0 0 0 15,-1 0-9-15,-3 1-2 0,-1-5 0 0,0 4 0 16,1 1-5-16,-5-1-2 0,4 4 0 0,-4 4 0 15,0-7 3-15,-4-1 1 0,4 4 0 0,-5-4 0 16,1 1-9-16,4 7-1 0,-4-4-1 0,-1 0 0 16,-3 0-2-16,3 0 0 0,-3 0 0 0,8 4 0 0,-9 4-16 0,0 0 8 15,5-4-8-15,-5 4 0 0,9-4 0 0,-8 8 0 16,-1-1 0-16,0-3 0 0,5 4 0 0,0 0 0 16,-1 3 0-16,-3-3 0 0,3 3 0 0,5 1-9 15,-4-1 9-15,0 1 0 0,-1 0 0 0,5 3-10 16,5 0 10-16,-5 1 0 0,8 3-8 0,-3-4 8 15,3 1 0-15,-3 3 0 0,3 0 0 0,1 1-8 16,0-5 8-16,4-3 0 0,0-5 0 0,0 1 0 16,4 0 0-16,0-1 0 0,-4-3 0 0,5-4 0 15,-1 8 0-15,0-4 0 0,5 0 0 0,-5-8-8 16,5 4 8-16,-5-8-10 16,1 4-121-16,-1-3-24 0</inkml:trace>
</inkml:ink>
</file>

<file path=ppt/ink/ink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8:07.51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0 763 799 0,'0'0'35'16,"0"0"8"-16,0 0-35 0,0 0-8 0,0 0 0 0,0 0 0 0,0 0 61 0,0 0 11 15,0 0 1-15,0 0 1 0,0 0-9 0,0 0-1 16,0 0-1-16,0 0 0 0,0 0-17 0,0 0-3 16,0 0-1-16,0 0 0 0,0 0 3 0,0 0 1 15,4-8 0-15,0 4 0 0,-4-4-26 0,0 1-4 16,9-1-2-16,0 0 0 0,-5 1-14 0,5-1 0 15,-1 0 0-15,1 0-10 0,4 1 10 0,-4-5 9 16,4 4-1-16,0-3-8 0,4-1 8 0,0 1-8 16,1-1 0-16,-1 1 0 0,0 3 8 0,5-4-8 15,-5 5 0-15,5-1 0 0,-5-4 0 0,1 5 0 16,3-1 0-16,-3 0 0 0,-1-3 0 0,5-1 0 0,-5 1 0 16,5-1 0-16,-1 1 0 0,1-1 0 0,0-3 0 15,-1 3 0-15,5 0 0 0,-4 1 0 0,0-5 0 0,-1 5 0 16,5-1 0-16,-4 5 0 0,-5-1 0 0,5 0 0 15,0 1 0-15,-5 3 0 0,5-4 0 0,4 8 0 16,-4-4 0-16,-1 0 0 0,1 4 0 0,0-4 0 16,-1 4 0-16,1 0 0 0,4 0 0 0,-4 0 0 15,-1 0 0-15,1-3 0 0,0 3 0 0,-1 0 0 16,1 0 0-16,0 3 0 0,-1-3 8 0,1 0-8 16,-5 4 0-16,5-4 0 0,4 4 0 0,-4 0-9 15,-1 4 9-15,5-4 0 0,0-4 0 0,-4 7 0 0,0 1 0 16,-1 0 0-16,5-5 0 0,0 5 0 0,0 0 0 0,-4 0 0 15,4-1 0-15,-4 5 8 0,-1-4-8 0,5-1 8 16,0 1-8-16,-4 0 8 0,4-4 9 0,-4-4 3 16,4 0 0-16,4 0 0 0,-4-4-2 0,9-4 0 15,-5 0 0-15,1-3 0 0,-1 3-10 0,0 0-8 16,5-3 12-16,-5-5-12 0,1 1 8 0,-1 0-8 16,0-1 0-16,9 5 0 0,-8-5 0 0,8 1 10 15,-9-1-10-15,5 1 8 0,-1-1-8 0,-3-3 0 16,-5 0 0-16,4 4 8 0,-4-1-8 0,0 1 0 15,-4-1 0-15,4 1 0 16,-5 3-47-16,-3-3-5 0,-1 3 0 0,0 5-729 0</inkml:trace>
  <inkml:trace contextRef="#ctx0" brushRef="#br0" timeOffset="1">2644 0 172 0,'0'0'8'0,"0"0"1"16,0 0-9-16,0 0 0 0,0 0 0 0,8 7 0 0,-8-7 173 0,5 8 33 15,-5-8 6-15,4 8 2 0,-4-8-120 0,0 0-24 16,-4 8-5-16,4-8-1 0,0 0-8 0,0 0-3 16,0 0 0-16,0 0 0 0,4 7 1 0,-4-7 0 15,4 8 0-15,-4 4 0 0,0-5-22 0,0-7-4 16,5 12 0-16,-5-4-1 0,4 3-10 0,-4-3-1 16,9 3-1-16,-5 1 0 0,5-4-15 0,-5 3 0 15,-4-11 8-15,4 8-8 0,5 3 0 0,4 1 0 16,-9-4 8-16,9-4-8 0,0 3 8 0,5 1-8 15,-5-4 11-15,0 0-11 0,4 0 9 0,1-1-9 16,-1-3 0-16,0 4 9 0,5-4 1 0,-5 4 0 16,1 0 0-16,3 0 0 0,-8 0-10 0,9-4 0 15,-5 0 0-15,5 0 0 0,0 0 9 0,-1 0 0 16,10-4 0-16,-5 0 0 0,0 0-9 0,4 0 0 16,5 0 0-16,-5-3 0 0,0 3 12 0,5 0-4 0,0 0 0 15,-1 0 0-15,1 0-8 0,-5-3 0 0,5 7 9 16,-5-4-9-16,1 0 0 0,-1 0 8 0,-4 4-8 15,0 0 0-15,4 0 0 0,-4 0 0 0,0 0 0 0,5 4 0 16,-10 0 0-16,5 0 0 0,-4 3 0 0,4 5 0 16,0 0 0-16,0 3 0 0,0 4 0 0,0 0-8 15,-4 1 8-15,0-5 0 0,-1 4 0 0,5 1 0 16,0-5 0-16,0 4 0 0,-8 1 8 0,3-1-8 16,1 0 8-16,0 0-8 0,-5 1 10 0,0-1-10 15,1 0 0-15,-1 0 0 0,-4 5 0 0,0-5-842 16</inkml:trace>
</inkml:ink>
</file>

<file path=ppt/ink/ink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8:07.51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43 258 288 0,'0'0'25'0,"0"0"-25"16,0 0 0-16,0 0 0 0,0 0 248 0,0 0 44 0,-8-3 8 15,8 3 3-15,-9-4-175 0,9 4-36 0,0 0-6 0,0 0-2 16,0 0-33-16,0 0-7 0,0 0-2 15,0 0 0-15,0 0-29 0,0 0-5 0,0 0-8 0,17 4 11 16,-4-1 5-16,5-3 2 0,-5 0 0 0,4-3 0 16,5-1-2-16,-1 4 0 0,-3-4 0 0,3 0 0 15,-3 0-16-15,-1 4 8 0,0-4-8 0,1 4 0 16,-5-4-77 0,0 4-23-16,0 4-4 0</inkml:trace>
  <inkml:trace contextRef="#ctx0" brushRef="#br0" timeOffset="1">113 278 806 0,'-5'3'72'0,"1"5"-58"16,0 0-14-16,4 3 0 0,-9 9 149 0,5-5 27 16,-1 1 6-16,1 3 1 0,0 4-74 0,4-4-14 15,-5 4-3-15,5 4-1 0,0 0-39 0,0 4-8 16,5-4-2-16,-5 0 0 0,4 4-25 0,-4-4-5 15,4 0 0-15,1 4-1 16,3-8-80-16,-3 4-16 0,-1-4-3 0</inkml:trace>
  <inkml:trace contextRef="#ctx0" brushRef="#br0" timeOffset="2">0 632 1407 0,'4'-11'62'0,"-4"11"14"0,0 0-61 0,5 0-15 0,-1-4 0 0,0 0 0 16,5 4 100-16,0-4 16 0,-5-4 4 0,9 8 1 15,-4-4-57-15,8 1-12 0,-4-1-3 0,4 0 0 16,1 0-21-16,-1 0-5 0,0 0-1 0,5 4 0 16,-5 0-14-16,-4-4-8 0,9 4 10 0,-5-3-10 15,-4 3-62-15,5 0-18 0,-1 3-4 0</inkml:trace>
  <inkml:trace contextRef="#ctx0" brushRef="#br0" timeOffset="3">446 705 1328 0,'0'0'59'0,"0"0"12"0,0 0-57 0,0 0-14 15,0 0 0-15,0 0 0 0,0 0 56 0,9-7 8 16,0-1 1-16,4-4 1 0,0 5-18 0,4-1-3 16,-4-4-1-16,4 5 0 0,1-5-12 0,-1 4-4 15,0-3 0-15,1-1 0 0,-5 1-8 0,0-1-3 16,-5 1 0-16,1 3 0 0,0-4-8 0,-5 5-1 15,0-5-8-15,5 1 12 0,-9 3-4 0,0-4-8 0,0 5 11 16,-9-5-11-16,5 4 9 0,0 4-9 0,-1-3 0 0,-3 3 9 16,-5-4 11-16,0 4 1 0,4 0 1 0,0 4 0 15,-4 4-22-15,0-4 0 0,0 4 0 0,0 0 8 16,5 0-8-16,-1 7-13 0,-4-3 3 0,0 8 1 16,9-5 9-16,-1 5 0 0,1-5 0 0,0 8-8 15,4-3 8-15,0-1-10 0,0 1 10 0,8-1-10 16,1-3 10-16,0-5 0 0,-5 5 0 0,9-4 0 15,-4 3 8-15,4-3 6 0,0-4 2 0,0 3 0 16,4-3-25-16,0 0-5 0,1-4-1 0,-1 0 0 16,0-4-1-16,1 0 0 0,-1-3 0 0,0-1-843 15</inkml:trace>
  <inkml:trace contextRef="#ctx0" brushRef="#br0" timeOffset="4">915 401 748 0,'0'0'67'0,"0"0"-54"0,0 12-13 0,0-1 0 16,4 1 149-16,-4-1 27 0,0 1 6 0,0-1 1 15,0 5-85-15,0-5-17 0,0 5-3 0,4-5-1 16,1 1-35-16,-5-1-7 0,0 1-2 0,4 3 0 16,-4-7-21-16,0 4-4 0,0-12 0 0,4 11-8 15,-8-3 10-15,4-8-10 0,0 0 8 0,0 0-8 16,0 0 0-16,0 0 0 0,0 0-12 0,4-12 12 16,1 1-24-16,-1-1 4 0,-4-3 0 0,4-1 0 15,1 1-3-15,-1 0 0 0,-4-5 0 0,4 5 0 16,5 3 10-16,-5 1 1 0,1-1 1 0,-1 4 0 15,-4 8 11-15,4-7 0 0,-4 7 0 0,0 0 0 16,0 0 39-16,0 0 3 0,0 0 1 0,13 7 0 16,-8 5-11-16,3-4-1 0,-3 3-1 0,-1 1 0 0,5 3 6 15,-5-3 0-15,0-1 1 0,1 5 0 0,-1-1-24 16,5-3-5-16,-5-5 0 0,-4 5-8 0,0-12 8 0,4 8-8 16,1-1 0-16,-5-7 0 0,0 0 12 0,0 0-2 15,0 0 0-15,0 0 0 0,0 0-10 0,0 0 0 16,4-7 0-16,5-1 0 0,-5-4-18 0,0 1 1 15,5-1 0-15,-5-3 0 16,1 3-30-16,-1 1-5 0,0-5-2 0,1 5 0 0,-1-1 34 0,5 1 6 16,-5 3 2-16,5 0 0 0,-1 1 0 0,1 3 1 15,-9 4 0-15,0 0 0 0,13-4 25 0,-13 4 5 16,0 0 1-16,0 0 0 0,9 4 15 0,-1 3 3 16,1 1 1-16,0 0 0 0,-5 3-7 0,0 1 0 15,-4 0-1-15,5-5 0 0,-1 5-5 0,0-1-1 16,1 1 0-16,-1 3 0 0,-4-3-13 0,4-1-4 15,1 1 0-15,-1-4 0 16,-4-8-130-16,0 0-26 0</inkml:trace>
  <inkml:trace contextRef="#ctx0" brushRef="#br0" timeOffset="5">1569 428 633 0,'0'0'56'0,"0"0"-44"16,0-8-12-16,4-3 0 0,-4 3 184 0,-4 0 34 16,0 1 7-16,4 7 2 0,0-8-127 0,0 8-24 15,-5-4-6-15,5 4-1 0,0 0-37 0,0 0-8 16,0 0-2-16,0 0 0 0,-8 0-7 0,3 8-2 15,1-4 0-15,0 7 0 0,-5-3-13 0,5 3 8 16,-1 1-8-16,1-1 0 0,-5 5 9 0,9-1-9 16,-4 1 8-16,4-1-8 0,-4 1 0 0,4-1 0 15,-5-3 0-15,5-1 0 0,5-3 0 0,-1 3 0 16,-4-11-11-16,0 0 11 0,0 0-21 0,9 0 1 16,-9 0 0-16,8 4 0 0,1-8-1 0,0 0 0 15,-1-3 0-15,5-1 0 0,-8 0 21 0,3-3 0 16,1 3 0-16,4-7 0 0,-4 3-9 0,-1 1-1 15,1-5 0-15,-5 1 0 0,5 7 10 0,0-4 0 16,-1 5 0-16,-8 7 0 0,0 0 12 0,9 0-1 0,-9 0-1 16,9 7 0-16,-5 1 44 0,5 4 9 0,-9-1 1 0,4 5 1 15,5-1-10-15,-5 1-3 0,-4-1 0 0,0 0 0 16,0-3-32-16,4 3-6 0,1-3-2 0,-5-1 0 16,4 1-20-16,0-4-5 0,5-4-1 0,-9-4-930 15</inkml:trace>
  <inkml:trace contextRef="#ctx0" brushRef="#br0" timeOffset="6">1833 12 403 0,'5'-4'36'0,"-5"0"-36"15,4 4 0-15,-4 0 0 0,4-4 284 0,-4 4 49 16,0 0 11-16,5 4 1 0,-5 0-195 0,4 4-39 16,0-1-8-16,1 5-2 0,-5 3-30 0,4 1-7 15,0 3 0-15,-4 0-1 0,5 1-15 0,-5 3-4 16,0 4 0-16,-5 0 0 0,5 3-5 0,0 1-2 16,0-4 0-16,0 8 0 0,5 0-37 0,-1-5 0 15,-4 1 0-15,4 4 0 16,1-4-49-16,-1 3-8 0,0-3-2 0,1 0-1002 0</inkml:trace>
  <inkml:trace contextRef="#ctx0" brushRef="#br0" timeOffset="7">2120 416 345 0,'0'0'15'0,"0"0"4"15,0 0-19-15,0 0 0 0,0 0 0 0,0 0 0 0,0 0 225 0,17 4 42 16,-4-4 8-16,0-4 1 0,-13 4-180 0,17 0-37 16,1-3-7-16,-5-1-2 0,4 0-26 0,-4 0-6 15,-4 0-1-15,-1 0 0 0,5-3-17 0,0 3 0 16,-4-4 0-16,0 0-9 0,-1 1 9 0,1-5-10 15,-5 0 10-15,1 5-10 0,-1-1 10 0,0 0 0 16,-4 1 0-16,0-5 0 0,0 4 0 0,0-3 8 16,-4 3-8-16,0-3 11 0,-5 3 4 0,5-4 1 15,-5 1 0-15,0 3 0 0,1-4-5 0,-5 5-1 16,8 3 0-16,5 4 0 0,-8 4-10 0,-1 0 12 16,0-1-12-16,5 5 12 0,-5 4-12 0,1-1-11 15,-1 5 3-15,5-1 0 0,-5 0 8 0,5 1-8 16,-1 3 8-16,-3 0-8 0,8 1 8 0,4-1 0 15,-4 0 0-15,9 1-8 0,-1-5 8 0,1 0 0 0,4 1 0 16,4-1 0-16,-4 1 0 0,5-5 0 16,8 5 0-16,-5-5-730 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48:35.783"/>
    </inkml:context>
    <inkml:brush xml:id="br0">
      <inkml:brushProperty name="width" value="0.1" units="cm"/>
      <inkml:brushProperty name="height" value="0.1" units="cm"/>
      <inkml:brushProperty name="color" value="#808080"/>
      <inkml:brushProperty name="fitToCurve" value="1"/>
    </inkml:brush>
  </inkml:definitions>
  <inkml:trace contextRef="#ctx0" brushRef="#br0">39 328 694 0,'0'0'31'0,"0"0"6"0,0 0-29 0,0 0-8 15,0 0 0-15,0 0 0 0,0 0 67 0,0 0 12 0,0 0 2 0,0 0 1 16,0 0 10-16,0 0 1 0,0 0 1 0,8-4 0 16,1 0-48-16,-9 4-10 0,4-8-1 0,-4 1-1 15,-4 3 22-15,4 4 4 0,0 0 0 0,0-8 1 16,0 8-25-16,0 0-4 0,0 0-2 0,0 0 0 15,0-8-2-15,0 8-1 0,0 0 0 0,0 0 0 16,0 0-7-16,0 0 0 0,0 0-1 0,0 0 0 16,0 0-3-16,0 0 0 0,0 0 0 0,0 0 0 0,0 0-7 0,0 0-1 15,0 0-8-15,-4 8 12 0,-1-4 0 0,5-4 0 16,0 0 0-16,0 0 0 0,-4 0 4 0,4 0 0 16,0 0 0-16,0 0 0 0,0 0 7 0,0 0 1 15,0 0 1-15,0 0 0 0,0 0-2 0,0 0-1 16,0 0 0-16,0 0 0 0,0 0-13 0,0 0-9 15,0 0 12-15,0 0-12 0,0 0 0 0,0 0 0 16,0 0 0-16,-4 12 0 0,-1-1 0 0,5-3 0 16,0-8 9-16,0 11-9 0,-4-3 22 0,4-8-2 15,0 12 0-15,0-1 0 0,-4 1-12 0,4-1-8 16,0 5 8-16,0-5-8 0,-5 1 10 0,5 3-2 16,-4 5-8-16,4-1 12 0,-4-4-12 0,4 4 11 15,-5-3-11-15,5 3 10 0,5-3-10 0,-1-1 10 16,-4 0-10-16,0-3 10 0,4-1-10 0,-4-11 0 15,0 12 9-15,0-12-9 0,0 0 9 0,0 0-9 0,0 0 12 16,0 0-12-16,0 0 18 0,0 0-3 0,13-4-1 16,-8 0 0-1,-5-3-175-15,4-5-35 0</inkml:trace>
  <inkml:trace contextRef="#ctx0" brushRef="#br0" timeOffset="186">0 104 1684 0,'0'0'75'0,"0"0"15"0,8-7-72 0,-8 7-18 15,5-4 0-15,3-4 0 0,1 4 85 0,0 0 14 16,-9 4 2-16,0 0 1 0,0 0-57 0,0 0-11 16,13 0-2-16,-5 0-1 0,-8 0-31 0,9 4 0 15,-9-4 0-15,0 0-635 16,0 0-133-16</inkml:trace>
  <inkml:trace contextRef="#ctx0" brushRef="#br0" timeOffset="438">308 0 1792 0,'-18'4'40'0,"18"-4"8"0,0 0 1 0,0 0 1 0,0 0-40 0,0 0-10 0,0 8 0 15,0-8 0-15,5 15 88 0,-5-3 16 0,-5-1 4 0,5 1 0 16,5 3-48-16,-5 1-10 0,0-5-2 0,4 9 0 16,0-1-16-16,-4 0-4 0,0 0-1 15,0 1 0-15,-8 3-7 0,3 4-2 0,10 0 0 0,3 4 0 16,-3-4-18-16,-1-1 0 0,-8 1 0 0,8 4 0 16,5-4 0-16,-9-4-14 0,-5-3 2 0,5 3 1 15,5-4-117-15,-5-4-24 16,-5-3-5-16,1 0-786 0</inkml:trace>
  <inkml:trace contextRef="#ctx0" brushRef="#br0" timeOffset="629">212 316 115 0,'0'0'0'0,"0"0"10"0,0 0-10 0,0 0 0 16,0 0 0-16,0 0 0 0,0 0 382 0,0 0 74 15,17 0 16-15,1-4 2 0,-18 4-291 0,17-7-59 16,0 3-11-16,5 0-2 0,-4-8-27 0,-1 9-6 15,-4-1-1-15,9 0 0 0,-5 0-43 0,0 0-9 16,-17 4-1-16,13 0-1 0,0 0-23 0,-13 0 0 16,0 0 0-16,0 0 0 15,9 8-147-15,4-4-33 0</inkml:trace>
  <inkml:trace contextRef="#ctx0" brushRef="#br0" timeOffset="1080">1005 305 806 0,'0'0'72'0,"0"0"-58"16,0 0-14-16,0 0 0 0,0 0 183 0,0 0 33 15,0 0 8-15,5 11 0 0,-1 1-82 0,5-1-17 16,-14 1-3-16,1 3-1 0,4 1-59 0,0-1-12 16,0 4-2-16,4 5-1 0,1-5-7 0,-5 0-2 15,-5 4 0-15,1 0 0 0,-5-3-27 0,5 3-11 16,8 0 8-16,-4-4-8 15,-4-4-61-15,0 1-18 0,-1-8-3 0</inkml:trace>
  <inkml:trace contextRef="#ctx0" brushRef="#br0" timeOffset="1267">953 147 691 0,'0'0'61'0,"0"0"-49"0,0 0-12 0,0 0 0 15,0 0 316-15,0 0 60 0,0 0 12 0,13-4 2 16,0 0-217-16,0 4-43 0,-13 0-9 0,0 0-1 0,0 0-71 16,0 0-13-16,18 4-4 0,-18-4 0 0,0 0-32 15,8 4 0-15,5 3-12 0,0-3-1156 16</inkml:trace>
  <inkml:trace contextRef="#ctx0" brushRef="#br0" timeOffset="1619">1452 274 1324 0,'0'0'118'0,"0"0"-94"16,-9 4-24-16,9-4 0 0,0 7 144 0,0-7 24 16,-8 4 4-16,-1 8 2 0,5-8-73 0,-5 3-14 15,-4 1-3-15,0 0-1 0,4 0-65 0,1-1-18 16,3 5 0-16,-3-1 8 0,-10 1-8 0,10-4 12 15,8-8-12-15,-5 11 12 0,1-7-12 0,4 4-12 0,0-8 2 16,4 11 1-16,-4-11 9 0,9 12 0 0,-9-12 0 16,4 11 0-16,5-7 0 0,0 4 0 0,-9-8 0 0,13 4-8 15,4 0 8-15,0 0 0 0,-8-4 0 0,4 0 0 16,0 3 0-16,-13-3 0 0,0 0 0 0,0 0 8 16,0 0-8-16,4 12 0 0,5-1-8 0,-9 1 8 15,0-12 9-15,0 12 7 0,4-1 2 0,1 1 0 16,-14-1 37-16,0 1 7 0,-4-4 2 0,5-1 0 15,-1 5-11-15,-4-8-1 0,-4 0-1 0,4-1 0 16,4 1-35-16,0 0-8 0,-8-8 0 0,8 4-8 16,5 4-40-16,-5-4-16 0,-4-8-2 15</inkml:trace>
</inkml:ink>
</file>

<file path=ppt/ink/ink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8:27.162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 contextRef="#ctx0" brushRef="#br0">91 0 115 0,'0'0'10'0,"0"0"-10"16,0 0 0-16,0 0 0 0,0 0 174 0,0 0 33 15,0 0 6-15,0 0 2 0,0 0-107 0,0 0-22 16,0 0-4-16,0 0-1 0,0 0-19 0,0 0-4 15,0 0-1-15,0 0 0 0,0 0-21 0,0 0-4 16,0 0 0-16,0 0-1 0,-9 3-14 0,9-3-2 16,0 0-1-16,0 0 0 0,0 0-6 0,0 0-8 0,0 0 11 15,-4 8-11-15,4 0 16 0,0 3-4 16,0-11-1-16,0 0 0 0,0 0 1 0,-4 8 0 0,-1 0 0 0,5-8 0 16,-8 4 0-16,8-4 1 0,0 0 0 0,0 0 0 15,0 0 2-15,0 0 0 0,0 0 0 0,0 0 0 16,0 0-3-16,-5 7 0 0,-3-3 0 0,8-4 0 15,0 0-4-15,0 0-8 0,-9 4 11 0,9-4-11 16,0 0 11-16,0 0-11 0,-9 4 10 0,9-4-10 16,0 0 13-16,-8 4-3 0,-1 0-1 0,9-4 0 15,0 0 4-15,0 0 1 0,0 0 0 0,0 0 0 16,0 0-6-16,0 0 0 0,0 0-8 0,0 0 12 16,0 0-12-16,0 0 0 0,0 0 0 0,0 0 0 0,-13-4 0 15,13 4 0-15,0 0 0 0,0 0 0 0,0 0 0 0,0 0 0 16,0 0 0-16,0 0 0 0,0 0 0 0,0 0 0 15,0 0 0-15,0 0 0 0,0 0 0 0,0 0 0 16,0 0 0-16,0 0 0 0,0 0 0 0,0 0 0 16,0 0 0-16,0 0 0 15,0 0-89-15,0 0-11 0</inkml:trace>
</inkml:ink>
</file>

<file path=ppt/ink/ink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8:30.272"/>
    </inkml:context>
    <inkml:brush xml:id="br0">
      <inkml:brushProperty name="width" value="0.35" units="cm"/>
      <inkml:brushProperty name="height" value="0.35" units="cm"/>
      <inkml:brushProperty name="color" value="#ED1C24"/>
      <inkml:brushProperty name="fitToCurve" value="1"/>
    </inkml:brush>
  </inkml:definitions>
  <inkml:trace contextRef="#ctx0" brushRef="#br0">116 257 172 0,'0'0'16'0,"0"0"-16"0,0 0 0 0,-4 8 0 0,-5-5 172 0,9-3 32 16,0 0 7-16,0 0 1 0,-9 4-94 0,9-4-18 15,0 0-4-15,0 0-1 0,-8 4-23 0,3-4-4 16,5 0 0-16,0 0-1 0,0 0-35 0,0 0-8 16,-8 0 0-16,8 0-1 0,0 0 0 0,0 0 0 15,-9-4 0-15,5 0 0 0,4 4 1 0,0 0 0 16,0 0 0-16,-9-3 0 0,5-1-5 0,4 4-1 15,0 0 0-15,0 0 0 0,-9-4-6 0,9 4 0 16,0 0-1-16,0 0 0 0,0 0-11 0,0 0 10 16,0 0-10-16,0 0 10 0,0 0-10 0,0 0 0 15,-4-12 0-15,4 12 8 0,0 0-8 0,-5-4 0 16,1-3 9-16,0-1-9 0,-1 0 9 0,5 8-9 16,0 0 12-16,-4-7-12 0,4-5 0 0,0 12 0 15,-4-8 0-15,-1 1-12 0,1-1 12 0,4 0 10 16,4 1-2-16,-4 7 0 0,0-8-8 0,0-4 0 15,0 12 0-15,5-7 0 0,-1-1 0 0,-4 8 0 0,4-8 0 0,-4 8 0 16,0 0 0-16,0 0 0 0,0-8 0 0,5-3 0 16,-5 3 0-16,4 0 0 0,-4 8 0 0,0 0 0 15,0 0 0-15,9-3 0 0,-5-1 9 0,-4 4-9 16,4-8 0-16,1 0 0 0,-1 4 0 0,-4 4 0 16,4-7 0-16,5 3 0 0,0-4 0 0,-1 4 0 15,1-3 0-15,0-1 0 0,-1 4 0 0,-8 4 0 16,0 0 0-16,9-4 0 0,-9 4 0 0,9-4 0 15,-1 1 0-15,1 3 0 0,-9 0 0 0,13 0 0 16,-4 3 0-16,-9-3 0 0,8 4 0 0,-8-4 0 0,13 8 10 16,-13-8-2-16,5 8-8 0,-5-8 12 0,0 0 3 0,8 11 0 15,1 1 0-15,-9-12 0 0,0 0-3 0,9 7 0 16,-9-7 0-16,4 8 0 0,-4-8-4 0,9 12 0 16,-5-5-8-16,-4-7 12 0,4 8-12 0,-4-8 11 15,5 12-11-15,-5-5 10 0,0-7-10 0,4 12 0 16,-4-4 9-16,0 3-9 0,0-3 9 0,0-8-9 15,0 12 12-15,-4-1-12 0,4-7 16 0,-5 4-4 16,-3-1-1-16,8-3 0 0,-5 4-3 0,1 0 0 16,0-5 0-16,-1 1 0 0,-3 4-8 0,3 0 0 15,1-4 0-15,-5 3 0 0,5-3 8 0,0 4-8 16,-5 0 8-16,5-5-8 0,4-3 0 0,0 0 0 16,0 0 0-16,0 0 0 0,0 0 8 0,-9 4-8 15,0-8 8-15,5 4-8 0,4 0 11 0,0 0-3 16,-13-3-8-16,4-5 12 0,1 0-12 0,3 0 8 15,-3-3-8-15,-1-1 0 0,-4 1 8 0,4 3-8 0,5-7 0 16,0 3 0-16,-1 1 0 0,1-1 8 0,4 4-8 16,-4 1 0-16,4 7 0 0,0-8 0 0,0 8 0 0,0 0 0 15,0 0-8-15,4-8 8 0,-8 0 0 0,8 1 0 16,5-1 0-16,-5-4-8 0,0 5 8 0,1-1 0 16,3 0 0-16,1-3 0 0,-5 3 0 0,5 0 0 15,-5 1 0-15,5-1 0 0,0 0-8 0,-1 4 8 16,1 1 0-16,0 3-8 0,-1-4 8 0,1 4 0 15,0 4-11-15,-1-1 11 0,1 5-10 0,-5 0 10 16,-4-8 0-16,9 8 0 0,0-1 0 0,-5 5 0 0,-4-12 0 16,4 7 0-16,-4-7 0 0,5 12 0 0,-5-12 0 15,0 8 0-15,4-1 0 0,-4-7 0 0,0 0 0 0,0 12 0 16,-4 0 0-16,4-5 0 0,-5 1 8 0,5 4-8 16,-8-9 9-16,8 5-9 0,-9 0 12 0,5-4-4 15,-1 0-8-15,1 3 12 0,4-7-12 0,-9 4 9 16,1 0-9-16,8-4 8 0,0 0 3 0,-5 4 0 15,-3 0 0-15,8-4 0 0,0 0-11 0,-9 0 12 16,5 3-12-16,4-3 12 16,0 0-45-16,0 0-9 0,0 0-2 0</inkml:trace>
</inkml:ink>
</file>

<file path=ppt/ink/ink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8:37.57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127 285 230 0,'0'0'20'0,"0"0"-20"15,0 0 0-15,0 0 0 0,0 0 120 0,0 0 20 16,0 0 4-16,0 0 1 0,0 0-34 0,0 0-7 16,0 0-2-16,0 0 0 0,0 0-11 0,0 0-3 15,0 0 0-15,0 0 0 0,0 0-13 0,0 0-3 16,0 0-1-16,0 0 0 0,0 0-9 0,-4 0-2 16,4 0 0-16,0 0 0 0,0 0-15 0,0 0-3 15,-9 0-1-15,9 0 0 0,-8 4-19 0,-1 0-4 16,-4 0-1-16,8-4 0 0,5 0-17 0,-8 7 8 15,-1 1-8-15,0 0 0 0,5 0 0 0,-5-1 0 16,5 1 0-16,0 4 0 0,-5-5 0 0,5 1 0 0,-1 4 0 16,1-1 0-16,-5 1 0 0,9-1 0 0,0 1 0 15,0 3 0-15,0-3 0 0,0-1 0 0,0-3 0 16,0 4 0-16,9-5 0 0,0 1 0 0,-9-8 0 16,4 12 0-16,9-1 0 0,-4-3 0 0,4 0 0 15,-5-1 0-15,5 1 0 0,-4-4 0 0,0 0 0 0,4-4 0 16,0 7 10-16,0-11-10 0,4 1 8 0,-4-5-8 15,0 4 0-15,0-4 0 0,-4 5 8 0,8-9-8 16,-4-3 0-16,0 3 8 0,-4-3-8 0,4-1 8 16,-4 1-8-16,4-1 0 0,-5-3 9 0,-3 7-9 15,3-3 13-15,-3 4-1 0,-1-5-1 0,0 5 0 16,1-1 12-16,-5 0 2 0,4 1 1 0,-4-1 0 0,-4 1 1 0,4-1 0 16,-5 8 0-16,1-3 0 0,0-1 1 15,-1 0 1-15,1 4 0 0,0 1 0 0,-5-1-9 0,0 4-1 16,1-4-1-16,-1 0 0 0,-4 0-4 0,4 4-1 15,1 0 0-15,-5 0 0 0,0 0-4 0,0 0-1 16,0 4 0-16,0-4 0 0,0 4 10 0,0 0 2 16,0 3 0-16,-5 1 0 15,5 0-42-15,5-1-8 0,-6 1-2 0,6-4 0 0,-1 4 32 0,-4-1 12 16,9-3-1-16,4-4 0 0,0 0-27 0,0 0-6 16,0 0-1-16,0 0-746 15,0 0-150-15</inkml:trace>
  <inkml:trace contextRef="#ctx0" brushRef="#br0" timeOffset="630">487 262 288 0,'0'0'25'0,"0"0"-25"0,0 0 0 0,0 0 0 16,0 0 251-16,0 0 45 0,0 0 8 0,0 0 3 0,0 0-151 0,0 12-31 16,0-12-5-16,-4 11-2 0,4-3-57 0,-5 3-11 15,5 1-2-15,0 0-1 0,-4 3-10 0,4-3-1 16,-4-1-1-16,4 5 0 0,-5 3 3 0,5 0 1 15,0-11 0-15,0 7 0 0,0 1-21 0,5-5-4 16,-5 1-1-16,4-1 0 0,0 1-13 0,-4-4 0 16,0-8 0-16,0 0 0 0,9 3 12 0,-9-3-4 15,0 0-8-15,0 0 12 0,9 0-12 0,-1 0 9 16,-8 0-9-16,9-3 8 0,0-1-8 0,4-4 0 16,-5-4 0-16,1 1 0 0,-5-1 0 0,5 1 0 15,-5-1-14-15,5 1 5 0,0-1-11 0,-1 0-3 16,-3 1 0-16,3 3 0 15,-3 1-4-15,-1-1-1 0,0 0 0 0,1 0 0 0,-1 5 8 0,5-5 2 16,-9 8 0-16,4-8 0 0,-4 0 18 0,0 8 0 16,0-7 0-16,0 7 0 0,0 0 0 0,0 0 0 15,0 0 0-15,0 0 0 0,0 0 0 0,0 0 9 16,0 0-1-16,0 0 0 0,0 0 4 0,0 0 0 0,0 0 0 16,0 0 0-16,0 0 14 0,0 0 3 0,0 0 1 0,0 0 0 15,0 0-30-15,0 0 8 0,9 4-8 0,-9-4 0 16,8 3 17-16,-8-3 1 0,5 12 0 0,-1-4 0 15,-4-8-2-15,0 15 0 0,0-3 0 0,4-1 0 16,-4 1 12-16,0-12 1 0,0 7 1 0,0 5 0 16,0-4-30-16,0 3 8 0,0-3-8 0,0-8 0 15,5 12 8-15,-5-12 0 0,0 7-8 0,4 5 12 16,-4-12-12-16,4 8-10 0,-4-8 2 0,0 0 0 16,0 0-16-16,0 0-4 0,-4 7 0 0,4-7-691 15,0 0-138-15</inkml:trace>
  <inkml:trace contextRef="#ctx0" brushRef="#br0" timeOffset="972">894 0 115 0,'0'0'10'0,"0"0"-10"16,0 0 0-16,0 0 0 0,0 0 264 0,0 0 50 15,0 0 10-15,0 0 3 0,0 0-169 0,5 12-34 0,-5-5-6 0,0 5-2 16,0-12-40-16,0 15-9 0,4 1-2 0,-4-1 0 16,0 1-15-16,0-5-3 0,4 8-1 0,-4-3 0 15,0-1-12-15,0 4-2 0,0 1-1 0,0-1 0 16,0 0-15-16,0 1-4 0,0-1 0 0,0 0 0 15,0 4-12-15,0-4 8 0,0 5-8 0,0-1 0 16,0 0 10-16,0-4-10 0,0 0 10 0,-4 1-10 16,4-5-17-1,0-3-10-15,0 3-1 0,0-3-1 0,-9-5-171 16,9-7-35-16</inkml:trace>
  <inkml:trace contextRef="#ctx0" brushRef="#br0" timeOffset="1223">708 227 1652 0,'13'0'36'0,"-13"0"8"0,0 0 2 0,0 0 0 0,13 0-37 0,-4-3-9 16,-9 3 0-16,4-4 0 0,9 0 101 0,0 4 19 15,0-4 3-15,0 4 1 0,0-4-56 0,0 4-10 16,0 0-2-16,4 0-1 0,-4 0-28 0,5 4-6 15,-1 0-1-15,-4 0 0 0,4-4-7 0,-4 0-1 16,0 4-1-16,5-1 0 0,-5-3-11 0,-5 8 12 16,-8-8-12-16,13 4 12 0,-4-4-12 0,-9 0 0 15,0 0 0-15,0 0-718 16,9 4-146-16</inkml:trace>
  <inkml:trace contextRef="#ctx0" brushRef="#br0" timeOffset="2617">1172 31 57 0,'0'0'0'0,"0"0"0"0,0 0 0 0,0 0 0 15,0 0 168-15,0 0 29 0,0 0 6 0,0 0 1 16,0 0-88-16,0 0-16 0,0 0-4 0,0 0-1 15,0 0-17-15,0 0-3 0,0 0-1 0,0 0 0 16,0 0-5-16,0 0-1 0,0 0 0 0,0 0 0 16,0 0-17-16,0 0-4 0,0 0-1 0,0 0 0 15,0 0-4-15,0 0-1 0,0 0 0 0,0 0 0 16,0 0-4-16,0 0-1 0,4 11 0 0,-4 1 0 16,0-12-10-16,0 12-2 0,0 3-1 0,0 0 0 15,-4 1-7-15,4-1-2 0,0 1 0 0,0 3 0 16,0 0-5-16,0 0-1 0,0 1 0 0,0-1 0 15,4 8-8-15,-4-8 0 0,0 0 0 0,0 5 8 16,0-5-8-16,5 4 0 0,-5-4 0 0,0 0 8 0,4 5-8 16,-4-5 0-16,0 0 0 0,0-3 0 0,0-1 8 15,0 0-8-15,4-3 0 0,-4 0 8 0,0-1-8 0,0-11-17 16,5 8 4-16,-5-8 1 16,0 0-136-16,0 0-26 0</inkml:trace>
  <inkml:trace contextRef="#ctx0" brushRef="#br0" timeOffset="3216">1423 243 1594 0,'0'0'35'0,"0"0"7"0,0 0 2 0,0 0 1 0,0 0-36 0,0 0-9 16,0 0 0-16,0 0 0 0,0 11 82 0,0 1 14 15,0-12 4-15,0 11 0 0,0 5-34 0,0-5-6 16,0 1-2-16,0 0 0 0,9-1-21 0,-9 1-4 0,0-1-1 0,0-3 0 15,4 7-21-15,-4-3-11 0,0-1 10 0,0-3-10 16,0-8 0-16,0 8 0 0,-4 0 0 0,0 3 0 31,-1-3-156-31,1 0-38 0,4-8-7 0,-9 15-2 0</inkml:trace>
  <inkml:trace contextRef="#ctx0" brushRef="#br0" timeOffset="3401">1397 31 1152 0,'0'0'102'0,"0"0"-82"0,0 0-20 0,0 0 0 0,0 0 183 0,0 0 32 15,0 0 6-15,0 0 2 0,9 4-110 0,0 0-21 16,-9-4-5-16,8 0-1 0,1 0-45 0,-5 0-9 16,-4 0-1-16,13 3-1 0,-8 1 2 0,-5-4 0 15,8 4 0-15,-3 4 0 16,3-4-100-16,-8-4-20 0,5 7-4 0</inkml:trace>
  <inkml:trace contextRef="#ctx0" brushRef="#br0" timeOffset="3900">1657 408 748 0,'0'0'67'0,"0"0"-54"0,0 0-13 0,9 0 0 16,0-7 96-16,-5 3 16 0,5-4 3 0,-1 1 1 15,1 3-62-15,0-4-12 0,-5 0-2 0,5 1-1 16,-1-1-25-16,5-4-5 0,-4 5-1 0,0-5 0 16,-1 4 0-16,-3-3 0 0,-5-1 0 0,4 1 0 0,-4-1 24 15,4 1 4-15,1-1 0 0,-5 0 1 0,-9 1-3 0,5-1-1 16,-1 5 0-16,5-1 0 0,-8 0 3 0,3 4 0 16,1-3 0-16,4 7 0 0,0 0-6 0,-9 3-1 15,-4-3 0-15,5 8 0 0,-1-4-17 0,0 4-4 16,1-1-8-16,-1 5 12 0,0-4-12 0,5 7 0 15,-5-3 8-15,1 3-8 0,3-3 0 0,1-1 11 16,-5 5-11-16,9-1 10 0,-4-3 11 0,4-1 3 16,4-3 0-16,-4 0 0 0,5 3 8 0,-1 1 1 15,0-1 1-15,5 1 0 0,-5-1-5 0,5 1-1 16,0-4 0-16,4-1 0 0,0 1-8 0,-5-8-1 16,10 4-1-16,-1-4 0 0,0 4-10 0,1-4-8 15,-5 0 9-15,4-4-9 16,0 0-92-16,1 0-25 0,-10 0-5 0</inkml:trace>
  <inkml:trace contextRef="#ctx0" brushRef="#br0" timeOffset="4277">2034 247 1094 0,'-13'0'97'16,"5"4"-77"-16,8-4-20 0,0 0 0 15,0 0 142-15,0 0 25 0,0 11 5 0,4-3 0 16,5-1-54-16,-9 1-11 0,-5 4-3 0,5-5 0 0,9 5-42 16,-9 0-9-16,0-1-1 0,0 1-1 0,4-1-26 0,1-3-5 15,-14 0 0-15,9 3-1 0,-4-3-19 0,4-8 0 16,0 0 0-16,0 8 0 0,-9 3 9 0,9-11-9 16,0 0 0-16,0 0 9 0,0 0-9 0,0 0 0 15,0 0 0-15,0 0 0 16,0 0-27-16,0 0-1 0,0-8 0 0,9-3 0 15,4-1 2-15,-9 5 0 0,0-5 0 0,5 1 0 0,4-1 26 0,-4 0 0 16,-5-7 0-16,5 4 0 0,-1-5-10 0,5 5 10 16,-4-4-12-16,0 0 12 0,-5 3 26 0,9 5 12 15,0-5 2-15,0 5 1 0,-4-1-25 0,0 4-6 16,8 1-1-16,-4-1 0 0,4 0 3 0,-4 4 0 16,0-3 0-16,5 7 0 0,-5 0-12 0,0 0 0 15,0 0 0-15,-5 0 0 0,5-4 0 0,-13 4 0 16,0 0 0-16,0 0-1051 0</inkml:trace>
</inkml:ink>
</file>

<file path=ppt/ink/ink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8:58.496"/>
    </inkml:context>
    <inkml:brush xml:id="br0">
      <inkml:brushProperty name="width" value="0.1" units="cm"/>
      <inkml:brushProperty name="height" value="0.1" units="cm"/>
      <inkml:brushProperty name="color" value="#774931"/>
      <inkml:brushProperty name="fitToCurve" value="1"/>
    </inkml:brush>
  </inkml:definitions>
  <inkml:trace contextRef="#ctx0" brushRef="#br0">14 0 723 0,'0'0'32'0,"0"0"7"0,0 0-31 0,0 0-8 0,0 0 0 0,0 0 0 0,0 0 77 0,0 0 15 16,0 0 2-16,0 0 1 0,0 0-16 0,0 0-3 15,0 0-1-15,0 0 0 0,0 0-3 0,0 0-1 16,0 0 0-16,0 0 0 0,0 0-17 0,0 0-3 15,0 0-1-15,0 0 0 0,0 0-11 0,0 0-3 16,0 0 0-16,0 0 0 0,0 0-12 0,0 0-2 16,0 0-1-16,0 0 0 0,0 0-1 0,0 0-1 15,0 0 0-15,0 0 0 0,0 0-6 0,0 0-1 16,0 0 0-16,0 0 0 0,0 0 4 0,0 0 0 16,0 0 0-16,0 0 0 0,0 0-4 0,0 0 0 15,0 0 0-15,0 0 0 0,0 11 1 0,0-11 0 16,0 0 0-16,0 0 0 0,0 0 3 0,0 0 0 15,0 0 0-15,5 12 0 0,-5-12-8 0,0 0-8 16,0 12 11-16,0-12-11 0,0 0 14 0,0 0-4 0,0 0-1 16,0 0 0-16,0 0-1 0,0 11 0 0,0-11 0 0,0 0 0 15,0 0-8-15,0 0 0 0,0 0 9 0,4 12-9 16,-8-1 0-16,4-11 0 0,0 0 0 0,0 0 0 16,0 8 0-16,0-8 0 0,0 0 0 0,0 0 8 15,0 0-8-15,0 0 0 0,0 0-8 0,0 0 8 16,0 0-34-16,0 0-2 0,0 0 0 15,0 0 0-15,0 0-123 0,0 0-25 0,4 11-4 0</inkml:trace>
  <inkml:trace contextRef="#ctx0" brushRef="#br0" timeOffset="233">14 204 115 0,'0'0'10'0,"0"0"-10"16,0 0 0-16,0 0 0 0,-8 8 291 0,8-8 56 15,0 0 11-15,0 0 2 0,-5 8-196 0,5-8-40 16,0 0-8-16,5 7-2 0,-5-7-50 0,-5 12-9 16,5-12-3-16,5 7 0 0,-5-7-28 0,0 0-5 15,-5 12-2-15,5-12 0 0,0 0-17 0,0 0 0 16,0 0 8-16,0 0-8 0,0 0 0 0,5 8 0 16,-5-8 0-16,0 0 0 15,4 11-30-15,-4-11-3 0,0 8-1 0,0-8 0 16,0 0-44-16,0 0-9 0,0 0-1 0,0 0-691 0</inkml:trace>
  <inkml:trace contextRef="#ctx0" brushRef="#br0" timeOffset="465">27 412 1004 0,'0'0'44'0,"0"0"10"0,0 0-43 0,0 0-11 0,0 0 0 0,0 0 0 16,0 0 106-16,0 0 19 0,0 0 4 0,0 0 1 15,0 0-45-15,0 0-9 0,-4 8-1 0,4-8-1 16,0 0-32-16,0 0-6 0,0 8-2 0,-4 3 0 16,-1-3-3-16,5-8-1 0,0 0 0 0,0 11 0 15,0-11-17-15,0 0-3 0,0 0-1 0,0 0 0 0,0 0-9 0,0 0 0 16,0 0 0-16,0 8 8 0,0-8-8 16,0 0-12-16,0 0 2 0,0 12 1 15,5-5-129-15,-5-7-26 0</inkml:trace>
  <inkml:trace contextRef="#ctx0" brushRef="#br0" timeOffset="715">14 663 57 0,'0'0'0'0,"0"0"0"0,0 0 0 0,0 0 0 16,0 0 0-16,0 0 0 0,0 7 254 0,0-7 46 15,0 0 8-15,0 12 3 0,0-1-164 0,0-11-33 0,0 0-6 16,0 12-2-16,0-4-54 0,0-8-10 16,0 0-2-16,0 11-1 0,5-3-15 0,-5-8-4 0,0 0 0 0,0 0 0 15,0 0-12-15,0 0-8 0,0 0 10 0,0 0-10 16,0 0 0-16,0 12-10 0,0-12 0 0,0 0 0 31,-5 11-66-31,5-11-12 0,0 0-4 0,0 0-595 0</inkml:trace>
  <inkml:trace contextRef="#ctx0" brushRef="#br0" timeOffset="921">14 925 230 0,'9'7'10'16,"-9"-7"2"-16,0 0-12 0,0 0 0 0,0 0 0 0,0 0 0 0,0 0 260 0,0 0 48 15,0 0 11-15,-4 8 1 0,4-8-198 0,0 0-40 16,-5 8-8-16,1 3-2 0,4-3-47 0,0-8-9 15,0 0-3-15,0 8 0 0,0-8-13 0,0 0 0 16,-4 7 0-16,4-7 0 16,0 0-56-16,0 0-7 0,4 8-1 0,-4-8-1 15,0 0-28-15,0 8-6 0,4 0-1 0,-4-8 0 0</inkml:trace>
  <inkml:trace contextRef="#ctx0" brushRef="#br0" timeOffset="1285">32 1090 172 0,'-5'8'16'0,"5"-8"-16"15,0 0 0-15,0 8 0 0,-4 3 207 0,4-3 38 16,0-8 8-16,0 8 2 0,-4-1-116 0,-1 5-23 0,5-12-5 16,0 0-1-16,0 0-53 0,0 12-10 0,0-1-3 0,-4 4 0 15,4-7-20-15,0-8-5 0,0 12-1 0,0-12 0 16,4 11-18-16,-4-3 0 0,0-8 8 0,0 0-8 16,0 0-10-16,0 0-6 0,0 0 0 0,0 0-1 31,0 12-37-31,0-12-7 0,0 0-2 0,0 11 0 0,0-11-21 0,5 8-5 15,-5-8-1-15,4 8 0 0,-4-8 24 0,0 11 5 16,0-11 1-16,0 8 0 0,0-8 39 0,0 0 8 0,0 0 1 0,4 11 1 16,-4-11 51-16,0 0 9 0,0 0 3 0,0 0 0 0,0 8 0 15,0-8 0-15,0 12 0 0,0-12 0 0,0 11-16 16,0-11-2-16,5 8-1 0,-5 3 0 0,-9-3-10 0,9 4-3 16,0-12 0-16,0 0 0 0,-4 7 11 0,4-7 1 15,0 0 1-15,0 0 0 0,0 0 21 0,0 8 4 16,0-8 1-16,0 12 0 0,0-12-22 0,0 0-4 15,0 0-1-15,0 0 0 0,0 0-20 0,0 0-12 16,0 0 12-16,0 0-12 16,0 0-27-16,0 0-12 0,0 7-2 0,0-7-491 15,0 0-99-15</inkml:trace>
  <inkml:trace contextRef="#ctx0" brushRef="#br0" timeOffset="1442">14 1472 288 0,'9'4'25'0,"-9"-4"-25"16,0 0 0-16,0 0 0 0,4 7 205 0,-4 1 36 15,0-8 7-15,0 12 2 0,5-5-120 0,-5-7-24 16,4 12-5-16,-4-4-1 0,0-8-30 0,0 11-6 0,0-11-2 16,0 12 0-16,-4-5-18 0,4-7-4 15,0 0-1-15,0 0 0 0,0 0 12 0,0 0 2 0,0 0 1 0,0 0 0 16,0 0-33-16,0 0-6 0,0 0-2 0</inkml:trace>
</inkml:ink>
</file>

<file path=ppt/ink/ink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9:01.033"/>
    </inkml:context>
    <inkml:brush xml:id="br0">
      <inkml:brushProperty name="width" value="0.1" units="cm"/>
      <inkml:brushProperty name="height" value="0.1" units="cm"/>
      <inkml:brushProperty name="color" value="#774931"/>
      <inkml:brushProperty name="fitToCurve" value="1"/>
    </inkml:brush>
  </inkml:definitions>
  <inkml:trace contextRef="#ctx0" brushRef="#br0">5 0 115 0,'0'0'0'0,"0"0"10"0,0 0-10 0,0 0 0 0,0 0 0 0,0 0 0 0,0 0 156 15,0 0 30-15,0 0 6 0,0 0 0 0,0 0-100 0,0 0-20 16,0 0-4-16,0 0 0 0,0 0 0 0,0 0 1 15,0 0 0-15,0 0 0 0,0 0 5 0,0 0 1 16,0 0 0-16,0 0 0 0,0 0-8 0,0 0-2 16,0 0 0-16,0 0 0 0,0 0 7 0,0 0 2 15,0 0 0-15,0 0 0 0,0 0-18 0,0 0-3 16,0 0-1-16,0 11 0 0,0-11-16 0,-4 8-4 16,4-4-1-16,0-4 0 0,0 11-8 0,4-3-2 15,-4-8 0-15,0 0 0 0,0 0 3 0,0 8 0 16,0-8 0-16,0 0 0 0,0 0-7 0,0 0-1 15,0 0 0-15,0 0 0 0,-4 11-6 0,4-11-2 16,0 0 0-16,0 0 0 16,0 0-59-16,0 0-12 0,0 0-2 0,0 0-671 15,0 0-133-15</inkml:trace>
  <inkml:trace contextRef="#ctx0" brushRef="#br0" timeOffset="204">57 204 576 0,'0'0'51'0,"0"0"-41"0,0 0-10 0,-4 7 0 16,-1 1 218-16,1-4 42 0,4-4 8 0,0 0 1 16,-4 12-120-16,-1-5-24 0,5-7-5 0,0 0 0 15,5 8-36-15,-10 4-8 0,1-5 0 0,4 5-1 16,0-12-29-16,0 0-6 0,0 0 0 0,0 0-1 16,0 0-27-16,0 0-4 0,0 0-8 0,0 0 11 15,-4 8-29-15,4-1-6 0,0-7 0 0,0 0-1 16,-5 8-150-16,5-4-29 0,0-4-7 15,0 7-607-15</inkml:trace>
  <inkml:trace contextRef="#ctx0" brushRef="#br0" timeOffset="392">53 427 230 0,'-9'8'20'0,"5"-4"-20"16,8 7 0-16,-8-3 0 0,-1 0 228 0,5-4 42 15,0-4 8-15,5 7 2 0,-5 5-99 0,-5-4-19 16,5-1-4-16,0-7-1 0,0 0-33 0,0 0-6 15,0 0-2-15,0 0 0 0,0 0-41 0,0 8-9 16,0 0-2-16,0-8 0 0,0 0-39 0,0 0-8 16,-4 4-1-16,4-4-1 0,0 0-15 0,0 0 0 15,0 0-9-15,0 0 9 16,0 0-191-16,0 0-32 0</inkml:trace>
  <inkml:trace contextRef="#ctx0" brushRef="#br0" timeOffset="579">70 685 748 0,'-9'4'67'0,"9"-4"-54"0,0 0-13 0,-4 8 0 15,-5 3 177-15,1-3 33 0,3 0 6 0,1 0 2 16,4-8-102-16,0 0-20 0,0 11-4 0,0 1 0 16,4-1-47-16,-4-11-9 0,0 0-1 0,0 0-1 15,0 8-26-15,0-8-8 0,0 0 0 0,-4 12 0 0,4-12-16 16,0 7-6-16,0-7-2 0,-4 12-550 15,4-12-110-15</inkml:trace>
  <inkml:trace contextRef="#ctx0" brushRef="#br0" timeOffset="750">35 936 1051 0,'0'0'46'0,"0"0"10"0,0 0-44 0,0 8-12 16,0 3 0-16,-4 1 0 0,-5-1 78 0,5-3 14 15,4 3 2-15,-4 1 1 0,-5-4-18 0,5-1-3 16,4-7-1-16,0 12 0 0,0-12-21 0,0 8-4 15,0-1 0-15,0-7-1 0,0 8-32 0,0-8-7 16,0 0 0-16,0 0-8 0,4 8 9 0,-4-8-9 16,0 0 0-16,0 0 9 15,0 0-103-15,0 0-21 0,0 0-4 0</inkml:trace>
  <inkml:trace contextRef="#ctx0" brushRef="#br0" timeOffset="949">53 1240 1188 0,'0'0'52'0,"0"0"12"0,-5 8-52 0,1 3-12 0,0-3 0 0,-1 0 0 16,1 0 88-16,4-8 14 0,0 0 3 0,0 11 1 15,-9 1-26-15,5-5-4 0,4-7-2 0,0 0 0 16,0 0-43-16,0 0-9 0,0 0-2 0,0 0 0 16,0 0-20-16,0 0 0 0,0 0 0 0,4 16 0 15,1-5-31-15,-5-11-4 0,0 0-1 16,0 0 0-16,4 12-111 0,-4-12-22 0,0 0-5 15</inkml:trace>
  <inkml:trace contextRef="#ctx0" brushRef="#br0" timeOffset="1111">44 1483 518 0,'0'0'46'0,"4"4"-37"16,-8 7-9-16,4 1 0 0,4-1 157 0,1-3 30 15,-10 4 5-15,5-12 2 0,0 0-88 0,0 7-18 16,5 1-3-16,-5-8-1 0,-9 8-59 0,5 0-12 15,4-8-2-15,0 0-1 0,-5 3-10 0,5-3 0 16,5 8-12-16,-5-8 12 16,0 0-66-16,0 0-6 0,0 0 0 0</inkml:trace>
  <inkml:trace contextRef="#ctx0" brushRef="#br0" timeOffset="1298">40 1668 1094 0,'0'0'48'0,"8"8"11"0,-8-8-47 16,0 0-12-16,0 0 0 0,0 7 0 0,5 1 83 0,-1-4 14 0,-8 4 3 0,4-1 1 16,8 1-21-16,-8-8-5 0,0 0-1 0,0 4 0 15,0 4-14-15,5-1-4 0,-1 1 0 0,0 0 0 16,-12-4 0-16,8 3 0 0,0-7 0 0,-5 8 0 16,1-4-37-16,4-4-8 0,0 0-2 0,0 0-964 15</inkml:trace>
</inkml:ink>
</file>

<file path=ppt/ink/ink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9:11.737"/>
    </inkml:context>
    <inkml:brush xml:id="br0">
      <inkml:brushProperty name="width" value="0.1" units="cm"/>
      <inkml:brushProperty name="height" value="0.1" units="cm"/>
      <inkml:brushProperty name="color" value="#3165BB"/>
      <inkml:brushProperty name="fitToCurve" value="1"/>
    </inkml:brush>
  </inkml:definitions>
  <inkml:trace contextRef="#ctx0" brushRef="#br0">41 54 288 0,'0'0'25'0,"0"0"-25"0,0 0 0 0,0 0 0 0,0 0 116 15,0 0 17-15,0 0 4 0,0 0 1 0,0 0-96 0,0 0-19 16,0 0-4-16,0 0-1 0,0 0 1 0,0 0 0 15,0 0 0-15,0 0 0 0,0 0 19 0,0 0 4 16,0 0 1-16,0 7 0 0,0-7 16 0,0 0 3 16,0 0 1-16,0 0 0 0,0 8 5 0,0-8 0 15,0 0 1-15,0 12 0 0,0-1-17 0,0-11-4 16,0 0-1-16,0 0 0 0,0 0-17 0,0 0-3 16,0 0-1-16,0 0 0 0,0 0-8 0,0 8-2 15,0-8 0-15,0 0 0 0,5 8 4 0,-5-8 0 16,0 0 0-16,0 0 0 0,0 0 1 0,0 0 1 15,0 0 0-15,0 0 0 0,0 0 6 0,0 0 0 16,0 0 1-16,0 11 0 0,0-3-14 0,0 4-3 16,0-12-1-16,4 7 0 0,-4-7-11 0,0 8 0 15,0-8 0-15,0 11 8 0,-4 5-8 0,4-8 0 16,0 3 9-16,0-3-9 0,0-8 10 0,0 0-2 16,0 0-8-16,4 11 12 0,-4-11-12 0,0 8 0 0,0-8 0 15,0 12 0-15,0-12 8 0,0 11-8 0,0-11 0 16,0 12 0-16,0-12 0 0,0 8 0 0,0-8 0 0,0 15 0 15,-4-7 0-15,4 3 8 0,0-11-8 0,0 8 0 16,4 3 0-16,-4-11 0 0,0 8 8 0,0 4-8 16,0-1 0-16,0-11 8 0,-4 8-8 0,4 4 0 15,0-12 0-15,0 11 0 0,0-11 0 0,4 12 0 16,-4-12 0-16,0 11 0 0,0-11 0 0,4 12 0 16,1-4 0-16,-5-8 0 0,0 11 0 0,0-11 0 15,0 0 0-15,0 12 0 0,0-1 0 0,0-11 0 16,0 0 8-16,4 12-8 0,-4-12 0 0,0 11 0 0,-4 1 0 15,4-12 0-15,0 0 0 0,0 8 0 0,0 3 0 16,0-3 0-16,0 3 0 0,0-3 0 0,0-8 0 0,4 12 0 16,-4-1 0-16,0-11 0 0,0 0 0 0,4 8 0 15,-4 3 0-15,0-3 0 0,0 4 0 0,0-5 0 16,0-7 0-16,5 12 0 0,-5-12 0 0,0 8 0 16,0 3 0-16,0 1 0 0,0-1 0 0,0-3 0 15,4 0 0-15,-4 0 0 0,0-8 0 0,0 11 0 16,0 1 0-16,-4-1 0 0,4-3 0 0,0 0 0 15,0 3 0-15,0-3 0 0,0-8 0 0,4 11 0 16,-4-3 0-16,0 0 0 0,0-8 0 0,0 8 0 16,4-1 0-16,-4 1 0 0,0 4 0 0,0-5 0 15,5 1 0-15,-5 3 0 0,-5-3 0 0,5 0 0 16,0 3 0-16,0-3 0 0,-4 0 0 0,4-8 0 16,0 8 0-16,0 3-10 0,0-3 10 0,0 3 0 15,0-3 0-15,0-8-8 0,0 12 8 0,0-12 0 0,0 7 0 16,0 5 0-16,0-4 0 0,4-1-8 0,-4-7 8 0,-4 12 0 15,4-1 0-15,0 1 0 0,0-12 0 0,0 8-8 16,0 3 8-16,4-3 0 0,-4 4 0 0,0-12 0 16,-4 7 0-16,4 5 0 0,0-4 0 0,0-8 0 15,4 11 0-15,-4-11-8 0,0 8 8 0,0 3-8 16,0-3 8-16,0 0 0 0,0-8-9 0,0 11 9 16,5-3 0-16,-5 4 0 0,-5-5 0 0,5 5 0 15,-4-4 0-15,4 3 0 0,0-11 0 0,0 12 0 16,-4-5-9-16,4 5 9 0,4-4 0 0,-4 3 0 15,0-11-9-15,0 8 9 0,0 3 0 0,0-3-9 16,0 0-6-16,0 0-1 0,0-8 0 0,4 11 0 0,-4-3 16 0,5 3 0 16,-5-11 0-16,-5 8 10 0,5 4-10 0,-4-5 0 15,4-7 0-15,4 12 0 0,1 0 0 0,-5-5 0 16,0-7 0-16,-5 8 0 0,5 7 0 0,0-3 0 16,0-4 0-16,-4 3 0 0,4-11 0 0,0 12 0 15,0-1 0-15,0 1 0 0,0-12 0 0,0 0 0 16,0 11 0-16,4 1 0 0,-4-4 0 0,0-8 0 15,0 0 0-15,0 11 0 0,5 1 0 0,-5-1 0 16,0-11 0-16,0 8 0 0,0-8 0 0,0 12 0 16,0-5 0-16,0-7 0 0,0 12 0 0,0-12 0 15,0 8 0-15,0 3 0 0,0 5 0 0,0-9 0 16,0 5 0-16,0-4 0 0,0 3 0 0,0-3 0 16,0 3 0-16,-5 1 0 0,5-12 0 0,0 8 0 15,0 3 0-15,0-3 0 0,0-8 0 0,0 8 0 0,-4-1 0 16,4-7 0-16,0 0 0 0,0 0 0 0,0 0 0 15,4 12 0-15,-4-4 0 0,0-1 0 0,0 5 0 0,0-4 0 16,0-8 0-16,0 7 0 0,0-7 0 0,0 12 0 16,0-12 0-16,5 11 0 0,-5 1 0 0,0-12 0 15,0 8-8-15,0-8 8 0,0 7-10 0,4 5 10 16,-8-1 0-16,4-11 0 0,0 8-8 0,0 4 8 16,0-12 0-16,0 7 0 0,0-7 0 0,0 12 0 15,0-12 0-15,0 8 0 0,0 3 0 0,0-11-9 16,0 0 9-16,0 12 0 0,0-4 0 0,0 3 0 15,0-3 0-15,4-1 0 0,-4 5 0 0,0-12 0 16,-4 8 0-16,4-8 0 0,0 0 0 0,0 0 0 0,0 0 0 0,0 0 0 16,4 11 0-16,-4-11 0 0,0 8 0 0,0-8 0 15,0 0 0-15,0 8 0 0,0-8 0 0,0 11 0 16,0-3 0-16,0 4 0 0,0-12 0 0,0 7 0 16,0-7 0-16,0 12 0 0,0-12 0 0,0 8 0 15,0 3 0-15,0-11 0 0,0 0 0 0,0 0 0 16,0 8 0-16,0-8 0 0,0 0 0 0,0 0 0 15,0 7 0-15,0-7 0 0,0 0 0 0,0 0 0 16,0 12 0-16,0-4 0 0,0-8 0 0,0 0 0 16,0 0 0-16,-4 7 0 0,4 5 0 0,0-12 0 15,0 0 0-15,0 8 0 0,0-8 0 0,0 0 0 16,0 0 0-16,0 11 0 0,0-3 0 0,0 0 0 16,0-1 0-16,0-7 0 0,0 0 0 0,0 0 0 15,0 0 0-15,0 0 8 0,0 0-8 0,0 0 0 16,0 8 0-16,0-8 0 0,0 0 0 0,0 0 0 0,0 0 0 15,0 0 0-15,0 0 0 0,0 0 0 0,0 0 0 0,0 0 0 16,0 0 0-16,0 0 0 0,0 0 0 0,0 0 0 16,4 8 0-16,-4-8 0 0,0 0 0 0,0 0 0 15,0 0 0-15,0 0 0 0,0 0 0 0,0 0 0 16,0 0 0-16,0 0 0 0,0 0 0 0,0 0 8 16,0 0-8-16,0 0 0 0,0 0 0 0,0 0 0 15,0 0 0-15,0 0 0 0,0 0 0 0,0 0 0 16,0 0 0-16,0 0 0 0,0 0 0 0,0 0 8 15,0 0-8-15,0 8 0 0,0-8 0 0,0 0 0 0,0 0 0 16,0 0 0-16,0 0 0 0,0 0 0 0,0 0 0 16,0 0 8-16,0 0-8 0,0 0 0 0,-4 0 0 0,4 0 8 15,0 0-8-15,0 0 0 0,0 0 0 0,0 0 0 16,0 0 0-16,0 0 8 0,0 0-8 0,0 0 0 16,0 0 0-16,0 0 0 0,0 0 0 0,0 0 0 15,0 11 0-15,0-11 0 0,0 0 0 0,0 0 0 16,0 0 0-16,0 0 8 0,0 0-8 0,0 0 0 15,0 0 0-15,0 0 0 0,0 0 0 0,0 0 0 16,0 0 0-16,-5 4 0 0,5-4 0 0,0 0 0 16,0 0 0-16,0 8 0 0,-4 3 0 0,4-7 0 15,0-4 0-15,0 0 0 0,0 8 0 0,0-8 0 16,0 0 0-16,-4 7 0 0,4-7 0 0,4 12 0 16,-4-12 0-16,0 8 0 0,0-8 0 0,-4 7 0 15,4-7 0-15,0 12-8 0,0-12 8 0,0 8 0 16,0-1 0-16,0-7 0 0,0 8 0 0,0-8 0 0,0 0 0 15,0 8 0-15,0-8 0 0,0 0 0 0,0 0 0 16,0 0 0-16,0 8 0 0,0-8 0 0,0 0 0 0,0 0 0 16,0 0 0-16,0 0 0 0,-5 7 0 0,5 1 0 15,0-8 0-15,5 8 0 0,-5-8 0 0,-5 7 0 16,5-7 0-16,0 12 0 0,0-12 0 0,0 0 0 16,0 0 0-16,0 8 0 0,0-1 0 0,0-7 0 15,0 0 0-15,0 0 0 0,0 0 0 0,0 8 0 16,-4 4 0-16,4-12 0 0,0 0 0 0,0 0 0 15,0 0 0-15,0 7 0 0,0-7 0 0,4 12 0 16,-4-4 0-16,0-8 0 0,0 0 0 0,0 0 0 16,0 0 0-16,0 0 0 0,0 0 0 0,0 7 0 0,0-7 0 15,-4 8 0-15,4-8 0 0,0 8 0 0,-4-1 0 0,4-7 0 16,0 0 0-16,0 8 0 0,-5 0 0 0,5-8 0 16,0 0 0-16,0 7 0 0,0-7 0 0,0 0 0 15,0 0 0-15,0 8 0 0,0-8 0 0,5 8 0 16,-5-8 0-16,-5 11 0 0,5-11 0 0,0 0 0 15,0 8 0-15,0 0 0 0,0-8 0 0,0 0 0 16,0 0 0-16,0 0-8 0,0 11 8 0,0-3 0 16,0-8 0-16,0 0 0 0,-4 8 0 0,4-8 0 15,0 0 0-15,0 0 0 0,0 0 0 0,0 0 0 16,0 0 0-16,0 0 0 0,0 0 0 0,0 0 0 16,0 0 0-16,0 0 0 0,0 0 0 0,0 0 0 15,0 0 0-15,0 0 0 0,4 8 0 0,-4-8 0 16,0 11 0-16,0-11 0 0,0 0 0 0,0 0 0 15,0 0 0-15,0 0 0 0,0 0 0 0,0 0 0 0,0 0 0 16,0 0 0-16,0 0 0 0,0 0 0 0,0 0 0 16,0 0 0-16,0 0 0 0,0 0 0 0,0 0 0 0,0 0 8 15,0 0-8-15,0 0 0 0,0 0 0 0,0 0 0 16,0 0 0-16,0 0 0 0,0 0 0 0,0 0 0 16,0 0 0-16,0 0 0 0,0 0 0 0,0 0 0 15,0 0 0-15,0 0 0 0,0 0 0 0,0 0 0 16,0 0 0-16,0 0 0 0,0 0 0 0,0 0 0 15,0 0 0-15,0 0 0 0,0-8 0 0,0 8 0 16,0 0 0-16,0-7 0 0,0-1 0 0,0 8 0 16,0 0 0-16,5-8 0 0,-5 1 0 0,0 7 0 0,0 0 0 15,0 0 0-15,0-12 0 0,0 4 0 0,0 8 0 16,4-7 0-16,-4-5 0 0,0 4 0 0,-4 1 0 0,4 7 0 16,4-8 0-16,-4 8 0 0,0 0 0 0,0-8 0 15,0 1 0-15,0 7 8 0,0 0-8 0,0 0 0 16,4-8 0-16,-4 8 8 0,0 0 0 0,0-8 0 15,0 0 0-15,0 8 0 0,5-7-8 0,-5-1 9 16,4 0-9-16,-4 1 10 0,0 3-10 0,0 4 0 16,0-8 0-16,0 4 0 0,4-4 0 0,-4 8 0 15,0-7 0-15,0 7 0 0,0-8 0 0,0 8 0 16,0-8 0-16,-4 1 0 0,4 7 0 0,0-8 0 16,0 0 0-16,0 1 0 0,0-1 0 0,-4 0 8 15,8-3-8-15,-4 7 0 0,0 4 8 0,0-8-8 16,0 0 0-16,0 8 8 0,4-7-8 0,-4 7 0 15,0 0 0-15,0-8 0 0,5 0 0 0,-5 8 0 16,0 0 0-16,0 0 0 0,0-8 0 0,0 1 0 0,0 7 0 0,0 0 0 16,0-12 0-16,0 4 0 0,0 8 0 0,0 0 0 15,0-7 0-15,0-1 0 0,0-3 0 0,0 3 0 16,0 8 0-16,0 0 0 0,-5-12 0 0,5 5 0 16,5-5 0-16,-5 4 0 0,0-3 0 0,0 7 0 15,0 4 0-15,0 0 0 0,4-8 0 0,-4 8 0 16,0-8 0-16,0 8 0 0,0 0 0 0,0 0 0 15,0-3 0-15,0-5 0 0,0 0 0 0,0 8 0 16,0 0 0-16,0-8 0 0,0 5 0 0,0 3 0 16,0-8 0-16,0 0 0 0,0 1 0 0,0-1 0 15,4-4 0-15,-4 8 0 0,0 4 0 0,0-7 0 0,0-1 0 16,0-4 0-16,0 5 0 0,0-1 0 0,0 4 0 0,0 4 0 16,-4-8 0-16,4 1 0 0,0-1 0 0,0 4 0 15,0 4 0-15,0-8 0 0,0 8 0 0,0-7 0 16,0 7 0-16,-4-8 0 0,-1 4 0 0,5 0 0 15,5-3 0-15,-5 3 0 0,0-4 0 0,0 8 0 16,0-8 0-16,0 1 0 0,0-1 0 0,0 0 0 16,0 1 0-16,0-1 0 0,0 0 0 0,0 8 0 15,0-4 0-15,0-3 0 0,0-1 0 0,0 0 0 16,0 4 0-16,0-3 0 0,0-1 0 0,0 8 0 16,0 0 0-16,0-4 0 0,-5-4 0 0,5 1 0 15,0 7 0-15,-4-8 0 0,4 0 0 0,0 1 0 16,0-1 0-16,4-4 0 0,-4 5 0 0,0-5 0 15,5 4 0-15,-5 4 0 0,0-3 0 0,0-1 0 16,0 0 0-16,0 1 0 0,0-1 0 0,0 8 0 16,0-8 0-16,0 8 0 0,0-4 0 0,0-7 0 0,0 3 0 15,-5 0 0-15,1 5 0 0,4-5 0 0,0 0 0 0,-4 0 0 16,-1 1 0-16,5-1 0 0,0 8 0 0,0-12 0 16,0-3 0-16,0 3 0 0,0 5 0 0,0-1 0 15,5 0 0-15,-5 8 0 0,0-7-12 0,0-1 12 16,0 0-10-16,4 1 10 0,-4-5 0 0,0 12-9 15,0 0 9-15,0-8 0 0,0-3 0 0,0 3 0 16,-4 0 0-16,4 1 0 0,-5-1 0 0,5 0 0 16,0 0 0-16,0 8 0 0,0-7 0 0,0-1 0 15,-4 0 0-15,4 1 0 0,0 7 0 0,0 0 0 0,0 0 0 16,4-12 0-16,-4 12 0 0,0 0 0 0,0 0 0 16,0 0 0-16,-4-15 0 0,4 7 0 0,0-4 0 0,4 5 0 15,-4-1 0-15,0 8 0 0,0-8 0 0,0 1 0 16,0-1 0-16,0 0 0 0,-4-3 0 0,4 3 0 15,0 8 0-15,0-8 0 0,0 0 0 0,0 1 0 16,4-1 0-16,-4 0 0 0,0 8 0 0,0-7 0 16,0 7 0-16,0-8-8 0,0 0 8 0,0 8 0 15,0-7 0-15,0-1 0 0,0 0 0 0,0-3 0 16,-4 7 0-16,4 4 8 0,0-8-17 0,4 0-3 16,-4 1-1-16,0-5 0 0,0 12 21 0,0-8 4 15,-4 1 0-15,4-1 1 0,0 0-13 0,0 0 0 16,0 1 0-16,-4-1 0 0,4 0 20 0,0 1 0 15,0-1 1-15,0 0 0 0,-5 1-21 0,5 3 0 16,-4-4-10-16,4 0 10 0,0 1 0 0,0 7 0 16,0 0 12-16,0-8-3 0,4 0-9 0,-4 0 12 0,-4 1-12 15,4 7 12-15,0 0-12 0,0-8 12 0,-4 0-12 0,4 1 12 16,0 7-12-16,-5-4 0 0,5-8 0 0,-4 8 8 16,4 4-8-16,-4-11 0 0,4 3 0 0,0 0 0 15,-5 1 0-15,5 7 0 0,0-8 0 0,0-4 0 16,0 12 0-16,0-7 0 0,0-1 0 0,0 8 0 15,0-4 0-15,0-7 0 0,-4 3 0 0,4-4 0 16,0 5 0-16,0-1 0 0,0 8 0 0,0-8 0 16,4-3 0-16,-4 3 0 0,-4 0 0 0,4 8 0 15,0-7 0-15,0-1 0 0,0-4 0 0,0 5 0 16,0-1 0-16,0 0 0 0,0-3 0 0,0 3 0 0,-4 0 0 16,-1 0 0-16,5 1 0 0,5-1 0 0,-5 0 0 0,4 1 0 15,-4 7 0-15,0-12 0 0,0 4 0 0,0-3 0 16,0 7 0-16,0 4 0 0,0-8 0 0,0 1 0 15,0-1 0-15,0-4 0 0,0 5 0 0,0 7 0 16,0-8 0-16,0 0 0 0,0 0 0 0,0-3 0 16,0 3 0-16,4 1 0 0,-4-5 0 0,0 4 0 15,0 1 0-15,0-1 0 0,0 0 0 0,0 0 0 16,5 1 0-16,-5-1 0 0,0 0 0 0,4 1 0 16,-4-1 0-16,4 0 0 0,-4 0 0 0,5 1 0 15,-5-1 0-15,0 0 0 0,0 1 0 0,0 3 0 16,-5-8 0-16,5 5 0 0,0 3 0 0,-4-4 0 15,4 0 0-15,-4 1 0 0,4 3 0 0,0 4 0 16,0 0 0-16,0-8 0 0,4 0 0 0,-4 1 0 16,0 3 0-16,0 4 0 0,4-8 0 0,-4 0 0 0,0-3 0 15,0 3 0-15,0 0 0 0,0 1 0 0,0-1 0 0,0 8 0 16,0-8 0-16,5 1 0 0,-5-1 0 0,0 8 0 16,0-12 0-16,0 5 0 0,0-1 0 0,0 0 0 15,0 0 0-15,0 8 0 0,0 0 0 0,0-7 0 16,0-1 0-16,0 8 0 0,-5-8 0 0,5 1 0 15,0-1 0-15,0 8 0 0,0 0 0 0,0-12 0 16,-4 5 0-16,4 7 0 0,0-8 0 0,0 8 0 16,0-8 0-16,0 8 0 0,0 0 0 0,4-7 0 15,-4-1 0-15,0 8 0 0,0-8 0 0,0 0 0 16,0 1 0-16,0-1 0 0,0 8 0 0,0 0 0 16,-4-8 0-16,0 1 0 0,4 7 0 0,0-8 0 0,-5-4 0 0,5 5 0 15,0-1 0-15,0 0 0 0,-4 0 0 0,4 8 8 16,0-7-8-16,0 7 0 0,0-8 0 0,0 8 0 15,0 0 0-15,0-4 0 0,0 4 0 0,0 0 0 16,0 0 0-16,0 0 0 0,0 0 0 0,4-7 0 16,-4 7-8-16,0 0 8 0,0 0 0 0,0 0 0 15,0 0 0-15,0 0 0 0,-4-8-9 0,4 8 9 16,0 0 0-16,0 0 0 0,0-8-9 0,0 8 9 16,0 0 0-16,0 0-9 0,0 0 9 0,0 0-10 15,0 0 10-15,0 0-10 0,0 0 10 0,0 0-12 16,0 0 12-16,0 0-12 0,0 0 12 0,0 12 0 15,0 3 0-15,0-7 0 0,0 3 0 0,-4-3 0 16,4 4 0-16,-5-5 0 0,5 5 0 0,-4-4 0 16,4 3 0-16,0 1 0 0,0-12 0 0,0 7 0 15,4 5 0-15,-4-4-8 0,0-8 8 0,0 11 0 0,0-11 0 16,0 12 0-16,0 3 0 0,0 1 0 0,0-1 0 0,0 0 0 16,0-3 0-16,0 0 0 0,0-1 0 0,0 5 0 15,0-5 0-15,0 4 0 0,0 1 0 0,0-1 8 16,0 1-8-16,0-1 0 0,-4-3-8 0,4 7 8 15,-4-7 0-15,-1 3 0 0,10-3 0 0,-10-1 11 16,5 4-11-16,-4-3 0 0,4 0 0 0,0-1 0 16,0 5 0-16,0-5 0 0,0 1 0 0,0-1-11 15,0 1 11-15,0-1 0 0,4 5 8 0,-4-5-8 16,0 1 0-16,5-1 0 0,-5 5 0 0,0-1-8 16,0-3 8-16,0 3 0 0,0 1 0 0,0-1 0 0,-5-3 0 15,5 3 0-15,0-3 8 0,0 3-8 0,0 0 0 16,0 1 0-16,5-8 0 0,-5 3-8 0,4 1 8 0,-4 3 0 15,4 0 8-15,1-3-8 0,-5 3 0 0,0-3 0 16,4 0 0-16,-4-1-12 0,4 5 12 0,1-5 0 16,-10 1 0-16,10-1 0 0,-5 1 0 0,4-1 0 15,-4 5 0-15,4-5 0 0,-4 1-12 0,0-1 0 16,5 1 0-16,-5 0 0 0,-5-1 0 0,5 5-1 16,5-5 0-16,-1 1 0 0,-8-1 13 0,4 1 0 15,-5-1-10-15,5-3 10 0,0 4 0 0,0-1 0 16,0 1-9-16,0-5 9 0,0 5 0 0,0 0 0 15,0-5 0-15,0 5 0 0,5-1 0 0,-5 1 0 16,0-4 0-16,4 3 0 0,0 1-10 0,-4-1 10 16,0 1-8-16,0-1 8 0,0 1-14 0,0 0 2 15,0-1 1-15,0 1 0 0,0-1-1 0,0 1 0 0,5-1 0 16,-5 1 0-16,-5-1 12 0,5 1 0 0,0 3 0 16,0 1-8-16,0-1 8 0,0 1 0 0,-4-1 0 0,4 0 0 15,0-3 0-15,0 3 0 0,0-3 0 0,0 3 0 16,4-3 0-16,-4 3 0 0,0-3 0 0,0 0-8 15,0 3 8-15,5 0 0 0,-5-7 0 0,0 4 0 16,-5-1 0-16,5 1 8 0,5-1-8 0,-5 1 0 16,-5-1 0-16,5 1 0 0,0 0 0 0,0-1 0 15,0 4-12-15,0-3-3 0,0 0-1 0,0-1 0 16,0-3 16-16,0 3 0 0,-4-3 0 0,4 4 0 16,0-5 0-16,0 5 0 0,-4 0 0 0,4 3-9 0,4-7 9 15,-4 3 0-15,0-3 0 0,0 3 0 0,4 1 11 16,-4 0 4-16,0-1 1 0,0 1 0 0,0-1-26 0,0 5-5 15,0-1-1-15,0 1 0 0,0 3 16 0,5-8 0 16,-5 5 0-16,0-1 0 0,4-3 0 0,-4-1 0 16,-4 5 0-16,4-5 0 0,4 5 0 0,-4-1 0 15,-4-3 0-15,4 3 0 0,0-7 0 0,0 3 0 16,0-3 0-16,-5 0 0 0,5 3 0 0,0 1 0 16,-4-1 0-16,4-3 0 0,0 0 0 0,0 3 0 15,0-3 0-15,0-8 0 0,0 0 20 0,0 0-4 16,0 8 0-16,0-8 0 15,0 0-35-15,0 0-7 0,0 0-2 0</inkml:trace>
</inkml:ink>
</file>

<file path=ppt/ink/ink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9:28.180"/>
    </inkml:context>
    <inkml:brush xml:id="br0">
      <inkml:brushProperty name="width" value="0.1" units="cm"/>
      <inkml:brushProperty name="height" value="0.1" units="cm"/>
      <inkml:brushProperty name="color" value="#3165BB"/>
      <inkml:brushProperty name="fitToCurve" value="1"/>
    </inkml:brush>
  </inkml:definitions>
  <inkml:trace contextRef="#ctx0" brushRef="#br0">1 0 345 0,'4'4'31'0,"-4"-4"-31"0,0 0 0 0,4 11 0 16,-4-3 91-16,0 4 12 0,0-1 2 0,0 1 1 15,0 3-79-15,-4 1-16 0,8-5-3 0,-8 5-8 16,4-5 8-16,0 1-8 0,0-1 0 0,-4 1 0 15,8-1 39-15,-4 1 1 0,-4-4 0 0,4 3 0 16,4-3-24-16,-4-8-4 0,0 11 0 0,0 1-1 16,4 0-11-16,-4-1-12 0,0 1 2 0,0-5 1 15,0 5-5-15,0-4-1 0,0-8 0 0,0 11 0 16,-4-3 15-16,4 3-11 0,-4 1 11 0,4 0-10 0,0-5 10 16,0-7 0-16,0 0 0 0,0 12 8 0,0-1-8 0,0 1 0 15,0-12 0-15,0 8 0 0,0 3 0 0,0-3 0 16,0 4 0-16,0-1-8 0,0 1 8 0,0-12 0 15,0 0 0-15,0 11-8 0,0 5 8 0,4-1 0 16,-4-3 0-16,0-1 0 0,0 5 0 0,0-9 0 16,0-7 10-16,0 0-10 0,0 12 15 0,0-4-3 15,0-8-1-15,4 11 0 16,-4 1-34-16,0 3-6 0,5-3-2 0</inkml:trace>
  <inkml:trace contextRef="#ctx0" brushRef="#br0" timeOffset="188">31 782 230 0,'0'0'10'0,"0"12"2"0,0-12-12 0,0 7 0 16,0-7 0-16,0 12 0 0,-4 0 194 0,4-1 36 16,0-3 7-16,-5 3 2 0,5 1-150 0,-4-1-29 0,8 1-7 0,-4 0-1 15,0-1-11-15,0 1-2 0,0-5-1 16,0 1 0-16,0 4-19 0,0-1-4 0,0-3-1 16,5 4 0-16,-5-5-14 0,0-7 0 0,0 0 0 0,0 0 0 15,4 8 0-15,-4 3 0 0,0-3 0 0,0-8 0 16,0 12 0-16,0-5 0 0,0-7 0 0,-4 8-435 15,-1 4-85-15</inkml:trace>
  <inkml:trace contextRef="#ctx0" brushRef="#br0" timeOffset="538">61 1202 172 0,'-4'31'8'0,"4"-19"1"0,0-5-9 0,-4 1 0 0,4 0 0 0,0-8 0 0,-5 4 286 15,1-1 55-15,0 9 11 0,-1-4 3 0,5-5-213 0,0-3-42 16,-4 8-9-16,4 0-2 0,0 0-37 0,0-1-7 15,-4 1-1-15,4-8-1 0,4 12-29 0,-4-12-6 16,0 0 0-16,4 7-8 0,-4 1 0 0,0-8 0 16,5 8 0-16,-5-1-9 15,0-7-15-15,0 12-2 0,0-12-1 0,-5 8 0 16,5-1-148-16,0 1-29 0,0-8-7 0,5 8-1 16,-10-1 102-16,5-7 20 0,0 0 4 0,0 12 1 15,0-12 36-15,0 8 7 0,0-1 2 0,0-7 0 0,0 8 57 0,-4 0 12 16,4 3 3-16,0-3 0 0,0 4 62 0,0-1 13 15,0-3 2-15,-4 4 1 0,4-1-40 0,0 1-8 16,-5-5-2-16,5 5 0 0,0-4-5 0,0-8-2 16,0 0 0-16,0 7 0 0,0-7-30 0,0 8-7 15,0-8 0-15,0 0-1 0,0 0-7 0,0 0-8 16,0 0 11-16,0 0-11 0,0 0 19 0,0 0-3 0,0 0-1 16,0 0 0-16,0 12 26 0,0-5 6 0,0 1 1 0,0 4 0 15,0-5-17-15,-4 1-3 0,4 0-1 0</inkml:trace>
</inkml:ink>
</file>

<file path=ppt/ink/ink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9:26.690"/>
    </inkml:context>
    <inkml:brush xml:id="br0">
      <inkml:brushProperty name="width" value="0.1" units="cm"/>
      <inkml:brushProperty name="height" value="0.1" units="cm"/>
      <inkml:brushProperty name="color" value="#3165BB"/>
      <inkml:brushProperty name="fitToCurve" value="1"/>
    </inkml:brush>
  </inkml:definitions>
  <inkml:trace contextRef="#ctx0" brushRef="#br0">4 0 838 0,'0'0'37'0,"0"0"8"0,0 0-36 0,0 0-9 0,0 0 0 0,0 0 0 0,0 0 96 0,0 0 18 16,0 0 3-16,0 0 1 0,0 0-34 0,0 0-8 15,0 0 0-15,0 0-1 0,0 0-6 0,0 0-1 16,0 0 0-16,0 0 0 0,0 0-24 0,0 0-6 15,0 0-1-15,0 0 0 0,0 0-21 0,0 0-4 16,0 8 0-16,-4 3-1 0,4-11-11 0,0 12 0 16,0-1 0-16,0-3 8 0,0-8-8 0,0 12 0 15,0-5 0-15,0-7 8 0,0 0-20 0,0 12-5 16,0-4-1-16,0-8-554 16,4 11-110-16</inkml:trace>
  <inkml:trace contextRef="#ctx0" brushRef="#br0" timeOffset="195">9 270 1112 0,'0'0'49'0,"0"0"11"0,0 0-48 0,4 7-12 0,-4-7 0 0,0 8 0 16,0 4 88-16,0-12 15 0,0 0 3 0,0 11 1 15,0 1-35-15,0-12-8 0,0 8 0 0,0-8-1 16,0 0-40-16,0 11-8 0,0-11-2 0,0 0 0 15,4 8-13-15,-4-8 0 0,0 0 8 0,0 11-8 16,0-11-73-16,0 0-18 0,0 0-3 0</inkml:trace>
  <inkml:trace contextRef="#ctx0" brushRef="#br0" timeOffset="376">9 563 230 0,'0'0'10'0,"0"0"2"0,0 0-12 0,4 7 0 16,-4-7 0-16,4 8 0 0,-4-8 256 0,5 8 49 16,-5-8 10-16,0 0 1 0,4 11-212 0,0-3-42 15,-4-8-9-15,0 0-1 0,0 8-39 0,0-8-13 16,0 0 9-16,5 7-9 16,-5 1-115-16,0-8-28 0,0 0-5 0</inkml:trace>
  <inkml:trace contextRef="#ctx0" brushRef="#br0" timeOffset="548">35 798 460 0,'0'0'20'0,"0"7"5"15,-5 5-25-15,5-4 0 0,0-1 0 0,0 1 0 0,0-8 200 0,-4 8 34 0,4-1 7 0,4 1 2 16,-4-8-137-16,0 12-27 0,0-12-6 0,-4 7-1 16,4 5-15-16,0-12-3 0,0 0-1 0,4 12 0 15,-4-1-33-15,5-3-8 0,-5-8 0 0,0 11-1 16,0-3-39-1,0-8-7-15,0 0-1 0,0 0-739 0</inkml:trace>
  <inkml:trace contextRef="#ctx0" brushRef="#br0" timeOffset="677">35 1090 172 0,'0'0'8'0,"0"0"1"0,0 0-9 16,0 12 0-16,0-4 0 0,0 3 0 0,0-11 236 0,-5 8 44 15,5 4 10-15,-4-5 2 0,4 5-200 0,4-1-39 16,-4-11-8-16,-4 12-1 0,0-1-44 0,-1-3 0 15,5 4 0-15</inkml:trace>
  <inkml:trace contextRef="#ctx0" brushRef="#br0" timeOffset="840">39 1379 936 0,'0'0'41'0,"0"0"9"0,0 12-40 0,0-12-10 16,0 0 0-16,0 0 0 0,-4 12 61 0,4-1 11 15,0-3 1-15,0 3 1 0,0-3-53 0,0 4-10 16,0-5-3-16,0 5 0 0,0-1-20 0,0-3-5 0,0 0-1 16,4 3-336-16,-4-11-67 15</inkml:trace>
  <inkml:trace contextRef="#ctx0" brushRef="#br0" timeOffset="946">56 1641 720 0,'-8'20'32'0,"8"-13"6"0,0 1-30 0,0 0-8 0,0 0 0 0,0-1 0 16,0 5 10-16,0-4 1 0,0 3 0 0</inkml:trace>
  <inkml:trace contextRef="#ctx0" brushRef="#br0" timeOffset="1133">56 1977 882 0,'0'0'39'0,"0"7"8"0,-4 1-38 0,0 0-9 16,-1 0 0-16,5-1 0 0,-4 1 76 0,0-4 14 16,-1 3 2-16,1 1 1 0,4 4-32 0,-4-1-6 15,-1-3-2-15,5 4 0 0,0-5-28 0,0-7-5 16,0 8-2-16,0-8 0 0,0 0-18 0,0 0 0 16,5 8 0-16,-5-8-651 0</inkml:trace>
</inkml:ink>
</file>

<file path=ppt/ink/ink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9:32.171"/>
    </inkml:context>
    <inkml:brush xml:id="br0">
      <inkml:brushProperty name="width" value="0.1" units="cm"/>
      <inkml:brushProperty name="height" value="0.1" units="cm"/>
      <inkml:brushProperty name="color" value="#3165BB"/>
      <inkml:brushProperty name="fitToCurve" value="1"/>
    </inkml:brush>
  </inkml:definitions>
  <inkml:trace contextRef="#ctx0" brushRef="#br0">78 170 230 0,'0'0'10'0,"0"0"2"0,0 0-12 0,0 0 0 15,0 0 0-15,0 0 0 0,0 0 255 0,0 0 48 16,0 0 9-16,0 0 3 0,0 0-175 0,0 0-36 16,0 0-6-16,0 11-2 0,0-3-38 0,0-8-8 15,-4 8-2-15,4 3 0 0,0-3-9 0,0 3-3 16,-5 1 0-16,1 3 0 0,4 1-5 0,-4 3-2 15,4-4 0-15,0 9 0 0,-5-1-17 0,-3 4-3 16,3-4-1-16,1 4 0 0,-5-4 3 0,5 4 0 16,0 0 0-16,-1-4 0 0,1 4-28 0,-5-4-6 0,9-4-1 15,-4 1-608-15,4-5-123 16</inkml:trace>
  <inkml:trace contextRef="#ctx0" brushRef="#br0" timeOffset="498">17 243 748 0,'0'0'33'0,"0"0"7"0,0 0-32 0,0 0-8 0,0 0 0 0,0 0 0 16,0 0 205-16,0 0 39 0,0 0 8 0,0 0 2 0,0 0-154 0,0 0-30 16,0 0-6-16,0 0-2 0,0 0-31 0,5 11-7 15,3-3 0-15,-3 0-1 0,3 3 8 0,-3 5 1 16,-1-5 1-16,0 9 0 0,1-5-1 0,-1 0-1 15,0 1 0-15,1 3 0 0,-1 0-13 0,0-3-2 16,1 3-1-16,-1-4 0 0,0 1-15 0,1-1 0 16,-1 1 0-16,0-5 0 0,1 1 0 0,-1-4 0 15,0 3 0-15,5-3 0 0,-9-8 11 0,4 7-11 16,-4-7 12-16,0 0-12 0,9 0 0 0,0 0 0 16,-1-3 0-16,1-5 0 0,0 0 0 0,-1-3-9 15,-3-1 9-15,3-3-8 0,-3-1-12 0,-1-3-3 16,-8-4 0-16,4 0 0 0,4 0 23 0,-4 0-11 15,0-4 11-15,4 3-8 0,5 1 8 0,-5 4-8 16,1 4 8-16,-1-1-8 0,0 1 8 0,1 3 0 16,-1 5 10-16,-4 7-10 0,0-8 32 0,0 8 1 0,4-8 0 15,-4 8 0-15,0 0-9 0,0 0-1 0,0 0-1 0,0 0 0 16,0 0-22-16,0 0 8 0,0 0-8 0,9 12 0 16,0 3 0-16,4-3 8 0,-9 3-8 0,5 1 0 15,-1-1 30-15,1 0 2 0,-9 5 0 0,9-1 0 16,-5 0-20-16,5 0-3 0,-9 5-1 0,4-5 0 15,-4 0 0-15,0 0-8 0,0 1 12 0,0-5-4 16,-4 4-8-16,4-7 12 0,0 3-12 0,-5-3 12 16,5 3-12-16,-4-3 0 0,4 3 0 0,0-3 8 15,0-5-73-15,-4 1-15 0,4 0-4 16</inkml:trace>
  <inkml:trace contextRef="#ctx0" brushRef="#br0" timeOffset="1298">594 385 230 0,'0'0'20'0,"0"0"-20"0,0 0 0 0,0 0 0 0,0 0 182 0,0 0 32 16,0 0 6-16,0 0 2 0,0 0-122 0,0 0-25 15,0 0-5-15,0 0-1 0,0 0-28 0,4-7-5 16,-4-5-2-16,0 12 0 0,0 0-19 0,0 0-4 15,0-8-1-15,0-3 0 0,0 11 10 0,0 0 3 16,0-8 0-16,0 8 0 0,0 0 21 0,0 0 5 16,0-11 1-16,0 11 0 0,-4-8 2 0,4 8 0 15,0 0 0-15,-5-4 0 0,1-4 1 0,4 8 1 16,-9-4 0-16,9 4 0 0,-8 0-19 0,8 0-4 16,-5 0-1-16,1 4 0 0,-5 4-19 0,5 0-11 15,-5-1 12-15,5 9-12 0,-5-5 0 0,5 9 0 16,0-5 0-16,-5 4 0 0,5 1 0 0,4-1 0 15,-5-4 0-15,1 1 0 0,4-1 0 0,0-3 0 16,4-1 0-16,-4 1 0 0,5-4 0 0,-1-1 0 16,-4-7 0-16,0 0 0 0,0 0 9 0,9 8-9 0,-9-8 0 15,13 0 9-15,-5 0-9 0,1 0 10 0,-5-8-10 16,5 1 10-16,0-5-10 0,-1 4 0 0,-3-3 0 16,3-1 0-16,-3-3-9 0,-1 3-4 0,0 4-1 0,1-3 0 15,-1-1 3-15,0 5 1 0,1-1 0 0,-5 8 0 16,0 0 10-16,0 0 0 0,0 0 0 0,0 0-8 15,0 0 8-15,0 0 14 0,0 0-3 0,0 0-1 16,0 11 6-16,4 1 2 0,0 0 0 0,1-1 0 16,-5 1 5-16,4 3 1 0,0-3 0 0,5-1 0 15,-9 1-8-15,9-1 0 0,0-3-1 0,-1 0 0 16,-3-1-7-16,-1 1 0 0,5-4-8 0,-1 4 12 0,-3-4 8 16,-1-1 0-16,9 1 1 0,-9 0 0 15,-4-4-87-15,9 0-18 0,-9 0-3 0,9-8-930 16</inkml:trace>
  <inkml:trace contextRef="#ctx0" brushRef="#br0" timeOffset="1510">780 370 345 0,'0'0'31'0,"0"0"-31"16,0 0 0-16,0 0 0 0,0 0 288 0,5 12 52 15,-5-12 11-15,4 11 1 0,5 1-200 0,-5-1-40 16,0 5-8-16,5-5-1 0,0 1-41 0,-1-1-8 15,1 1-2-15,4-1 0 0,-9 1-9 0,5 0-3 16,4-5 0-16,-4 5 0 0,4-1-17 0,-5-3-4 16,5 0-1-16,0-1 0 0,-8 5-18 0,3-4 0 0,5-4 0 15,-4 3 0 1,-9-7-66-16,0 0-10 0,0 0-3 0,0 0-897 0</inkml:trace>
  <inkml:trace contextRef="#ctx0" brushRef="#br0" timeOffset="1691">919 324 1094 0,'0'0'97'0,"0"0"-77"0,0 0-20 0,0 0 0 15,0 7 166-15,0 5 30 0,-9-4 5 0,5 7 2 16,0-3-83-16,-1 3-16 0,-3 1-3 0,-1-1-1 0,5 4-55 16,-1 0-11-16,-3 1-2 0,3-1-1 0,-3 0-19 0,-1-3-3 15,0 3-1-15,1-4 0 0,3 1-8 0,1-1-11 16,4 1 3-16,-4-5-676 15,4-11-136-15</inkml:trace>
  <inkml:trace contextRef="#ctx0" brushRef="#br0" timeOffset="1873">1053 393 921 0,'0'0'82'0,"0"0"-66"16,0 0-16-16,9 8 0 0,-5 3 198 0,1 1 36 15,-1 3 7-15,-4-3 2 0,4-4-127 0,-4 3-26 16,0 5-5-16,5-1-1 0,-1-3-44 0,0-1-10 16,-4 1-2-16,5-1 0 0,-5 1-28 0,4-5 0 15,0 1 0-15,-4 0-972 0</inkml:trace>
  <inkml:trace contextRef="#ctx0" brushRef="#br0" timeOffset="2042">1058 46 1785 0,'0'0'159'15,"0"0"-127"-15,0 0-32 0,4 8 0 16,0-4 47-16,1 0 3 0,-1 7 1 0,0-3 0 0,5 7-18 0,-5-3-3 16,1 0-1-16,-1 3 0 15,5-4-101-15,-5 9-20 0</inkml:trace>
  <inkml:trace contextRef="#ctx0" brushRef="#br0" timeOffset="2505">1253 389 1540 0,'0'0'68'0,"0"0"15"0,4 8-67 16,-4 4-16-16,0 3 0 0,-4-4 0 0,4 1 99 0,0 3 16 15,0-3 3-15,0 0 1 0,-5 3-48 0,10-3-10 16,-5-1-1-16,0 1-1 0,0-1-29 0,0-3-6 15,0-8 0-15,0 8-1 0,0-8-14 0,0 0-9 16,0 0 12-16,0 0-12 0,0 0 12 0,0 0-12 16,0 0 12-16,0 0-12 0,0 0 9 0,4-8-9 15,0-4 0-15,5 1 9 0,-5-1-9 0,5 1 0 16,-5-5-12-16,5 5 12 0,-5-9-15 0,5 5 5 0,0 0 1 16,4-1 0-16,-9 1 9 0,0 3-10 0,5 5 10 0,0-1-10 15,-5 0 10-15,5 8 0 0,-1-4 0 0,1 8-8 16,-9-4 8-16,4 8 0 0,1 0 0 0,-1 3 0 15,5-3 24-15,-5 3 0 0,0 1 0 0,-4 3 0 16,5-3 5-16,-5-1 2 0,-5-3 0 0,5-8 0 16,5 8-11-16,-5-8-1 0,0 0-1 0,0 0 0 15,-5 8-5-15,5-8-1 0,0 0 0 0,0 0 0 16,0 0-3-16,0 0-1 0,5-4 0 0,3 0 0 16,-8-4-8-16,9 4-11 0,0-3 3 0,-1-1 0 15,-3 4-11-15,3 0-1 0,1-4-1 0,4 5 0 0,0-5 21 16,-9 4 0-16,-4 4 0 0,9 0 0 0,4 0 0 15,-4 0 0-15,-9 0 0 0,0 0 0 0,8 8 10 0,-3-1-10 16,-1 1 12-16,-8 4-12 0,-5-5 17 0,5 1-3 16,12 0-1-16,-3 0 0 0,-10-1-13 0,5 1 0 15,13 0 0-15,-13-8-756 16,-8 7-152-16</inkml:trace>
  <inkml:trace contextRef="#ctx0" brushRef="#br0" timeOffset="2880">1799 385 1566 0,'-17'-15'69'0,"17"15"15"0,0 0-68 0,0 0-16 0,-5-8 0 16,1 1 0-16,4 7 92 0,0 0 16 0,-4-4 2 0,-5 0 1 15,0 4-45-15,9 0-9 0,0 0-1 0,0 0-1 16,-8 8-24-16,3-1-5 0,10 9-1 0,-5-5 0 15,-9-3-11-15,5 4-2 0,4-1-1 0,0 1 0 16,0-12-2-16,0 11 0 0,0-11 0 0,0 0 0 16,8 8-9-16,-8-8 10 0,0 0-10 0,0 0 10 15,0 0-10-15,0 0 0 0,0 0 9 0,9 0-9 16,-9 0-20-16,9 0-8 0,4 0-1 16,-13 0-1-16,0 0 6 0,0 0 0 0,0 0 1 0,0 0 0 0,0 0 23 15,0 0 0-15,8 8 0 0,1-5 0 0,-9-3 0 0,4 8 15 16,-4-8-3-16,13 8 0 0,-4-4 2 0,-9-4 0 15,0 0 0-15,9-4 0 0,4 0-14 0,-5 0 11 16,-8 4-11-16,9-4 10 0,0-3-10 0,-5-1 0 16,5 0 0-16,-5 0 0 15,5 1-68-15,-5-1-16 0,-4 0-4 0,0-7-533 16,0 3-107-16</inkml:trace>
  <inkml:trace contextRef="#ctx0" brushRef="#br0" timeOffset="3074">1998 0 1036 0,'0'0'92'0,"0"0"-73"16,0 0-19-16,0 0 0 0,0 0 160 0,0 0 28 16,0 0 5-16,0 0 2 0,0 0-41 0,0 0-8 15,0 0-2-15,0 0 0 0,0 12-95 0,0-1-19 16,5 5-4-16,-1-1-1 0,-4 8-5 0,0 0 0 0,-4 0-1 16,8 4 0-16,0 0 5 0,-4 8 2 0,-4 0 0 15,4-1 0-15,4 1-17 0,-4 0-9 0,0-4 10 0,0-4-10 16,5-1 0-16,-1 1 0 0,-4-7 0 0,4 3-748 31,-4-8-148-31</inkml:trace>
</inkml:ink>
</file>

<file path=ppt/ink/ink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9:36.500"/>
    </inkml:context>
    <inkml:brush xml:id="br0">
      <inkml:brushProperty name="width" value="0.1" units="cm"/>
      <inkml:brushProperty name="height" value="0.1" units="cm"/>
      <inkml:brushProperty name="color" value="#3165BB"/>
      <inkml:brushProperty name="fitToCurve" value="1"/>
    </inkml:brush>
  </inkml:definitions>
  <inkml:trace contextRef="#ctx0" brushRef="#br0">22 266 1105 0,'0'0'48'0,"0"0"12"0,0 0-48 0,0 0-12 0,0 0 0 0,0 0 0 16,0 0 96-16,0 0 16 0,0 0 4 0,0 0 1 16,0 12-33-16,4-1-8 0,0 5 0 0,1 3-1 15,-1-4-19-15,-4 5-3 0,0-5-1 0,4 4 0 16,1 4-5-16,-1 1-2 0,-13-1 0 0,1 0 0 15,-10 0-9-15,10 0-1 0,8 0-1 0,0-4 0 16,0-3-21-16,-5-1-4 0,5 1-1 0,0-5 0 0,-4 1-8 0,4-12 0 16,0 0 9-16,0 0-9 0,0 0 0 0,0 0 0 15,0 0 0-15,0 0-8 16,4-8-21-16,5-4-4 0,0 1-1 0,-1-1 0 16,-3-3-5-16,-1-4-1 0,-4-1 0 0,9 1 0 0,-1 0 28 0,1-4 12 15,-5 3-10-15,-4 1 10 0,0 4 22 0,0-4 10 16,0 3 3-16,0 5 0 0,0 11 12 0,0 0 2 15,5-12 1-15,-5 12 0 0,0 0-18 0,0 0-4 16,0 0-1-16,4 12 0 0,0-1-16 0,-4 5-3 16,-4-1-8-16,4 4 12 0,4-3-4 0,1-1 0 15,-5-3-8-15,4 3 12 0,0 0-12 0,1-3 9 16,-5-12-9-16,0 0 8 0,8 12-8 0,-8-12 10 16,0 0-10-16,0 0 10 0,0 0-1 0,0 0 0 15,0 0 0-15,0 0 0 0,0-8-9 0,5 0 0 16,12-7 0-16,-8 3 0 0,-1-7 0 0,-3 3-16 0,4-7 4 15,-1 4 1 1,5 4-18-16,-4-1-4 0,0 1-1 0,4-1 0 0,4 1 25 0,-4 0 9 0,-13 3 0 0,9 0-9 16,-1 5 9-16,-8 7 0 0,0 0 8 0,0 0-8 15,9 0 21-15,-9 0 0 0,0 0 0 0,0 7 0 16,4 5 3-16,5 0 0 0,-9 3 0 0,4 0 0 16,-8 1-11-16,4 3-1 0,9 0-1 0,-5-3 0 15,-8-5-11-15,4 9 12 0,4-5-12 0,0 0 12 16,1-3-12-16,-5 3 0 0,-9 1 0 0,9-5 0 15,9 5-70-15,-1-1-19 16,-12-3-4-16</inkml:trace>
  <inkml:trace contextRef="#ctx0" brushRef="#br0" timeOffset="509">594 362 403 0,'0'0'17'0,"0"0"5"0,0 0-22 0,0 0 0 15,0 0 0-15,0 0 0 0,0 0 272 0,0 0 51 16,0-7 9-16,0-1 3 0,0 0-187 0,-4 1-36 15,-1-1-8-15,5 0-2 0,0 0-42 0,0 1-9 0,0-1-2 0,0 8 0 16,0 0-12-16,0 0-2 0,-4-4-1 0,4 4 0 16,0 0-10-16,0 0-1 0,0 0-1 0,-9 4 0 15,1 4-13-15,-1 3-9 0,5 1 12 0,-5 3-12 16,-4 1 10-16,4-1-10 0,9 1 8 0,-8 3-8 16,-1-4 0-16,5 1 0 0,-1-1 0 0,5 0 0 15,5-3 0-15,-1 0 0 0,-4-12 0 0,4 11 0 16,9 1 0-16,-4-5 8 0,-9-7-8 0,9 4 0 15,4-8 0-15,-5 4 0 0,-8 0 8 0,9-3-8 16,0-5 0-16,-1 0 0 0,1-3-12 0,0-1 12 16,-1-3-31-16,1 3 2 0,-5 1 0 15,5-1 0-15,0 0 11 0,-5 1 2 0,0-1 1 0,-4 5 0 16,5-1 15-16,-5 8 0 0,0 0 0 0,0 0 0 0,0 0 10 16,0 0 5-16,0 11 1 0,0 1 0 0,0 3 8 0,0-3 3 15,0 3 0-15,-5-3 0 0,10 3-11 0,-5-3-1 16,4 3-1-16,0-3 0 0,-4-1-14 0,0-11 8 15,0 0-8-15,0 0 0 16,0 0-98-16,0 0-26 0,9 4-4 0</inkml:trace>
  <inkml:trace contextRef="#ctx0" brushRef="#br0" timeOffset="730">798 409 1594 0,'0'0'35'0,"0"0"7"0,0 11 2 0,0 5 1 0,0-1-36 0,0 0-9 0,-5 1 0 0,5-5 0 16,0 1 96-16,0-12 16 0,0 0 4 0,0 0 1 16,0 0-45-16,0 0-8 0,0 0-3 0,13 4 0 15,-4-4 4-15,0 0 1 0,4-8 0 0,-5-3 0 16,5 3-26-16,0-4-6 0,0-3-1 0,5 3 0 16,-10-3 0-16,5 0 0 0,0 3 0 0,0 0 0 15,-8 1-25-15,3-1-8 0,-3 1 0 0,3 3 0 16,-3-4-175-16,-1 5-38 0</inkml:trace>
  <inkml:trace contextRef="#ctx0" brushRef="#br0" timeOffset="1314">1157 501 403 0,'0'0'17'0,"0"0"5"0,0 0-22 0,0 0 0 16,0 0 0-16,0 0 0 0,0 0 282 0,9-8 52 15,-5-3 10-15,5-1 3 0,-4 5-211 0,3-5-43 0,1 4-8 16,-5-3-1-16,5-1-28 0,-5-3-6 16,5 7-1-16,-5-11 0 0,5 3-17 0,-5 1-3 0,5-4-1 15,-5-1 0-15,1 1-5 0,3 4-2 0,-3-4 0 0,-5 3 0 16,4-3-3-16,-4 0-1 0,0 3 0 16,4-3 0-16,-8 7-9 0,4 1-8 0,0-1 12 0,0 5-12 15,0 7 0-15,0 0 0 0,0 0 0 0,0 0 0 16,0 0 0-16,-9 7-9 0,1 5 9 0,3-1-12 15,1-3 12-15,0 7-12 0,-1 5 12 0,1 3-12 16,4 0 12-16,0 4 8 0,0 0-8 0,0 4 11 16,0 0-11-16,4-1-9 0,-4 5 9 0,5-4-13 15,-1-4 13-15,0 4 0 0,-4-4 0 0,0 0 0 16,5-4 10-16,-5 0-10 0,-5 0 8 0,1 0-8 0,-5 0 12 16,5-7-4-16,-9-1 0 0,0 0 0 0,4-3-8 0,-4-4 0 15,-4-1 9-15,4 1-9 0,0-8 0 0,-5 0-15 16,5 0 3-16,-4-4 0 0,4-3-1 0,0 3 0 15,4-8 0-15,-4 4 0 0,5-3 13 0,-1-4 0 16,9-1 0-16,0 1 10 0,0-5-10 0,0 1 0 16,9 0 9-16,4-4-9 0,0 4 0 0,4-5 8 15,5 5-8-15,-5 0 0 0,5 0-11 0,-1 3-6 16,6-3-2-16,-6 4-663 16,5-5-133-16</inkml:trace>
  <inkml:trace contextRef="#ctx0" brushRef="#br0" timeOffset="1445">1487 332 2026 0,'0'0'44'0,"0"0"10"0,0 0 2 0,4 11 1 0,-4 1-45 0,0 3-12 0,0 1 0 0,-4 3 0 16,0-8 66-16,4 5 11 0,-5-5 3 0,5 5 0 15,-4-5-36-15,0 1-8 0,4-1 0 0,-5-3-1 32,5-8-75-32,0 0-16 0,0 0-2 0,0 0-968 0</inkml:trace>
  <inkml:trace contextRef="#ctx0" brushRef="#br0" timeOffset="1601">1513 0 1267 0,'0'0'112'15,"0"0"-89"-15,0 0-23 0,0 0 0 0,0 0 188 0,0 0 32 16,9 4 8-16,-5 8 0 0,0-1-162 0,1 5-33 16,-1-5-6-16,0 5-2 0,1-1-25 0,-1 0 0 15,-4 5 0-15,0 3-641 16,4 0-134-16</inkml:trace>
  <inkml:trace contextRef="#ctx0" brushRef="#br0" timeOffset="1869">1639 355 1324 0,'0'0'118'0,"0"4"-94"16,4 3-24-16,0 5 0 0,-4-4 109 0,0 3 18 16,0 1 3-16,0-1 1 0,0 1-30 0,0-4-5 15,0-1-2-15,0-7 0 0,0 0-31 0,0 0-7 16,0 0 0-16,0 0-1 0,9-4-10 0,4-3-1 15,-9-1-1-15,9-4 0 0,0 1-28 0,0-1-6 16,0 1-1-16,0-1 0 0,0-3-8 0,5-1 0 0,-5 5 0 0,0 3 0 16,-5-4 0-16,5 9 0 0,-8-1 0 0,-5 4 0 15,0 0 8-15,13 4 0 0,-5-1 0 0,-3 9 0 16,3-4 32-16,-3 7 7 0,-1 1 1 0,0-1 0 16,-4 0-23-16,0 1-4 0,5-1-1 0,-5 1 0 15,0-1 20-15,0 4 3 0,0-3 1 0,0-1 0 16,0-15-36-16,0 12-8 0,0-12 0 0,0 0-872 15,-9 11-176-15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48:38.488"/>
    </inkml:context>
    <inkml:brush xml:id="br0">
      <inkml:brushProperty name="width" value="0.1" units="cm"/>
      <inkml:brushProperty name="height" value="0.1" units="cm"/>
      <inkml:brushProperty name="color" value="#808080"/>
      <inkml:brushProperty name="fitToCurve" value="1"/>
    </inkml:brush>
  </inkml:definitions>
  <inkml:trace contextRef="#ctx0" brushRef="#br0">165 362 288 0,'0'0'25'0,"0"0"-25"16,0 0 0-16,0 0 0 0,0 0 244 0,0 0 44 16,0 0 9-16,0 0 2 0,0 0-134 0,0 0-26 15,0 0-6-15,-9-3-1 0,9 3-57 0,-9 0-12 16,1-4-3-16,8 4 0 0,0 0-5 0,-9 4-2 15,-4-1 0-15,4 5 0 0,1-4-27 0,-1 4-6 16,0 3 0-16,-4 5-1 0,9-5-3 0,-9 9-1 16,0-5 0-16,4 4 0 0,1-3 12 0,3-1 2 15,-3 4 1-15,3-3 0 0,1-1-30 0,4 1 0 0,0-5 0 16,0 1 0-16,0-1 0 0,9 1 0 16,-9-12 0-16,8 11 0 0,5-3-12 0,0-4-8 0,0-4-1 0,5 4-1 31,-1-4-22-31,0-4-5 0,1 0-1 0,3-4 0 0,-3 1-117 15,-1-5-23-15,1 0-5 0</inkml:trace>
  <inkml:trace contextRef="#ctx0" brushRef="#br0" timeOffset="247">382 46 1177 0,'0'0'52'0,"0"0"11"0,0 0-51 0,0 0-12 16,0 0 0-16,0 0 0 0,0 0 117 0,0 0 21 15,0 0 4-15,0 0 1 0,0 0-75 0,0 0-16 16,0 0-2-16,0 0-1 0,0 8-22 0,0 4-5 16,0-1-1-16,0 5 0 0,0-5 14 0,0 5 2 15,0-1 1-15,4 4 0 0,0 1 7 0,-4-1 2 16,-4 4 0-16,0 0 0 0,4 4-31 0,0 4-7 16,0-4-1-16,-5 8 0 0,5-5-8 0,0 1 0 15,0 4 0-15,0-4 0 16,0 0-20-16,0-4-7 0,0-8-1 0,5 0-630 15,-1-4-126-15</inkml:trace>
  <inkml:trace contextRef="#ctx0" brushRef="#br0" timeOffset="571">607 362 288 0,'0'0'25'0,"0"0"-25"0,0 8 0 0,0 4 0 15,-4-5 252-15,4 9 46 0,-5-1 9 0,5 5 1 16,-8-5-152-16,8 4-32 0,0 0-5 0,-5 1-2 16,5-1-78-16,0 0-16 0,0 1-3 0,5-5-1 15,-5 0-19-15,4 1 0 0,5-5 8 0,-1-7-8 16,5 4 10-16,-13-8-2 0,0 0 0 0,0 0 0 0,9-4 6 16,4-4 1-16,0-3 0 0,4 3 0 0,-4-7-15 15,0-1 0-15,0-3 0 0,-4 4 0 0,0 3 0 0,4-3 19 16,-5-1-3-16,-3 1 0 0,-1-1-16 0,0 1 0 15,-8 0 0-15,4-1 0 0,-4 1 9 16,-5 3-1-16,-4-3-8 0,4 3 12 0,-4 4 11 0,0 1 1 16,0-1 1-16,5 4 0 0,8 4-17 0,0 0-8 15,-18 0 8-15,10 4-8 16,-1 0-28-16,0 7-10 0,-4-3-2 0,5 0-878 16</inkml:trace>
  <inkml:trace contextRef="#ctx0" brushRef="#br0" timeOffset="918">910 301 1659 0,'0'0'73'0,"0"0"16"0,0 0-71 0,0 0-18 0,-4 4 0 0,-5 0 0 15,5 3 89-15,0 1 15 0,-1 0 2 0,1-1 1 16,-5 5-39-16,5-4-8 0,0 3-2 0,-1-3 0 15,1 3-44-15,4-3-14 0,0 4 8 0,4-5-8 16,-4 5 0-16,5-4 0 0,-1-1 0 0,5 1 0 16,-5-4 0-16,9 7 0 0,-9-3 0 0,9 0 0 15,-4-4 0-15,4 3 0 0,-4 5 0 0,4-4 0 16,-5 3 0-16,1 5 0 0,0-5 0 0,-1 1 0 16,-3-1 0-16,3 1 0 0,-3-4 0 0,-1 3 0 0,-4 1 0 0,0 3 0 15,0-3 0-15,0-12 0 0,-4 11 22 16,-1-3-2-16,1 4-1 0,-5-5 0 0,1 1 15 15,-1 0 3-15,-4-1 1 0,4 1 0 0,1-4-18 0,-5 4-3 16,8-8-1-16,5 0 0 0,-8 7-16 0,8-7-17 16,0 0 3-16,0 0-728 15,0 0-146-15</inkml:trace>
  <inkml:trace contextRef="#ctx0" brushRef="#br0" timeOffset="1264">1114 624 864 0,'0'0'76'0,"0"0"-60"16,4-3-16-16,5-1 0 0,0-4 176 0,-1 0 33 16,5-3 7-16,0 3 0 0,-4-3-85 0,4-1-18 15,0-3-3-15,4-1-1 0,1 1-69 0,-1-1-13 16,-8 5-3-16,4-5-1 0,-9 1-23 0,5 0 8 0,0-5-8 0,-1 9 0 16,1-5 8-16,0 1-8 0,-9-1 8 0,4 1-8 15,0 0 0-15,-4 3 0 0,-4-3 0 0,0 7 8 16,-1-4 3-16,1 5 1 0,0-1 0 0,4 8 0 15,0 0 12-15,0 0 2 0,0 0 1 0,-9 8 0 16,-4-1-18-16,4 5-9 0,5 0 10 0,0 3-10 16,-5-7 9-16,5 7-9 0,-5 0 8 0,5 1-8 15,-1-1 8-15,5 1-8 0,-4 3 0 0,8 0 8 16,1-7-8-16,-5 3 0 0,4 4-12 0,5 1 12 16,-5-1 0-16,5-4 0 0,-1-3 0 0,5 0 0 15,0-5 0-15,5 1 0 0,-5-4 0 0,4-4 0 16,5 4 0-16,-5-1 0 0,0-6 0 0,5-1 0 15,-5 0-64-15,1 0-16 0,-5-7-2 16,0 3-555-16,-5-4-111 0</inkml:trace>
  <inkml:trace contextRef="#ctx0" brushRef="#br0" timeOffset="1488">1591 405 1220 0,'0'0'54'0,"0"0"11"0,0 11-52 0,0 1-13 15,4 3 0-15,-4-3 0 0,5-1 111 0,-5 5 19 16,4-1 4-16,-4 1 1 0,4 3-72 0,1-4-15 15,-1 5-2-15,0-5-1 0,1-3-17 0,3 3-4 16,-3-7-1-16,3 3 0 0,-8-11 2 0,0 0 1 16,0 0 0-16,13 0 0 0,0 0 30 0,-4-7 7 15,0-1 1-15,4-4 0 0,-5 1-21 0,1-8-4 16,4 3-1-16,0-3 0 0,-4 0-15 0,4 3-3 16,0-3-1-16,4 3 0 0,-4 1-11 0,0 0-8 15,0-1 12-15,0-3-12 0,0 0 9 0,0 7-9 0,-4 1 0 0,-1-1-1109 16</inkml:trace>
  <inkml:trace contextRef="#ctx0" brushRef="#br0" timeOffset="2158">2441 0 57 0,'0'0'0'15,"0"0"0"-15,0 0 0 0,0 0 0 0,0 12 276 0,0-4 51 16,0-8 9-16,-5 7 3 0,5-7-147 0,-4 12-30 16,0-5-6-16,4 5 0 0,-5-4-67 0,1-1-13 15,4 5-2-15,-4 3-1 0,4-3-33 0,-5 0-8 16,5 3 0-16,0 0-1 0,0 5-17 0,0-5-3 16,0 4-1-16,0 1 0 0,5 3-10 0,-5 0 0 15,4 8 0-15,0-4 0 0,1 7 0 0,-5-3 0 16,4 0 0-16,-4 4 0 0,4-5 0 0,1 5 0 15,-5-8 0-15,0 4 0 0,4-4 0 0,-4-4 0 16,0-4 0-16,0-3 0 16,0-1-96-16,0-3-14 0,0-12-3 0</inkml:trace>
  <inkml:trace contextRef="#ctx0" brushRef="#br0" timeOffset="2358">2280 370 1094 0,'0'0'97'0,"0"0"-77"0,0 0-20 0,0 0 0 16,0 0 150-16,9 4 26 0,-9-4 6 0,13 4 1 16,0-4-52-16,0 0-11 0,4 0-1 0,-4 0-1 15,5 0-55-15,-1 0-11 0,0 0-3 0,5 0 0 16,0 0-32-16,-1 0-6 0,5 0-2 0,-8 0 0 16,3 4-19-16,-3-4-4 0,-1-4-1 0,0 0 0 15,1 4-160-15,-1 0-32 0,0-8-6 0,1 4-609 16</inkml:trace>
  <inkml:trace contextRef="#ctx0" brushRef="#br0" timeOffset="2590">2744 316 288 0,'0'0'25'0,"0"4"-25"0,-4 8 0 0,-1-1 0 0,-3 1 265 0,3-1 48 16,-3 5 10-16,3-1 1 0,-3 4-155 0,3 1-31 15,1-5-6-15,0 0-2 0,-1-3-75 0,5 3-15 16,0 1-4-16,9-5 0 0,-5 1-25 0,5-4-11 16,0-1 8-16,-1-3-8 0,5-4 14 0,-4 4-2 15,4 0-1-15,0-4 0 0,0-4-11 0,-4 0 0 16,-1-3 0-16,5-1 8 0,0-4-18 0,-4 1-4 15,0 3-1-15,4-4 0 0,-9 5 7 0,0-5 8 16,1 1-13-16,-5-1 5 0,0 1 30 0,0-1 6 16,-5 0 2-16,1 1 0 0,-5 3 50 0,1 0 11 15,-1 1 1-15,0-1 1 0,-4 4-47 0,5 4-10 16,-5 0-1-16,0 4-1 0,0 0-18 0,0 4-3 16,0-5-1-16,0 9 0 15,4-4-97-15,0-1-20 0</inkml:trace>
</inkml:ink>
</file>

<file path=ppt/ink/ink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9:45.968"/>
    </inkml:context>
    <inkml:brush xml:id="br0">
      <inkml:brushProperty name="width" value="0.1" units="cm"/>
      <inkml:brushProperty name="height" value="0.1" units="cm"/>
      <inkml:brushProperty name="color" value="#3165BB"/>
      <inkml:brushProperty name="fitToCurve" value="1"/>
    </inkml:brush>
  </inkml:definitions>
  <inkml:trace contextRef="#ctx0" brushRef="#br0">39 189 748 0,'0'0'33'0,"0"0"7"0,0 0-32 0,0 0-8 16,0 0 0-16,4 15 0 0,1-3 286 0,-5-1 55 16,4 5 11-16,0-1 3 0,1 5-221 0,-5-1-44 15,4 0-9-15,0 0-1 0,1 1-32 0,-5-1-7 16,4 0-1-16,-4 0 0 0,-4-7-19 0,4 3-4 16,0-3-1-16,4-4 0 15,-8-4-60-15,4-4-12 0,0 0-2 0,0 0-1000 0</inkml:trace>
  <inkml:trace contextRef="#ctx0" brushRef="#br0" timeOffset="142">0 0 864 0,'0'0'38'0,"0"0"8"0,0 0-37 0,0 0-9 0,0 0 0 0,0 0 0 16,0 0 281-16,4 8 55 0,1 0 10 0,-1 3 2 15,5 1-248-15,-5-5-49 0,0 5-11 0,5-4-1 16,0-1-52-16,-9-7-11 0,8 8-1 15,1 0-952-15</inkml:trace>
  <inkml:trace contextRef="#ctx0" brushRef="#br0" timeOffset="449">433 177 115 0,'0'0'0'0,"0"0"10"0,-8 4-10 0,-1 0 0 16,0-4 0-16,1 8 0 0,-5-4 435 0,4 0 85 15,-4-1 16-15,4 5 4 0,1 0-376 0,-1-4-75 16,-4 3-15-16,4 1-3 0,5 4-40 0,0-1-8 16,-1-3-2-16,5 0 0 0,0-1-21 0,0-7 0 15,0 0 0-15,9 12 0 0,-5-8 0 0,5 3 8 16,0 1-8-16,4 4 0 0,0-5 0 0,0-3 0 16,0 4 0-16,0 0 8 0,4 3-8 0,-4-3-13 15,0 0 3-15,0-1 1 0,-9 5 9 0,5-1 8 0,0 1-8 16,-5 0 11-16,-4 3 12 0,0-7 2 0,0 3 1 15,4 1 0-15,-8-1 11 0,0-3 3 0,-1 0 0 0,-3-1 0 16,8-7-14-16,-9 8-2 0,-4-4-1 0,0 4 0 16,0-8-13-16,4 0-2 0,-4 4-8 0,0-4-802 15,0 0-167-15</inkml:trace>
</inkml:ink>
</file>

<file path=ppt/ink/ink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9:44.413"/>
    </inkml:context>
    <inkml:brush xml:id="br0">
      <inkml:brushProperty name="width" value="0.1" units="cm"/>
      <inkml:brushProperty name="height" value="0.1" units="cm"/>
      <inkml:brushProperty name="color" value="#3165BB"/>
      <inkml:brushProperty name="fitToCurve" value="1"/>
    </inkml:brush>
  </inkml:definitions>
  <inkml:trace contextRef="#ctx0" brushRef="#br0">225 58 748 0,'0'0'67'0,"0"0"-54"15,0 0-13-15,0 0 0 0,0 0 209 0,0 0 39 16,0 0 8-16,0 0 2 0,0 0-117 0,0 0-23 16,0 0-5-16,0 12-1 0,0-1-39 0,0 5-8 15,0 3-1-15,5 4-1 0,-1 4-16 0,0 4-3 16,1 3-1-16,-1 5 0 0,5-1-8 0,-5 1-2 15,0 0 0-15,1-1 0 0,-1-3-21 0,0-1-4 16,-4-3 0-16,0 0-8 0,0-8 0 0,0 0 0 16,5-3-12-16,-5-5 3 15,-5-3-169-15,5-1-34 0</inkml:trace>
  <inkml:trace contextRef="#ctx0" brushRef="#br0" timeOffset="160">0 389 1382 0,'0'0'123'0,"0"0"-99"0,0 0-24 0,0 0 0 16,9 0 124-16,-1-7 20 0,5 7 4 0,0-4 1 16,0 0-61-16,5 0-13 0,-1 0-3 0,5 0 0 15,-1-3-15-15,1 3-3 0,0-4-1 0,4 0 0 0,4 1-27 16,-4 3-6-16,0-4 0 0,0-3-1 16,0 7-125-16,4-4-25 0,-4-4-5 0</inkml:trace>
  <inkml:trace contextRef="#ctx0" brushRef="#br0" timeOffset="529">503 0 403 0,'0'0'36'16,"0"0"-36"-16,0 0 0 0,4 12 0 0,0-5 323 0,-4 9 57 16,5 3 12-16,-1 4 3 0,-4-3-255 0,4 3-52 15,1 0-9-15,-5 8-3 0,-9-1-21 0,9 5-5 16,4-4-1-16,1 4 0 0,-10-1-37 0,1 5-12 15,4-1 8-15,-4-3-8 0,4 0 0 0,0-4 0 16,-5-4 0-16,5-4 0 16,0-8-38-16,0 0-11 0,0-3-3 0,0-12 0 15,0 0-53-15,0 0-11 0,0 0-3 0,9-8 0 16,0-3-12-16,-1-5-2 0,5-3-1 0,0 4 0 0,-4-5 89 0,4 1 17 0,0 0 4 0,5 0 1 16,-10 3 95-16,5-3 20 0,0 7 3 0,0 1 1 15,-4-1 4-15,0 8 2 0,-9 4 0 0,0 0 0 16,0 0-27-16,13 0-6 0,-13 0-1 0,8 12 0 15,1-4-6-15,0 3-2 0,-5-3 0 0,-4 3 0 16,4 1 1-16,1 3 0 0,-5 1 0 0,0-1 0 16,0 1-22-16,0-1-5 0,0 1-1 0,0-5 0 15,0 4-33-15,0-3 0 0,0 3 0 0,0-3 0 16,0 3 0-16,0-3 0 0,0 0 0 0,0-1-776 16,0-11-151-16</inkml:trace>
  <inkml:trace contextRef="#ctx0" brushRef="#br0" timeOffset="688">871 459 1497 0,'0'0'133'0,"0"11"-106"15,0 1-27-15,5-1 0 0,-5 1 114 0,0 3 18 16,0-3 3-16,0 0 1 0,0-1-48 0,0 1-8 16,0-12-3-16,0 11 0 0,0-11-57 0,0 0-11 15,0 0-9-15,0 0 12 16,0 0-207-16,0 0-41 0</inkml:trace>
  <inkml:trace contextRef="#ctx0" brushRef="#br0" timeOffset="818">867 154 1911 0,'0'0'84'0,"0"0"19"0,0 0-83 0,0 8-20 0,-4 0 0 16,-1 3 0-16,5 5 62 0,0-5 8 0,0 1 2 0,0 3 0 15,0 1-41-15,0-1-8 0,0 0-2 0,9 1 0 16,-9-1-141-1,4 1-29-15</inkml:trace>
  <inkml:trace contextRef="#ctx0" brushRef="#br0" timeOffset="1069">1118 351 1094 0,'0'0'97'0,"0"0"-77"0,0 0-20 0,-4 4 0 0,0 3 185 0,-1-3 34 15,-3 0 6-15,3 4 2 0,-3-4-119 0,3 3-24 16,-3 1-5-16,3 0-1 0,5-8-53 0,-4 4-10 15,0 3-3-15,4-7 0 0,0 0-12 0,0 0 0 16,0 0 0-16,4 12 0 0,0-1 0 0,1 1 8 16,-5-12-8-16,8 12 0 0,1 3 16 0,-5-3-2 15,5-1-1-15,0 1 0 0,-1-1 6 0,-3 1 1 16,-1-1 0-16,-4-11 0 0,4 12 10 0,-4-12 2 16,0 11 1-16,0-11 0 0,0 0-13 0,0 0-2 15,0 0-1-15,-4 12 0 0,4-12-17 0,-9 4 8 16,1 4-8-16,-1-1-1131 0</inkml:trace>
</inkml:ink>
</file>

<file path=ppt/ink/ink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9:42.038"/>
    </inkml:context>
    <inkml:brush xml:id="br0">
      <inkml:brushProperty name="width" value="0.1" units="cm"/>
      <inkml:brushProperty name="height" value="0.1" units="cm"/>
      <inkml:brushProperty name="color" value="#3165BB"/>
      <inkml:brushProperty name="fitToCurve" value="1"/>
    </inkml:brush>
  </inkml:definitions>
  <inkml:trace contextRef="#ctx0" brushRef="#br0">0 173 288 0,'0'0'12'0,"0"0"4"15,0 0-16-15,0 0 0 0,0-7 0 0,0 7 0 0,0 0 291 0,0 0 55 16,0 0 11-16,0 0 3 0,0 0-214 0,0 0-42 16,0 0-9-16,0 0-2 0,0 0-28 0,0 0-5 15,0 11-2-15,5 1 0 0,-5-1-7 0,4 5-2 16,-4-1 0-16,0 1 0 0,0 3-9 0,0 4-3 15,4 0 0-15,-4 0 0 0,0 0-17 0,0 1-3 16,0 2-1-16,5 1 0 0,-5 0-16 0,0 0 8 16,0-3-8-16,4-1 0 0,-4-8 9 0,0 4-9 15,4-7 0-15,-4 3 9 0,0-7-9 0,0-8 0 16,0 0 0-16,0 0 0 0,0 0 0 0,0 0 0 16,9-12 0-16,-5 1 0 0,5-8 0 0,-5-1 0 15,1-3 0-15,-1 0 0 16,0-4-20-16,1 0-5 0,-1 0-2 0,-4 0 0 0,0-4 27 0,5 1-10 15,-5-1 10-15,4 0 0 0,0 4 0 0,-4-4 0 0,5 4 0 16,-1 0 0-16,0 4 0 0,1 4 8 0,-1 3 0 16,0 1 1-16,1 3 7 0,-1 5 2 0,-4 7 0 0,0 0 0 15,9 0-6-15,-1 4-2 0,1 3 0 0,0 1 0 16,-1 4 3-16,1 3 1 0,-5 0 0 0,5 5 0 16,-5-1 8-16,1 4 2 0,-5-4 0 0,4 4 0 15,0 4 5-15,-4-4 2 0,0 1 0 0,0-1 0 16,0-4-31-16,0-4 8 0,0 1-8 0,0-1 0 15,5-3 0-15,-5-5 0 0,0-7 8 0,0 0-8 16,0 0 0-16,0 0 0 0,0 0 0 0,0 0 0 0,0-3 0 16,8-9-16-16,-3-3 3 0,-1-1 1 15,5-3-12-15,-1 0-3 0,1-4 0 16,4 3 0-16,-4 1 10 0,-1 0 1 0,5 0 1 0,0-1 0 0,-4 9 15 0,0-1 0 16,-1 1 0-16,5 3 0 0,-4 8 0 0,0 0 0 15,-5 4 0-15,9 3 0 0,-9 1 12 0,5 4 6 16,-5 3 1-16,-4 1 0 0,5-1 1 0,-5 4 1 15,0 0 0-15,0-3 0 0,0 3-21 0,0 4 9 16,4-7-9-16,0 7 0 0,-4-4 0 0,0 0 0 16,5-3 0-16,-5 3 0 15,4-4-157-15,0 1-39 0</inkml:trace>
  <inkml:trace contextRef="#ctx0" brushRef="#br0" timeOffset="387">716 270 1753 0,'0'0'77'0,"-5"-8"17"0,1 4-75 0,0-7-19 0,-1 3 0 0,1 0 0 16,-5 4 114-16,1 1 19 0,-1-1 4 0,0 4 1 16,1 0-63-16,3 0-13 0,-3 7-2 0,3 1-1 15,-8 4-24-15,5 3-5 0,-1 0-1 0,0 1 0 16,1 7-4-16,-1-4-1 0,5 4 0 0,-1 1 0 15,1-5-16-15,0 4-8 0,-5-8 8 0,9 5-8 0,0-9 0 16,4 1 0-16,-4-12 8 0,0 0-8 0,5 7 0 16,-5-7 0-16,0 0 9 0,0 0-9 0,13-3 0 0,4-5 0 15,-4-4 0-15,0-3 8 0,-4 3-8 0,4-3-12 16,0-1 4-16,-5 1 0 0,1 4 8 0,4-1-13 16,-4 4 5-16,-1 1 8 0,-8 7-14 0,0 0 5 15,0 0 1-15,9 7 0 0,-5 1 8 0,5 4 9 16,-9-1-1-16,4 4-8 0,1-3 16 0,-5 3-3 15,0-3-1-15,4 0 0 0,0-1-3 0,-4 1-1 16,0-1 0-16,0-11 0 0,0 8-8 0,0-8 0 16,0 0 0-16,0 0 8 15,0 0-68-15,0 0-13 0,0 0-3 0,0 0-1 16,0 0-115-16,9-8-22 0,0 1-5 0</inkml:trace>
  <inkml:trace contextRef="#ctx0" brushRef="#br0" timeOffset="784">841 274 403 0,'0'0'36'0,"0"0"-36"0,0 0 0 0,0 0 0 16,0 0 269-16,0 0 47 0,9 11 10 0,0 1 2 16,-5-5-152-16,0 9-31 0,1-1-5 0,-1 1-2 15,5-1-54-15,-5 1-10 0,0-1-2 0,1 4-1 16,-1-3-29-16,0-1-6 0,1 0 0 0,-1-3-1 16,-4 0-23-16,4-5-12 0,-4-7 12 0,0 0-12 15,0 0 12-15,0 0-4 0,0 0 0 0,0 0-8 16,0 0 0-16,0 0 0 0,9-7 0 0,0-1 0 15,-1-4-20-15,-3-3-10 0,3-1-2 0,-3 1-1 16,3-4-6-16,-3-4-1 0,-1 3 0 0,5 1 0 16,-5 4-5-16,5-1-2 0,-1 5 0 0,1-1 0 15,-5 4 47-15,-4 8 0 0,0 0 12 0,0 0-2 0,9 8 29 16,0 0 5-16,-5 3 2 0,5 1 0 0,-5 7-12 0,0-3-2 16,-4 3-1-16,5 0 0 0,-5 4 7 0,4 0 2 15,-4 1 0-15,4-1 0 0,-4 0-8 0,0 4-2 16,0-4 0-16,0 4 0 0,0 4-7 0,0 0-2 15,0-1 0-15,-4 5 0 0,0-4-21 0,-1 0 0 16,1-4-10-16,-5 3 10 0,5-6-9 0,0-1 9 16,-1-4 0-16,-3 0-9 0,-1-7 9 0,0-1 0 15,1-3 0-15,-5-4 0 16,0 0-24-16,4-8-4 0,0 0 0 0,5-4 0 16,-5-3-95-16,1-5-19 0,-1-3-4 0,5-4-854 0</inkml:trace>
  <inkml:trace contextRef="#ctx0" brushRef="#br0" timeOffset="1287">1253 0 1616 0,'0'0'36'0,"0"0"7"16,0 0 1-16,0 0 1 0,0 0-36 0,13 0-9 0,-13 0 0 0,5 4 0 0,-5-4 80 16,0 0 13-16,8 8 3 0,1-1 1 0,-5 1-21 0,1 4-5 15,-1-1-1-15,0 5 0 0,1-5-18 0,-1 1-3 16,-4 7-1-16,4 0 0 0,1 0-4 0,-1 5 0 16,-4-1-1-16,0 8 0 0,4-5-16 0,-4 5-3 15,-4-4-1-15,4 8 0 0,0-8-13 0,-4 4-2 16,4-4-8-16,-5-4 12 0,5-4-12 0,0 0 0 15,0-7 8-15,0 0-8 0,0-12 0 0,0 0 11 16,0 0-11-16,0 0 10 0,0 0-10 0,0-8 10 16,0-4-10-16,5-3 10 0,-1-1-10 0,0-7 0 15,5 0 0-15,-5 0 0 0,5 0 0 0,0-4 0 16,-1 4-10-16,1 0 10 0,0 0-8 0,4 3 8 16,-5 5 0-16,1 3-9 0,0 1 9 0,-1 3-8 15,1 4 8-15,4 4-8 0,-13 0 8 0,9 8-12 16,-1 0 12-16,-3-1-12 0,-1 5 28 0,0 3 6 15,1-3 1-15,-1 3 0 0,-4 1-8 0,4-5-2 16,-4 1 0-16,0 3 0 0,-4-3 11 0,4 3 1 16,0-7 1-16,-4 4 0 0,-1-1-10 0,5-3-3 0,-8-1 0 0,3 5 0 15,1-8-13-15,4-4 8 0,-4 8-8 0,-1-1 0 32,1-3-19-32,4-4-9 0,0 0-3 0,0 8-813 0,0-8-164 0</inkml:trace>
  <inkml:trace contextRef="#ctx0" brushRef="#br0" timeOffset="1652">1617 401 403 0,'0'0'17'0,"0"0"5"0,0 0-22 0,0 0 0 16,0 0 0-16,0 0 0 0,0 0 286 0,9 4 53 15,-9-4 10-15,13 3 3 0,-4 1-199 0,-1-4-39 16,1 0-8-16,0 0-2 0,-1 0-50 0,1-4-10 15,4 1-3-15,0-5 0 0,0 0-18 0,0-7-4 16,-4 3-1-16,-1-3 0 0,10 3-10 0,-10-3-8 16,1-1 12-16,0-3-12 0,-1 8 8 0,-3-5-8 15,-1 1 0-15,0-1 0 0,5 5 0 0,-9-1 0 16,0 5 0-16,0-5 0 0,0 4 0 0,0 1 0 16,-4-1 0-16,4 8-9 0,0 0 9 0,0 0 0 15,-13 0 0-15,4 4 0 0,0 3 0 0,1 1 0 16,3 4 0-16,1 3 0 0,-5 1 0 0,1-1 0 15,3 4 0-15,1 4 0 0,0-3 16 0,-1 3-2 0,1-4 0 0,4 4 0 16,4 0 2-16,1-4 1 16,-1 1 0-16,5-1 0 0,-1-4-6 0,5 1-2 0,-8-5 0 15,8-3 0-15,0 0 7 0,4-4 2 0,-4-4 0 16,4 0 0 0,5 0-116-16,-5-4-23 0</inkml:trace>
</inkml:ink>
</file>

<file path=ppt/ink/ink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19:47.244"/>
    </inkml:context>
    <inkml:brush xml:id="br0">
      <inkml:brushProperty name="width" value="0.1" units="cm"/>
      <inkml:brushProperty name="height" value="0.1" units="cm"/>
      <inkml:brushProperty name="color" value="#3165BB"/>
      <inkml:brushProperty name="fitToCurve" value="1"/>
    </inkml:brush>
  </inkml:definitions>
  <inkml:trace contextRef="#ctx0" brushRef="#br0">0 0 172 0,'0'0'16'0,"0"0"-16"16,0 0 0-16,0 0 0 0,-4-8 320 0,4 8 60 15,0 0 13-15,0 0 3 0,0 0-232 0,0 0-45 16,4 12-10-16,1 7-1 0,-5 1-26 0,4 3-5 15,0 0-1-15,1 8 0 0,8-1-23 0,-9 5-5 16,-4 0 0-16,0 3-1 0,4 1-14 0,1-1-2 16,-10 5-1-16,5-5 0 0,-4-3-16 0,4 0-3 15,-4-5-1-15,4-3 0 0,-9-3-10 0,5-5 10 16,8-4-10-16,0-3 10 0,-8-1-10 0,4-11 8 16,0 0-8-16,0 0 8 0,0 0 2 0,4-11 0 15,1-1 0-15,-1-3 0 0,5-4-21 0,-1-1-4 16,-3 1-1-16,3 0 0 0,5 3 0 0,0-3-1 15,-4 4 0-15,0-1 0 0,4 5 17 0,4 3 0 0,-4 0 0 16,0 4 0-16,0 4 0 0,0 0 0 0,4 4 0 0,-8 0 0 16,-5 4-16-16,5 0 3 0,4-1 1 0,-4 1 0 15,-14 4 27-15,1-1 5 0,8 1 2 0,1-1 0 16,-1 1 18-16,-4-1 4 0,-9-3 1 0,5 4 0 16,4 3-13-16,-4-3-2 0,-9-1-1 0,4 1 0 15,5-1-29-15,-5-3 0 0,-4 4 0 0,0-5 0 16,4 1-39-16,1-4-13 15,8-4-4-15,-9 7-745 0,0-3-150 0</inkml:trace>
  <inkml:trace contextRef="#ctx0" brushRef="#br0" timeOffset="337">386 601 1094 0,'0'0'97'0,"0"0"-77"16,0 0-20-16,13 0 0 0,0 0 118 0,0 0 20 15,4 0 4-15,1 0 1 0,-1-7-63 0,-4-1-12 16,0 0-2-16,0 0-1 0,4 1-29 0,-4-5-7 16,-4-3-1-16,0 3 0 0,8 1-19 0,-8-5-9 15,-5 1 8-15,0-1-8 0,1 9 0 0,-1-5 0 16,-8-3 0-16,-1 3 0 0,1 4 0 0,0-3 0 16,-1 3 0-16,-3 4 0 0,-5-3-8 0,4 7 8 15,9 0 0-15,-9 0 0 0,-4 3 0 0,0 5 0 0,0 4-9 16,5 3 9-16,3-3 0 0,1 3 0 15,0 4-8-15,4-3 8 0,0-1 19 0,0 4 7 0,0-7 2 0,-5 3 0 16,5 1-1-16,5-5 0 0,-5 1 0 0,8-4 0 16,1 3 13-16,0-3 2 0,4 0 1 0,-5-4 0 15,-8-4-19-15,13 7-4 0,9-7-1 0,-9 4 0 16,0-4-19-16,0 0 8 0,9-4-8 0,-5-3 0 16,-4 3-99-1,0-8-26-15,9 1-6 0</inkml:trace>
  <inkml:trace contextRef="#ctx0" brushRef="#br0" timeOffset="535">794 77 576 0,'0'0'25'0,"0"0"6"0,0 0-31 0,0 0 0 16,0 0 0-16,0 0 0 0,13 8 316 0,-9 0 56 16,0-1 12-16,-4 9 3 0,9-1-258 0,-5 4-51 15,-4 5-10-15,0 3-3 0,0 3 9 0,0 1 2 16,-4 4 0-16,0 0 0 0,-1 3-50 0,1 1-10 15,4-1-1-15,-4 1-1 0,-5 3-14 0,9-3 9 16,4-5-9-16,1 5 8 16,-5-8-101-16,0-4-21 0,0 0-4 0,4-8-893 0</inkml:trace>
  <inkml:trace contextRef="#ctx0" brushRef="#br0" timeOffset="715">976 127 1324 0,'0'0'118'0,"0"0"-94"0,0 0-24 0,8 16 0 16,1-5 167-16,-5 9 29 0,-8 3 5 0,4 4 2 16,4 0-105-16,1 0-21 0,-10 3-4 0,1 5-1 15,8 0-9-15,1-1-3 0,-10 1 0 0,1 4 0 16,4-9-41-16,4-3-9 0,-4 0-2 0,0-7 0 16,-13-1-75-16,5-4-15 15,8-7-3-15,-5 0-967 0</inkml:trace>
  <inkml:trace contextRef="#ctx0" brushRef="#br0" timeOffset="884">698 324 2012 0,'0'0'89'0,"4"-4"19"0,1-4-87 0,3 1-21 16,10 3 0-16,-5 0 0 0,0 4 84 0,4-4 12 16,1 4 2-16,3-4 1 0,10 4-32 0,-10 0-7 15,-8 0 0-15,9 0-1 0,13-4-27 0,-5 4-4 16,0-4-2-16,-4 4 0 0,0 0-26 0,-4 0-16 15,0-3 3-15,-1 3-772 16,1 0-155-16</inkml:trace>
  <inkml:trace contextRef="#ctx0" brushRef="#br0" timeOffset="1300">1288 532 1036 0,'0'0'92'0,"0"0"-73"0,0 0-19 0,0 0 0 16,0 0 139-16,0 0 24 0,0 0 5 0,0 0 0 15,13 0-70-15,-5-4-14 0,1 0-4 0,4-4 0 16,0 5-23-16,0-5-5 0,0-4 0 0,0 1-1 16,0-1-39-16,0 5-12 0,4-5 8 0,-4 4-8 15,-4 1 0-15,0-5-17 0,-1 0 3 0,1 1 1 16,0 3-9-16,-1-3-2 0,-3-1 0 0,-1 4 0 15,0-3 4-15,-4 3 1 0,0-3 0 0,-4-1 0 16,0-3-16-16,-1 7-3 0,-3-4-1 0,-1 1 0 16,0-1 11-16,1 1 1 0,-5 3 1 0,4 4 0 0,0 0 9 0,1 4 1 15,-1 4 1-15,-4 0 0 0,4 4 15 0,-4 3 12 16,5 1-3-16,3 3 0 0,-3 1 48 0,3 3 10 16,5 4 1-16,0 0 1 0,0 0-9 0,0 0-3 15,0 0 0-15,9 4 0 0,-5 0-12 0,1-4-2 16,3 1-1-16,-3-1 0 0,8-4-21 0,0-4-4 15,-5-3-1-15,5 0 0 0,0-5-16 0,0-3 0 16,0-4 0-16,0 0 0 16,0-4-81-16,5-3-23 0,-5-5-5 0,4 0-1 15,-4-3-100-15,4-4-20 0,-4 3-4 0,-4 1-394 0</inkml:trace>
  <inkml:trace contextRef="#ctx0" brushRef="#br0" timeOffset="1507">1665 385 460 0,'0'0'41'0,"0"0"-33"15,0 0-8-15,0 0 0 0,0 0 222 0,0 0 42 16,4 12 9-16,-4 0 2 0,4-1-126 0,-4 8-25 0,5-3-4 0,-5 3-2 15,-5 0-61-15,5 1-12 0,0-1-2 0,0 4-1 16,0-4-8-16,0-3-2 0,0-1 0 0,5 1 0 16,-1-5 6-16,0 4 1 0,1-3 0 0,3 0 0 15,-3-5-12-15,-5-7-3 0,0 0 0 0,13 0 0 16,0-4 26-16,-5 1 5 0,5-9 1 0,5 0 0 16,-1-7-12-16,0 0-3 0,5-8 0 0,-4 0 0 15,3-4-23-15,1 0-5 0,0-3-1 0,4-1 0 16,-5 4-12-16,1 0 0 0,-5 4 0 0,1 0 0 15,-5 4-99-15,0 4-19 0,0 0-4 16,-5 3-1-16</inkml:trace>
  <inkml:trace contextRef="#ctx0" brushRef="#br0" timeOffset="2909">2254 713 1440 0,'0'0'128'0,"0"0"-103"15,0 0-25-15,0 0 0 0,0 0 200 0,0 0 36 16,0 0 6-16,0 0 2 0,0 0-108 0,0 0-20 16,0 0-5-16,0 0-1 0,0 0-69 0,0 0-13 15,13 0-4-15,-13 0 0 0,0 0-3 0,0 0-1 16,0 0 0-16,0 0 0 0,0 0-20 0,0 0 0 15,0 0 0-15,5 4 8 0,3 4-8 0,1-8 0 16,-9 0 0-16,9 3 0 16,-1-3-97-16,-8 0-18 0,0 0-3 0,5-3-1040 0</inkml:trace>
  <inkml:trace contextRef="#ctx0" brushRef="#br0" timeOffset="3172">2575 728 2073 0,'0'0'45'15,"0"0"10"-15,0 0 1 0,0 0 4 0,0 0-48 0,0 0-12 0,0 0 0 0,9-3 0 0,-1 3 70 16,-8 0 12-16,9 0 2 0,-9 0 1 0,9-4-44 0,-9 4-9 15,8 0-1-15,-8 0-1 0,0 0-30 0,9 4 0 16,4-4 0-16,-13 0 0 0,0 0 0 0,9 7-21 16,-9-7 3-16,8 4 1 15,-8-4-183-15,9 4-37 0</inkml:trace>
  <inkml:trace contextRef="#ctx0" brushRef="#br0" timeOffset="3419">2861 752 748 0,'0'0'33'0,"0"0"7"0,0 0-32 0,0 0-8 0,0 0 0 0,0 0 0 15,0 0 352-15,0 0 69 0,9 0 14 0,-9 0 2 16,13-4-258-16,-13 4-52 0,9 0-11 0,-1-4-1 15,5 4-79-15,-4 0-15 0,0 0-3 0,-9 0-1 16,0 0-9-16,0 0-8 0,0 0 9 0,0 0-9 16,0 0 0-16,0 0 0 0,0 0-8 0,0 0-824 15,0 0-164-15</inkml:trace>
</inkml:ink>
</file>

<file path=ppt/ink/ink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0:09.11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1383 2116 172 0,'0'0'16'0,"0"0"-16"0,0 0 0 0,0 0 0 15,0 0 151-15,0 0 27 0,0 0 6 0,0 0 0 16,0 0-72-16,0 0-16 0,0 0-2 0,0 0-1 16,0 0-22-16,0 0-5 0,0 0-1 0,0 0 0 15,0 0-17-15,0 0-4 0,-4-8-1 0,4 8 0 16,-9 0-24-16,9 0-5 0,-9-4-1 0,9 4 0 16,0 0 10-16,0 0 1 0,-4 0 1 0,-5 4 0 15,1-4 0-15,-1 4 0 0,9-4 0 0,0 0 0 0,-9 0-25 16,9 0 0-16,-4 4 8 0,4-4-8 0,0 0 12 0,0 0 0 15,0 0 0-15,0 0 0 0,0 0 8 0,-9-4 3 16,5 0 0-16,4 4 0 0,0 0-13 0,0 0-2 16,0 0-8-16,-9-4 12 0,5 4-4 0,0-4-8 15,4 4 11-15,0 0-11 0,0 0 8 0,0 0-8 16,-9-4 0-16,5-3 0 0,-1 3 11 0,5 4-2 16,0 0 0-16,0 0 0 0,-4-8 3 0,0 4 0 15,-1-3 0-15,1-1 0 0,4 0-4 0,0 8-8 16,0-8 12-16,0 1-4 0,0-1-8 0,0 8 10 15,-4-8-10-15,-1 1 10 0,5 3-10 0,0 4 12 16,0 0-12-16,-4-8 12 0,0 0-12 0,4 8 10 16,0-7-10-16,-5-1 10 0,1 0-2 0,4 1-8 15,0-5 12-15,0 4-4 0,0 8-8 0,0-7 0 16,0 7 9-16,0 0-9 0,0-8 0 0,0 0 8 16,0 8-8-16,0 0 0 0,0 0 0 0,4-8 0 0,-4 1 0 0,0-1 0 15,0 0 0-15,0 8 0 0,0-11 0 0,0 11 0 16,0-8 0-16,0 8 0 0,0 0 0 0,0 0 0 15,0-11 0-15,0 3 0 0,0 0 0 0,0 0 0 16,0-3 0-16,0 11 8 0,0 0-8 0,0 0 0 16,0-8 9-16,0 0-9 0,0 8 12 0,0 0-12 15,0 0 16-15,0 0-3 0,5-7-1 0,-1-1 0 16,-4-4-12-16,0 12 0 0,0 0 0 0,0 0 0 16,4-3 0-16,-4 3 0 0,5-8 0 0,-1 0 0 15,-4 8 8-15,4-8 1 0,5-3 1 0,-9 3 0 0,0 8-10 16,4-7-11-16,1-1 3 0,3 4 0 0,-8 4 8 15,0 0 0-15,0 0 0 0,0-8 0 0,0 8 0 0,5-7 12 16,-5-1-2-16,0 8-1 0,0 0-9 0,0 0-12 16,0 0 2-16,4-4 1 0,0-4 9 0,1 1 0 15,-5 7 0-15,8-4 8 0,-8 4-8 0,5-8 8 16,-1 0-8-16,-4 8 8 0,0-4-8 0,4-3 0 16,1-1 0-16,-5 8 8 0,0 0-8 0,0 0 0 15,8-4 0-15,-8 4 0 0,0 0 0 0,0 0 0 16,0 0 0-16,0 0-8 0,9-4 8 0,-5 0 0 15,-4 4 8-15,9-3-8 0,-9 3 0 0,4-8 9 16,-4 8-9-16,9 0 0 0,0-4 0 0,-1 0 0 16,-8 4 0-16,0 0 0 0,0 0 0 0,9 0 0 15,-9 0 0-15,0 0 0 0,0 0 0 0,9 0 0 16,-1 0 0-16,-8 0 0 0,0 0 0 0,9 0 0 0,0 0 0 16,-9 0 0-16,0 0 0 0,13 0 0 0,-13 0 0 0,8 0 0 15,1 0 8-15,-9 0-8 0,0 0 0 0,0 0 0 16,13 0 0-16,-13 0 0 0,0 0 0 0,13 0 0 15,-4 0 0-15,-9 0 0 0,0 0 0 0,0 0 0 16,13 0 0-16,0 4 0 0,-13-4 0 0,0 0 0 16,0 0 0-16,13 0 0 0,-4 0 0 0,-9 0 0 15,13 4 0-15,-13-4 0 0,13 0 0 0,-13 0 0 16,0 0 0-16,13 0 0 0,-13 0 0 0,0 0 0 16,17 4 0-16,-17-4 0 0,0 0 0 0,0 0 0 15,13 0 0-15,-13 0 0 0,0 0 0 0,13 4 0 16,-13-4 0-16,13 3 0 0,-13-3 0 0,0 0 0 0,0 0 0 15,13 0 0-15,-13 0 0 0,13 0 0 0,-13 0 0 0,0 0 0 16,13 4 0-16,0 0 0 0,-13-4 0 0,9 4 0 16,-9-4 0-16,8 8 0 0,-8-8 0 0,9 7 0 15,-5 1 0-15,5 0 0 0,-9-8 0 0,4 8 0 16,-4-8 0-16,0 0 0 0,9 7 0 0,-9-7 0 16,0 0 0-16,0 0 0 0,4 8 0 0,-4-8 0 15,9 8 0-15,-9-8 0 0,0 11 0 0,0-11 8 16,9 4-8-16,-9-4 0 0,4 8 8 0,0 0-8 15,-4-8 0-15,9 7 0 0,-9-7 0 0,4 12 0 16,1-5 0-16,-5-7 0 0,0 0 9 0,4 8-9 16,-4-8 0-16,0 0 9 0,4 8-9 0,1 0 0 15,-5-1 0-15,0-7 8 0,8 8-8 0,-8-8 0 16,0 0 0-16,0 12 0 0,0-12 0 0,5 7 0 16,-1 5 0-16,-4-12 0 0,0 0 0 0,0 0 0 15,4 8 0-15,1-1 0 0,-5 5 0 0,0-12 0 0,0 0 0 16,0 0 0-16,0 0 8 0,0 8-8 0,0-8 0 15,4 11 8-15,-4-11-8 0,0 12 0 0,0-5 0 0,0-7 8 16,0 0-8-16,0 0 0 0,0 12 0 0,0-12 0 16,0 8 9-16,0-8-9 0,0 11 10 0,0-11-10 15,-4 12 12-15,4-12-4 0,0 11-8 0,0-11 12 16,-5 8-3-16,1 0-1 0,0-1 0 0,4-7 0 16,0 0-8-16,0 8 0 0,0-8 9 0,0 0-9 15,-5 12 0-15,5-12 0 0,-8 7 0 0,3 1 8 16,1 0-8-16,4-8 0 0,-4 7 0 0,-1 1 8 15,-3 0-8-15,3 0 0 0,5-8 0 0,-8 3 0 0,3 5 0 16,5-8 8-16,-4 8-8 0,4-8 0 0,-9 4 0 16,9-4 0-16,-4 4 0 0,4-4 8 0,-9 7-8 0,1-3 0 15,8-4 0-15,-5 8 8 0,1-4-8 0,4-4 0 16,-9 7 0-16,9-7 0 0,-4 4 0 0,4-4 0 16,-9 4 0-16,5 4 0 0,-5-4 0 0,5 0 0 15,-5-1 8-15,5-3-8 0,4 0 0 0,-9 4 9 16,5 4-9-16,-5-4 0 0,1-4 8 0,-1 4-8 15,0-1 0-15,1 1 0 0,-1-4 0 0,0 4 0 16,1 0 0-16,-1 0 0 0,0-4 0 0,5 0 0 16,-9 4 0-16,4-4 0 0,5 0 0 0,-5 0 0 15,-4 0 8-15,5 0-8 0,-1 0 0 0,0 4 8 16,-4-4-8-16,4-4 0 0,9 4 10 0,-8-4-10 16,-5 4 8-16,4 0-8 0,-4 0 16 0,4 0-1 15,9 0-1-15,0 0 0 0,0 0-14 0,0 0 9 0,-8-4-9 16,-1 0 8-16,9 4 4 0,-13 0 0 0,4-8 0 15,1 5 0-15,-1 3 5 0,0-4 2 0,1 0 0 0,8 4 0 16,-13-4-7-16,4 0-2 0,0 0 0 0,1 4 0 16,8 0-10-16,-9-7 0 0,0 3 0 0,5-4 8 15,4 8 6-15,-9-4 1 0,1 0 0 0,8 4 0 16,-5-3-5-16,5 3-1 0,-8-4 0 0,8 4 0 16,-5-4-9-16,5 4 0 0,0 0 0 0,0 0 0 15,-8-4 0-15,8 4 0 0,0 0 0 0,0 0 0 16,0 0-9-16,0 0-4 0,0 0-1 0,0 0-1233 15</inkml:trace>
  <inkml:trace contextRef="#ctx0" brushRef="#br0" timeOffset="1043">1331 1522 403 0,'0'0'36'15,"0"0"-36"-15,0 0 0 0,0 0 0 0,0 0 238 0,0 0 41 16,0 0 8-16,0 0 1 0,0 0-128 0,0-7-27 16,0-1-5-16,-4 0 0 0,4-3-27 0,-5-1-5 15,1 0 0-15,0-3-1 0,4 4-31 0,-5-5-7 16,1-3-1-16,-5 0 0 0,1-1-18 0,-1-3-4 15,-4-4-1-15,0 0 0 0,0 0-5 0,-4-4-2 16,-1 1 0-16,1-5 0 0,-5 0-12 0,1 1-2 16,-1-5-1-16,0 1 0 0,1 3 1 0,-1 4 1 15,0 0 0-15,1 4 0 0,-1 4-13 0,0 0 0 16,1 4 0-16,3 3 0 0,-3 5 0 0,3-5 0 16,-3 9 0-16,-1-1 0 0,0 0 0 0,1 1 0 15,8 7 0-15,0-4 0 0,0 0 0 0,0 4 0 16,13 0 0-16,0 0 0 0,-5-4 0 0,5 4 0 15,0 0-10-15,0 0 10 0,0 0 0 0,0 0-10 0,0 0 10 16,0 0 0 0,0 0-60-16,0 0-4 0,0 0-2 0,0 0 0 15,0 0-152-15,0 0-30 0</inkml:trace>
  <inkml:trace contextRef="#ctx0" brushRef="#br0" timeOffset="1411">824 644 115 0,'0'0'10'0,"0"0"-10"0,0 0 0 0,0 0 0 0,0 0 294 16,0 0 57-16,0 0 11 0,0 0 2 0,0 0-161 0,0 0-33 15,0 0-6-15,0 0-2 0,-9-4-50 0,5 0-11 16,-9 4-1-16,4 0-1 0,1 4-27 0,-5-4-6 16,0-4-1-16,4 4 0 0,9 0-17 0,-9 4-3 15,-8 0-1-15,4-4 0 0,0 0-25 0,0 4-6 16,-4-4-1-16,4 3 0 0,0-3-12 0,0 4 11 15,0-8-11-15,0 4 10 0,-5 0-10 0,5-3 0 16,5 3 0-16,-1-4 0 0,0 0 0 0,1-4 0 16,8 8 0-16,0 0 0 0,-9-4 0 0,9 4 0 15,-4-3 9-15,4 3-9 0,0 0 0 0,0 0 0 16,0 0 0-16,0 0-8 0,0 0 8 0,0 11-13 16,0-3 5-16,0 3 8 0,4 5-9 0,0-5 9 15,1 1 0-15,3 3 0 0,-8-7 0 0,9 4 0 16,0-1 0-16,-1 1 0 0,1-5 0 0,0 9 0 15,4-5 0-15,0-3 0 0,-5 0-9 0,10-1 9 0,-5 1 0 16,0 0-9 0,0 0-143-16,0-5-29 0,4 5-6 0,-4-4-1 0</inkml:trace>
  <inkml:trace contextRef="#ctx0" brushRef="#br0" timeOffset="2524">35 85 345 0,'0'0'15'0,"0"0"4"0,0 0-19 0,0 0 0 16,0 0 0-16,0 0 0 0,0 0 244 0,0 0 46 0,0 0 9 0,0 0 1 16,0 0-160-16,0 0-33 0,0 0-7 15,0 0 0-15,-4 16-44 0,-1-5-8 0,5 4-1 0,-4 1-1 16,0 3-15-16,4 0-3 0,0 1-1 0,0 3 0 16,0-4-14-16,-5 0-2 0,1 1-1 0,4-1 0 15,0-4 10-15,0 5 1 0,-4-1 1 0,4-4 0 16,-5-3-7-16,5-1-2 0,0 1 0 0,0-4 0 15,0-8-2-15,0 0-1 0,0 0 0 0,0 0 0 16,0 0 5-16,0 0 1 0,0 0 0 0,0-8 0 16,0-4-7-16,0 1-1 0,5-1 0 0,-1-3 0 15,0-1-8-15,5-3 0 0,-5 0 0 0,1 0 0 0,3-1 0 16,1 1-9-16,4 0 9 0,-4-4 0 0,-5 0-8 0,0 3 8 16,5 1 0-16,-5 0 0 15,5 0 0-15,-5 3-8 0,5 1 8 0,-5 3 0 0,1 4 0 0,-1 1 0 16,5-1 0-16,-9 8 0 0,0 0 0 0,0 0 0 15,0 0-8-15,0 0 8 0,8 8 0 0,-8-8 0 16,0 0 8-16,9 11-8 0,4 5 22 0,-4-5-2 16,-5 1 0-16,5-1 0 0,-1 1-1 0,-3-1-1 15,-1 5 0-15,0-5 0 0,5 1-10 0,-5 0-8 16,1 3 12-16,-1 0-12 0,0-3 9 0,1 0-9 16,-5-1 0-16,4 1 9 0,0 3-9 0,-4 0 8 15,0-3-8-15,0 0 8 0,0 3-8 0,0-3 0 16,-4-1 9-16,4-3-9 0,-4 3 0 0,-1 1 8 15,-3-4-8-15,8-1 0 16,0-7-78-16,0 0-20 0,0 0-4 0,0 0-914 0</inkml:trace>
  <inkml:trace contextRef="#ctx0" brushRef="#br0" timeOffset="2949">364 235 460 0,'0'0'41'16,"0"0"-33"-16,0 0-8 0,0 0 0 0,0 0 252 15,0 0 48-15,0 0 9 0,0 0 3 0,0 0-201 0,13 8-40 16,-13-8-8-16,13 0-2 0,0 0-20 0,-13 0-4 16,0 0-1-16,13-8 0 0,-4 1-10 0,4-1-2 15,-4 0-1-15,-1 1 0 0,6-5-11 0,-10 0-3 16,0-3 0-16,1 7 0 0,-1-7-9 0,-4 3 0 15,4 1 0-15,-4-1 0 0,0 1 0 0,-4-1 0 16,0 4 0-16,-1-3 0 0,1 3 9 0,0-3-9 16,-5-1 10-16,4 4-10 0,-3-3 8 0,-1 3-8 15,0 4 0-15,5 0 9 0,4 4-9 0,-9 0 0 16,5 0 9-16,-5 4-9 0,5 4 8 0,0 3-8 16,-5 1 8-16,5 3-8 0,-5 1 0 0,5-1 0 15,4 5 0-15,-5 3 8 0,1-4 8 0,4 0 1 16,4 0 1-16,-4-3 0 0,0 3 10 0,5-3 3 15,-1-1 0-15,5-4 0 0,-5 1-11 0,5 0-3 16,-5-1 0-16,5-3 0 0,-1-4 18 0,5 0 3 16,-4-4 1-16,0 0 0 0,4 0-25 0,0-8-5 0,0 4-1 15,0 0 0 1,0 0-93-16,4 0-19 0,-4 1-4 0,0-5-572 0,0 4-115 0</inkml:trace>
  <inkml:trace contextRef="#ctx0" brushRef="#br0" timeOffset="3333">677 62 403 0,'0'0'17'0,"0"0"5"0,0 0-22 0,0 0 0 0,0 0 0 0,0 0 0 0,0 12 279 15,4-5 51-15,5 1 10 0,-5 4 3 0,0-5-233 16,1 5-46-16,-1 3-10 0,5-3-2 0,-5 7 4 16,5-7 0-16,-5 3 0 0,0 0 0 0,5 1-29 0,-5-5-6 15,1 5-1-15,-5-9 0 0,0 1-20 0,0 0 9 16,0-8-9-16,0 0 0 0,0 0 12 0,0 0-4 15,0 0 0-15,8 0-8 0,-8 0 0 0,9-12 0 16,0 5-12-16,-1-1 3 0,-3-4-8 0,-5 1-2 16,4-1 0-16,5-3 0 0,-5 3 19 0,0 5 0 15,1-1-8-15,-5 8 8 0,4-8 0 0,-4 8 11 16,0 0-2-16,0 0 0 0,0 0 1 0,9 8 0 16,-5 0 0-16,0-1 0 0,1 5 2 0,3-1 0 15,-3 1 0-15,-1 0 0 0,0-5 8 0,1 1 1 16,-5-8 1-16,4 8 0 0,-4-8 20 0,0 0 4 15,13 7 1-15,-13-7 0 0,0 0 12 0,9 0 2 16,4-4 1-16,-13 4 0 0,8-7-22 0,1-1-5 16,0 0-1-16,-1-3 0 0,5-5-16 0,-4 5-3 15,0-5-1-15,4 1 0 0,0 0-14 0,-9-1 9 0,5 1-9 16,-5-1 8-16,0 1-8 0,1 0-16 0,-5 3 4 0,0 4-1222 16</inkml:trace>
</inkml:ink>
</file>

<file path=ppt/ink/ink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0:22.465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 contextRef="#ctx0" brushRef="#br0">171 43 57 0,'4'3'0'0,"0"1"0"0,-4 4 0 16,5-4 0-16,-1 0 133 0,-4 0 22 0,4-1 4 0,-4-3 1 16,0 0-88-16,5 8-16 0,-1 0-4 0,-4-8-1 15,0 0 9-15,0 0 3 0,0 0 0 0,0 0 0 16,0 0-34-16,0 0-6 0,0 0-2 0,0 0 0 15,0 0-1-15,0 0 0 0,0 0 0 0,0 0 0 16,0 0 16-16,0 0 4 0,0 0 0 0,0 0 0 16,0 0-7-16,0 0-1 0,0 0 0 0,0 0 0 15,-4 7 0-15,4-7-1 0,-9 8 0 0,9-8 0 16,0 0-19-16,0 0-3 0,0 4-1 0,0-4 0 0,-9 8 13 0,9-8 3 16,0 0 0-16,0 0 0 0,-8-4 20 0,-1 4 5 15,5 0 1-15,-5 0 0 0,9 0-4 0,0 0-1 16,0 0 0-16,0 0 0 0,0 0-29 0,0 0-5 15,-5 0-2-15,5 0 0 0,0 0-9 0,-8 4 0 16,-1-4 0-16,0 4 0 0,9-4 0 0,0 0 8 16,0 0-8-16,-4 3 8 0,-5-3-8 0,9 0 0 15,0 0 0-15,0 0-11 0,-8 8 11 0,-1-4 0 16,9-4 0-16,0 0 0 0,0 0 0 0,0 0 8 16,-4 8-8-16,4-8 8 0,0 0-8 0,0 0 0 15,-9 4 8-15,9-4-8 0,0 0 0 0,-4 3 8 16,-5 1-8-16,9-4 0 0,0 0 11 0,0 0-3 15,0 0 0-15,0 0 0 0,0 0 9 0,0 0 2 16,0 0 0-16,-9 4 0 0,1 0-1 0,8-4 0 0,-9 4 0 16,9-4 0-16,0 0-18 0,0 0 0 15,0 0 0-15,0 0 0 0,0 0 0 0,-9 8 0 0,5-1 8 16,4-7-8-16,0 0 0 0,-4 8 0 0,4-8 0 0,0 12 0 16,0 3 0-16,0 0 0 0,-5-3 0 0,5 3 0 15,0-7-18-15,0 4 2 0,5-1 1 0,-5 1 0 16,4-1 25-16,0-3 5 0,1 0 1 0,-5-8 0 15,0 7-16-15,0-7 0 0,4 8 0 0,-4-8 0 16,0 0 0-16,0 0-16 0,9 8 3 0,-1-4 1 16,-8-4 12-16,5 3 0 0,3 5 0 0,1-4-9 15,4 0 9-15,-13-4 0 0,0 0 0 0,9-4 0 16,4 4 0-16,-5-4 0 0,1 0 0 0,0 4 0 0,-1-7 0 16,1 3 0-16,0-4 0 0,4 0 0 0,-9-3 0 15,1 3 0-15,3 0 0 0,1 1-12 0,-5-1 12 0,1 0-10 16,-1 1 10-16,-4-5-10 0,0 0 10 0,0 1 0 15,0 3 0-15,0-3 0 0,0 3 0 0,-4-4 0 16,-1 5 0-16,1-1 0 0,4 0 0 0,-4 1 0 16,-5-5 0-16,5 4 8 0,-1 4-8 0,1-3 12 15,-5-1-4-15,1 4 0 0,-1 0-8 0,0 0 0 16,5 1 8-16,-5 3-8 0,0 0 8 0,1 0-8 16,-1 0 10-16,0 0-10 0,1 0 0 0,-1 3 8 15,9-3-8-15,-9 0 0 0,1 4 0 0,8-4 9 16,0 0-9-16,0 12 8 0,-9-4-8 0,5 3 0 15,-1 1 0-15,1-5-11 0,4-7 11 0,0 0 0 16,-4 12 8-16,-1 0-8 0,1-1 0 0,4-3 0 16,0 3 0-16,0-3 0 0,0 4 0 0,0-5 0 15,4 5 0-15,-4-1-12 0,5 1 12 0,-1-4 8 0,0 3-8 16,1-3 11-16,-5-8-11 0,0 0 0 0,0 0 0 16,4 8 0-16,-4-8 0 0,4 7 0 0,-4-7-12 0,13 0 12 15,-4 0 0-15,0-3 0 0,-1-1 0 0,1 0 0 16,0-4 0-16,-1 4 0 0,5-7 9 0,-4-1-9 15,-5 4 0-15,1-3 0 0,4-1 0 0,-9 1 0 16,4-1 0-16,-4 4 0 0,0-3 0 0,0 3 0 16,0-3 0-16,0-1 8 0,-4 1-8 0,4-1 0 15,-5 4 0-15,1 4 0 0,-5-3 0 0,5-5 8 16,-5 1-8-16,0-1 0 0,5 4 0 0,0 4 0 16,-1-3 0-16,1-1 0 0,-5 8 8 0,9 0-8 0,0 0 10 0,0 0-2 15,-8 4-8-15,-1 0 12 0,9-4-12 0,-4 7 0 16,-1 5 0-16,-3-4 0 0,3-1 0 0,-3 1 0 15,8 0 0-15,-5 0 0 0,5 3 0 0,0-11 0 16,0 0 0-16,-4 8 0 0,4 3 0 0,0-3 0 16,-4 4 0-16,4-1 0 0,0-3 0 0,0 3 0 15,0-3 0-15,4 4 0 0,0-1 0 0,-4-3 0 16,0 4 0-16,0-12 0 0,5 7 0 0,-5-7 0 16,0 0 0-16,0 0 0 0,0 0 0 0,8 4 0 15,1 0 0-15,-9-4 0 0,9-8 10 0,-5 4-10 16,9-3 10-16,-4-1-10 0,-9 0 8 0,4 1-8 15,0-5 0-15,1 0 9 0,-1 1-9 0,0 3 0 16,-4 1 0-16,5-5 8 0,-5 0-8 0,0 1 0 16,-5-1 0-16,5 5 0 0,-4-1 0 0,4 8 0 15,0 0 0-15,0 0 0 0,0-4 0 0,-4-4 0 0,-5 4 0 16,5 1 0-16,-5-1 0 0,0-4 8 0,5 8-8 16,4 0 0-16,-9-4 0 0,9 4 0 0,-4-4 0 0,4 4 0 15,0 0 0-15,-4-4 0 0,-1 1 0 0,-3-1 0 16,8-4 0-16,0 8 0 0,0 0 0 0,0 0 0 15,0 0 0-15,0 0 0 0,0 0 0 0,0 0 8 16,0 0-8-16,0 0 0 0,0 0 0 0,0 0 0 16,0 0 0-16,0 0 0 0,-9 8-12 0,5-1 12 15,4-7 0-15,-5 12 0 0,5-12 0 0,-4 8 0 16,4-8-8-16,-4 7 8 0,4-7 0 0,-5 12 0 16,5-12 0-16,0 0 0 0,0 0 0 0,-4 8 0 15,4-8 0-15,0 0 0 0,0 11 0 0,0-11 0 0,0 0 0 16,0 0 0-16,0 0 0 0,0 0 0 0,0 0 0 0,-4 8 0 15,-1 4 0-15,5-12 0 0,0 0 0 0,5 15 0 16,-5 0 0-16,0 1 0 0,0-9 0 0,0 1 0 16,0 4 0-16,4-1 0 0,-4-11 0 0,4 8 0 15,-4 0 0-15,0-8 0 0,0 0 0 0,0 0 0 16,9 4 0-16,-9-4 0 0,0 0 8 0,4 0-8 16,5-8 8-16,-5 0-8 0,1 0 8 0,-1 1-8 15,-4-1 8-15,4 0-8 0,1 1 0 0,-5-1 8 16,4-4-8-16,0 5 0 0,-8-1 0 0,4 8 0 15,0-8 0-15,4 1 0 0,-8-9 0 0,4 5 0 16,0 11 0-16,0 0 0 0,0-12 0 0,0 0 0 16,-4 5 0-16,4-1 0 0,0-4 0 0,-5 5 0 15,5 7 0-15,0-8 0 0,0 0 0 0,0 8 0 16,0 0 0-16,0 0 0 0,0 0 0 0,0 0-9 0,0 0 9 0,0 0 0 16,0 0-9-16,0 0 9 0,0 0 0 0,0 0-9 15,0 8 9-15,0-8 0 0,0 0 0 0,0 8 0 16,-4 3 0-16,4-3 0 0,0-8 0 0,0 0 0 15,0 0 0-15,-4 12 0 0,-1-5 0 0,1 9 0 16,4-5 0-16,-4-3 0 0,4-8 0 0,-5 12 0 16,5-5 0-16,0 5 0 0,-4-4 0 0,4 3-8 15,0-11 8-15,0 8 0 0,0-8 8 0,0 11-8 16,0 1 0-16,0-12 0 0,0 0 0 0,0 0 8 16,-4 8-8-16,4-8 0 0,0 0-8 0,0 11 8 15,-5 1 0-15,1-5 0 0,0 5 0 0,4-12 8 16,0 0-8-16,0 8 0 0,0-1 0 0,0-7 0 0,0 12 0 15,0-12 0-15,0 0 0 0,0 0 8 0,0 0-8 0,-5 8 0 16,5-1 0-16,0-7 0 0,0 0 0 0,0 0 0 16,0 0 0-16,0 12 0 0,-4-1 0 0,4-11 0 15,0 0 0-15,0 0 8 0,0 0-8 0,0 0 0 16,0 0 0-16,0 0 0 0,0 0 0 0,4 8 0 16,-4-8 0-16,0 0 0 0,0 0 0 0,0 8 0 15,0-8-8-15,0 0 8 0,0 0 0 0,0 0 0 16,0 0 0-16,0 0 0 0,0 0 0 0,9 4 0 15,-9-4 0-15,0 0 0 0,0 0 0 0,0 0 0 16,0 0 0-16,0 0 8 0,0 0-8 0,0 0 0 16,0 0 0-16,0 0 0 0,0 0 0 0,9 4 0 15,-9-4 0-15,0 0 0 0,0 0 0 0,8 7 0 16,-8-7 0-16,9 8 0 0,-9-8 0 0,0 0 0 16,0 0 0-16,0 0 0 0,4 4 8 0,-4-4-8 0,0 0 10 0,0 0-10 15,0 0 8-15,0 0-8 0,13-4 0 0,-13 4 0 16,9 0 0-16,0-4 0 0,-1 4 0 0,1-4 0 15,-9 4 0-15,0 0 0 0,13 0 0 0,0-4 0 16,-4 4 0-16,-1-3 0 0,-8 3 0 0,13 0 0 16,1-4 8-16,-1 0-8 0,-9 0 0 0,-4 4 0 15,13-8 0-15,-4 4 0 0,-9 4 0 0,8-3 0 16,5-5 0-16,-8 4 8 0,-5 4-8 0,8-8 0 16,-3 1 0-16,3-1 0 0,-3 0 8 0,3 1-8 15,-3-1 0-15,-5 8 0 0,4-4 0 0,-4 4 0 0,4-8 0 16,1 1 0-16,-1-5 0 0,0 4 0 0,1 1 0 0,-5-1 0 15,0 0 0-15,0 0 0 0,0 1 0 0,0-5 0 16,-5-3 8-16,1-1-8 0,0 5 0 0,-1-5 8 16,1-3-8-16,0 4 0 0,-1 7 0 0,1-4 0 15,0 5 0-15,-1-5 0 0,1 8 0 0,0-3 0 16,4-1 0-16,0 8 0 0,-9 0 0 0,0 0 0 16,9 0 0-16,-4 4 0 0,-5 0 0 0,5 0-10 15,-5-1 10-15,9-3-8 0,-8 4 8 0,3 4 0 16,1 0 0-16,0-1 0 0,4-7 0 0,-9 8 0 15,5-4 0-15,-1 7 0 0,5-11 0 0,-4 8-8 16,-1 0 8-16,5 3 0 0,-4 1 0 0,4 3 0 16,0-3 0-16,0 3-8 0,0-3 8 0,0 3 0 15,0 1 0-15,4-1 8 0,1-7-8 0,-5-8 0 16,4 8 0-16,-4-8 0 0,9 7 0 0,-9-7 0 16,9 8 0-16,4-4 0 0,-13-4 8 0,8 4-8 15,-8-4 8-15,9 4-8 0,-9-4 0 0,0 0 9 0,13-8-9 16,-4 8 0-16,-1-8 10 0,1 4-10 0,0-3 8 0,-1-5-8 15,1 4 0-15,0 1 0 0,-9 7 8 0,4-8-8 16,5 0 0-16,-9 8 0 0,4-8 0 0,0 1 0 16,-4-1 0-16,5-3 0 0,-5 11 0 0,0-8 8 15,0 8-8-15,0-8 0 0,0 8 9 0,0-8-9 16,-5-3 0-16,5-1 0 0,0 12 0 0,-4-7 8 16,4 7-8-16,0 0 0 0,-4-8 0 0,4 8 8 15,0 0-8-15,0 0 0 0,0 0 0 0,-9 0 0 16,0-4 0-16,1 4-10 0,3 0 10 0,5 0 0 15,-13 0 0-15,9 4-8 0,-5 0 8 0,5 3 0 0,-5 1 0 16,5 0 0-16,0 0 0 0,-1-5 0 0,5-3 0 0,-4 8 0 16,0 0-8-16,-1 3 8 0,5 5 0 0,0-5-8 15,0-3 8-15,0 4 0 0,5-1 0 0,-5-3-8 16,0-8 8-16,4 11 0 0,-4-11 0 0,4 8 0 16,-4-8 0-16,0 0 0 0,9 8 0 0,-9-8 0 15,4 11 0-15,-4-11 0 0,9 8 0 0,-9-8 0 16,0 0 0-16,13 0 0 0,-13 0 0 0,0 0 0 15,13 4 0-15,-13-4 0 0,13 4 0 0,-13-4 0 16,0 0 0-16,13-4 9 0,-4 0-9 0,-5 4 12 16,-4 0-12-16,9-8 12 0,-1 5-12 0,-8 3 0 15,0 0 0-15,0 0-11 0,0 0 11 0,9-4 0 16,-9 4 0-16,0 0-8 0,4-8 8 0,-4 8 0 16,9-8 0-16,-5 1 0 0,1 3 0 0,-1-4-8 0,0 4 8 15,1 0 0-15,-5-3 0 0,4-5-8 0,-4 4 8 0,0 1 0 16,0-1 0-16,0 8 0 0,0-8 0 0,0 8 0 15,0-7 0-15,0 7 0 0,0 0 0 0,0 0 0 16,-4-8 0-16,4 8 0 0,0 0 0 0,0 0 0 16,-9-4 0-16,9 4-8 0,-4-8 8 0,4 8 0 15,0 0 0-15,0 0 19 0,0 0-3 0,-9 0-1 16,9 0-27-16,0 0-4 0,-9 0-2 0,9 0 0 16,0 0 18-16,-4 4 0 0,-5 0-8 0,9-4 8 15,-4 4 0-15,-5 4-8 0,5-5 8 0,4-3 0 0,0 0 0 16,0 0 0-16,-4 8 0 0,-1 4 0 0,5-12 0 15,0 0-8-15,0 0 8 0,-4 11 0 0,0 1 0 16,4-1 0-16,4-3-8 0,-4 0 8 0,0-8 0 0,0 11 0 16,0-3 0-16,0 4 0 0,0-5 0 0,4 5 0 15,-4-12 0-15,0 0 0 0,0 0 0 0,0 0 0 16,0 0 0-16,0 0 0 0,0 8 0 0,0-8 0 16,0 0 0-16,0 0 0 0,0 0 0 0,0 0 0 15,0 0 0-15,0 0 0 0,0 0 0 0,9 0 0 16,4 0 0-16,-13 0 0 0,0 0 0 0,9-4 0 15,-1 0 0-15,-8 4 0 0,0 0 0 0,0 0 0 16,9-4 0-16,-5 0 0 0,5-4 0 0,0 5 0 16,-5-5 0-16,0 4 0 0,-4 4-12 0,5-8 12 15,-1 1-12-15,0-1 12 0,1 0-9 0,-5 0 9 16,4 1 0-16,-4 7-9 0,0 0 9 0,0 0 0 16,-4-8 0-16,4 0 0 0,0 8 0 0,0 0 0 15,0 0 0-15,-5-7 0 0,1-1 0 0,4 8 0 0,0 0 0 16,0 0 0-16,0 0 0 0,0 0 0 0,0 0 0 15,0 0-8-15,0 0 8 0,0 0 0 0,0 0 0 0,0 0 0 16,0 0 0-16,0 0-8 0,-9 4 8 0,9-4 0 16,-4 7 0-16,4-7 0 0,-9 8 0 0,9-8-8 15,-4 8 8-15,4-8 0 0,0 0 0 0,0 0 0 16,0 0 0-16,-4 8 0 0,4-8 0 0,0 0 0 16,0 0 0-16,0 0 0 0,0 0 0 0,0 0 0 15,-5 7 0-15,5-7 0 0,0 0 0 0,-4 12 0 16,-5-4 0-16,9-8 0 0,0 0 0 0,-4 7 0 15,0 5 0-15,4-12 0 0,-9 4 0 0,5 3 0 0,-1-3 0 16,1 0 0-16,0 0 0 0,-1 0 8 0,1-4-8 16,0 4 0-16,-5-4 0 0,5 0 0 0,4 0 0 0,-5 4 8 15,-3-4-8-15,3 3 0 0,1-3 0 0,-5 8 0 16,9-8 0-16,-4 0 0 0,4 0 0 0,-4 4 0 16,4-4 0-16,-5 4 0 0,5-4 0 0,0 0 0 15,-8 4 0-15,8-4 0 0,0 0 0 0,0 0 0 16,-9 0 0-16,9 0 0 0,0 0 0 0,0 0 0 15,0 0 0-15,0 0 0 0,-9 3 0 0,9-3 0 16,0 0 0-16,0 0 0 0,-4 4 0 0,4-4 0 16,0 0 0-16,0 0 0 0,0 0 0 0,-4 4 0 15,-5 0 0-15,9-4 0 0,0 0 0 0,0 0 9 16,0 0-9-16,0 0 0 0,0 0 8 0,0 0-8 16,-9 0 0-16,9 0 0 0,0 0 0 0,-4 0 0 15,-5 4 8-15,9-4-8 0,0 0 0 0,0 0 0 16,0 0 0-16,-9 0 0 0,5 0 0 0,4 0 0 15,0 0 0-15,0 0 0 0,0 0 0 0,0 0 0 0,0 0 0 16,-9-4 0-16,9 4 0 0,0 0 0 0,-4-8 0 0,0 1 0 16,4 7 8-16,-5-4-8 0,1 0 0 0,4 4 0 15,0 0 0-15,-4-8 0 0,-1-3 0 0,1 3 0 16,4 8 0-16,-4-8 0 0,4 1 0 0,0 7 0 16,0 0 0-16,0 0 0 0,-9-4 0 0,5-4 0 15,-5 0 0-15,5 1 0 0,4 7 0 0,0 0 0 16,-5-12 0-16,1 4 0 0,4 1 0 0,0-1 0 15,0 0 0-15,0 0 0 0,0 1 0 0,0-1 0 16,0 0 0-16,0-3 0 0,-4-1 0 0,4 5 0 0,0-5 0 16,0 4 0-16,-5-3 0 0,10 3 0 0,-5 8 0 15,0-12 0-15,0 5 0 0,-5-1 0 0,1 0 0 0,4 1 0 16,4-1 0-16,1 0 0 0,-5 8 0 0,0-7 0 16,0-5 0-16,0 12 0 0,0 0 0 0,0 0 0 15,0 0 0-15,0-8-9 0,4 4 9 0,-4 4 0 16,4-7 0-16,1-1 0 0,-1 0 0 0,5 1 0 15,-9 7 0-15,0 0 0 0,4-8 0 0,5 4 0 16,-9 4 0-16,0 0 0 0,0 0 0 0,4-4 0 16,9 0 0-16,-13 4 0 0,0 0-9 0,0 0 9 15,0 0-10-15,0 0 10 0,0 0 0 0,0 0 0 16,0 0 0-16,0 0 0 0,9 8 0 0,-1 0 0 16,-8-8 0-16,13 11 0 0,-13-11 0 0,0 0 0 15,0 0 0-15,0 0 0 0,0 0 0 0,5 8 0 16,-5-8 0-16,0 0 0 0,13 4 0 0,-13-4 0 15,9 8 0-15,-9-8 0 0,0 0 0 0,0 0 0 0,8 7 0 16,-8-7 0-16,0 0 0 0,0 0 0 0,0 0 0 16,9 8 0-16,-9-8 0 0,4 8 0 0,-4-8 0 0,0 0 0 15,9 4 0-15,-9-4 0 0,0 0 0 0,0 0 0 16,9 7 0-16,-9-7 0 0,0 0 0 0,4 12 0 16,5-5 0-16,-9-7 0 0,0 0 0 0,0 0 0 15,0 0 0-15,4 8 0 0,-4-8 0 0,0 0 0 16,0 0 0-16,0 0 0 0,0 0 0 0,9 8 0 15,-9-8 0-15,0 0 0 0,0 0 0 0,0 0 0 16,0 0 0-16,0 0 0 0,0 0 0 0,8 4 0 16,-8-4 0-16,0 0 0 0,0 0 0 0,9 7 0 0,-9-7 0 15,0 0 0-15,0 0 0 0,0 0 0 0,0 0 0 0,0 0 0 16,0 0 0-16,0 0 0 0,0 0 0 0,0 0 0 16,9 4 0-16,-9-4 0 0,0 0 0 0,4 8 0 15,-4-8 0-15,0 0 0 0,0 0 0 0,0 0 0 16,0 0 0-16,0 0 0 0,0 0 0 0,0 0 0 15,0 0 0-15,0 0 0 0,4 8 0 0,-4-8 0 16,5 4 0-16,-5-4 0 0,0 0 0 0,0 0 0 16,4 7 0-16,-4-7 0 0,0 0 0 0,0 0 0 15,0 0 0-15,0 0 0 0,0 0 0 0,0 0 0 16,0 0 0-16,0 0 0 0,0 0 0 0,0 0 0 16,0 0 0-16,4 8 0 0,-4 4 0 0,0-12 0 15,0 0 0-15,0 0 0 0,0 0 0 0,0 0 0 16,0 0 0-16,0 0 0 0,0 0 0 0,0 0 0 15,0 0 8-15,0 0-8 0,0 0 0 0,0 0-14 16,0 0 2-16,0 0 1 0,0 0-2 0,5-12-1 0,-5 4 0 16,0-3 0-16,0 3 5 0,0-4 1 0,0 12 0 0,0 0 0 15,0-7 8-15,0 7-13 0,0-8 5 0,0 8 8 16,0 0-8-16,0 0 8 0,0 0 0 0,0 0 0 16,0 0-8-16,0 0 8 0,0 0-10 0,0 0 10 15,8-4 0-15,-8 4-9 0,0 0 9 0,0 0 0 16,9-4 0-16,-9 4 0 0,0 0 0 0,0 0 0 15,0 0 0-15,0 0 0 0,9 8 0 0,-9-8 0 16,0 0 0-16,0 0 0 0,0 0 0 0,0 0 0 16,0 0 0-16,4 8 0 0,-4-8 0 0,4 11 0 15,1-3 0-15,-5-8 0 0,0 12 0 0,0-5 0 0,0-7 0 16,0 12 0-16,0-4 0 0,0-1 0 0,0-7 0 0,0 12 0 16,0-12 0-16,0 8 0 0,0-8 0 0,-5 11 0 15,5-3 0-15,0-8 0 0,0 11 0 0,0-11 0 16,0 0 0-16,0 8 0 0,-4 4 0 0,4-12 0 15,0 0 0-15,0 0 8 0,0 0-8 0,0 0 0 16,0 0 0-16,0 0 0 0,0 0 0 0,0 0 0 16,0 0 8-16,0 0-8 0,0 0 0 0,0 0 0 15,0 0 0-15,0 0 8 0,0 0-8 0,0 0 0 16,0 0 0-16,0 0 8 0,0 0-8 0,0 0 0 16,0 0 0-16,0-8 0 0,-4 4 0 0,-1-4 0 15,5-3 0-15,0-1 0 0,0 1 0 0,0-5 0 16,0 5 0-16,0-1 0 0,0 4 0 0,0-3 0 15,0 11 0-15,0 0 0 0,0-8 0 0,0 8 0 16,0 0 0-16,0 0 0 0,0 0 0 0,0 0 0 0,0 0 0 16,0 0-8-16,0 0 8 0,0 0 0 0,0 0 0 15,0 0-8-15,0 0 8 0,0 0 0 0,0 0 0 0,0 0 0 16,0 0 0-16,0 0 0 0,0 0 0 0,0 0 0 16,0-11 0-16,0 11 0 0,0 0 0 0,0 0 0 15,0-8 0-15,0 8 0 0,0 0 0 0,0 0 0 16,-4-12 0-16,4 12 0 0,0 0 0 0,0 0 0 15,0 0 0-15,0 0 0 0,0 0 0 0,0 0 0 16,0 0 0-16,0 0 0 0,0 0 0 0,0 0 0 16,0 0 0-16,0 0 0 0,0 0 0 0,0 0 0 15,0-4 0-15,0 1 0 0,0-5 0 0,0 8 0 0,0 0 0 16,0 0 0-16,0 0 0 0,0 0 0 0,0 0 0 0,0 11 0 16,-4 1-9-16,4-4 9 0,0-8 0 15,0 11 0-15,-5-3-9 0,5 4 9 0,0-5 0 0,0-7 0 16,0 0 0-16,0 8 0 0,0 4 0 0,0-5 0 15,0-7 0-15,0 12 0 0,0-12 0 0,0 0 0 16,0 0 8-16,0 0-8 0,-4 11 0 0,4-3 0 16,0 4 0-16,0-5 0 0,0-7 0 0,0 12 0 15,0-4 0-15,4-1 0 0,-4 5 0 0,0-12 0 16,0 0 0-16,0 0 0 0,0 11 0 0,0 1 0 16,0-4 0-16,0-8 0 0,0 0 0 0,0 11 0 15,0-11 0-15,0 0 0 0,0 0 0 0,0 0 0 16,0 0 0-16,0 12 0 0,-4-4 0 0,4-8 0 15,0 0 0-15,0 11 0 0,0-11 0 0,0 12 0 16,0-12 0-16,0 0 0 0,0 7 0 0,0-7 0 16,0 0 0-16,0 12 0 0,0-4 0 0,0-8 0 0,0 0 0 0,0 0 0 15,0 0 0-15,0 0 0 0,0 0 0 0,0 0 0 16,0 0 0-16,0 0 0 0,0 0 0 0,0 0 0 16,-4 7 8-16,4-7-8 0,0 0 0 0,0 4 0 15,-5 4 0-15,5-8 0 0,0 0 0 0,0 0 0 16,0 0 0-16,0 0 0 0,-8 4 0 0,8-4 0 15,0 0 0-15,0 0 0 0,0 0 0 0,0 0 0 16,0 0 0-16,0 0 8 0,-5 4-8 0,5-4 0 16,0 0 0-16,0 0 0 0,-8 0 0 0,8 0 0 15,-5 7 0-15,5-7 0 0,0 0 0 0,-4 4 0 16,0 4 0-16,4-8 0 0,0 0 0 0,0 0 0 0,0 0 0 16,0 0 0-16,0 0 0 0,0 0 0 0,0 0 0 0,0 0 0 15,0 0 0-15,0 0 0 0,0 0 0 0,0 0 0 16,0 0 0-16,0 0 0 0,0 0 0 0,0 0 0 15,-5 0 0-15,5 0 0 0,0 0 0 0,0 0 0 16,0 0 0-16,0 0 0 0,0 0 0 0,0 0 0 16,-8-4 0-16,3 0 0 0,-3 4 0 0,8 0 0 15,0 0 8-15,0 0-8 0,-5-4 0 0,5 4 0 16,0 0 0-16,0 0 0 0,0 0 0 0,0-7 0 16,-4 3 0-16,4 4 0 0,0 0 0 0,0 0 0 15,0 0 0-15,0 0 0 0,0 0 0 0,0 0 8 16,0 0-8-16,0 0 12 0,0 0-12 0,0 0-10 15,0 0 2-15,0 0 0 0,-9 0 8 0,9 0 0 0,0 0 0 16,0 0 0-16,0 0 0 0,0 0 0 16,-4-4-9-16,4 4 9 0,0 0-24 0,0 0-1 0,0 0 0 0,0 0 0 15,0 0 1-15,0 0 0 0,-4 0 0 0,4 0 0 16,0 0 9-16,0 0 3 0,-9 0 0 0,9 0 0 16,0 0 12-16,0 0 0 0,-4 4-10 0,4-4 10 15,0 0-101 1,0 0-16-16</inkml:trace>
</inkml:ink>
</file>

<file path=ppt/ink/ink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0:36.59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30 748 1188 0,'0'0'52'0,"0"0"12"0,0 0-52 0,0 0-12 16,0 0 0-16,0 0 0 0,9 8 61 0,-5 3 10 15,5 1 1-15,-9-4 1 0,0-8-23 0,0 0-5 16,0 0-1-16,8 7 0 0,10-3-9 0,-10 0-3 16,-8-4 0-16,9 0 0 0,4 0-10 0,-4-4-2 15,-1 0-1-15,1 4 0 0,4-4-19 0,0 1 0 16,0-5 0-16,0 0 0 0,0 0 19 0,-9-3-3 15,1-1-1-15,-1 1 0 0,0 3 20 0,1-4 4 16,-5 1 1-16,-5-5 0 0,5 9 24 0,-8-5 6 16,-1 5 1-16,-8-1 0 0,4 0-36 0,0 0-7 0,4 5-2 15,-4-1 0-15,-9 4 10 0,1 0 1 0,3 4 1 0,5-4 0 16,0 3-22-16,0 1-5 16,5 4-1-16,-5 0 0 0,8-1-10 0,-3-3-12 0,8-4 2 15,0 0 1 1,0 0-206-16,0 0-41 0</inkml:trace>
  <inkml:trace contextRef="#ctx0" brushRef="#br0" timeOffset="290">632 0 936 0,'0'0'41'0,"0"0"9"0,0 0-40 15,0 0-10-15,0 0 0 0,0 0 0 0,0 0 124 0,0 0 24 16,0 0 4-16,0 0 0 0,0 0-40 0,0 0-9 16,-4 8-2-16,4 4 0 0,0 3-29 0,4-3-7 15,-4 7-1-15,0 0 0 0,0 4-32 0,0 8-8 16,0 8 0-16,5-8-1 0,-1 11-3 0,-4-4 0 16,0 13 0-16,0-5 0 0,0 0-6 0,0 4-2 15,0 0 0-15,0 4 0 0,0-15-12 0,-4 3 0 16,-1 4 0-16,1-3 0 0,-5-1 0 0,-4-7 0 15,5 3 0-15,-5-3 0 0,0 0-16 0,0-8-7 16,0-4-1-16,0-8-964 0</inkml:trace>
  <inkml:trace contextRef="#ctx0" brushRef="#br0" timeOffset="419">381 451 2152 0,'26'-7'96'0,"-9"7"19"0,9 0-92 0,5 0-23 0,-1-8 0 0,5 4 0 15,-5 4 13-15,9-4-1 0,-4 0-1 0,4 4 0 16,-9-4-11-16,1 4 0 0,3 0-12 0</inkml:trace>
</inkml:ink>
</file>

<file path=ppt/ink/ink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0:33.21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158 196 748 0,'0'0'67'0,"0"0"-54"16,0 0-13-16,5 12 0 0,-5-5 48 0,0-7 6 16,0 0 2-16,0 12 0 0,0-8 40 0,0-4 9 15,0 0 2-15,0 0 0 0,-5 15-27 0,5-15-4 0,0 0-2 0,0 4 0 16,-4 12-10-16,0-13-1 0,4 9-1 0,0 0 0 15,0-1-14-15,-9 5-4 16,5-1 0-16,4 4 0 0,0 0-12 0,0 5-2 16,0-5-1-16,0 8 0 0,0-4-5 0,0 4 0 0,0 0-1 0,4 4 0 15,-4-16-15-15,9 8-8 0,-9 4 10 0,0 0-10 16,4-8 8-16,0 1-8 0,1-5 0 0,3 4 9 16,-8 1-9-16,5-5 0 0,-1-3 0 0,0-5-653 15,5 9-128-15</inkml:trace>
  <inkml:trace contextRef="#ctx0" brushRef="#br0" timeOffset="341">2 239 1342 0,'-8'-20'60'0,"16"9"12"0,-8-5-58 0,5-7-14 16,-5 4 0-16,8-4 0 0,-8 0 104 0,0 3 17 15,5 1 4-15,-1 4 1 0,0-1-44 0,5 5-9 16,0 3-1-16,-5 0-1 0,5 5-47 0,8-1-8 16,-4 4-3-16,4 4 0 0,-4-1-13 0,9 1 0 15,0 0 0-15,8 4 0 0,-8 7-10 0,4-3 10 16,0 3-8-16,8-3 8 0,-3 3 0 0,-5 1 0 16,4 3 0-16,-4 0 0 0,-8-3 17 0,3-1-1 15,-8 4 0-15,0 0 0 0,-4 1 24 0,0-1 4 16,-9 0 0-16,0 4 1 0,-5 1 15 0,1-1 4 15,-13 4 0-15,-1-8 0 0,1 4-11 0,-5 4-1 16,1-4-1-16,-1 0 0 0,0-7-37 0,-4 3-14 0,4-4 11 16,1 1-11-16,8-5 10 0,-9 1-10 0,9-8 10 0,4 3-10 31,-8-3-29-31,8 0-12 0,5-4-3 0,4 0-1136 0</inkml:trace>
  <inkml:trace contextRef="#ctx0" brushRef="#br0" timeOffset="663">709 531 1908 0,'0'0'42'0,"0"0"9"0,0 0 1 0,-9 8 1 0,9 4-42 0,-4 3-11 15,0 1 0-15,-1 3 0 0,1 0 25 0,0 4 3 16,4 8 1-16,0-12 0 0,0 4-29 0,0-3 0 16,4-1 0-16,0-8 0 0,-4 9 8 0,5-9-8 15,3-3 0-15,1 4 0 0,-9-9 42 0,9-3 2 16,-1-3 1-16,5-5 0 0,0-4 6 0,0-7 1 16,5 0 0-16,-5-4 0 0,4 3-25 0,-4-7-5 15,9 4-1-15,-5-4 0 0,5 4-21 0,-9 4 9 16,0-4-9-16,4 7 0 0,5 1 0 0,-9 3-19 15,0-7 3-15,-5 11-702 0,5 1-140 16</inkml:trace>
  <inkml:trace contextRef="#ctx0" brushRef="#br0" timeOffset="958">1082 639 806 0,'0'0'36'0,"0"0"7"0,0 0-35 0,0 0-8 0,4 8 0 0,-4 4 0 15,0 3 172-15,0-7 33 0,0 7 7 0,4-3 0 16,5-1-148-16,0 1-29 0,-1-1-7 0,1 1 0 16,0-4-4-16,-1-5 0 0,-8-3 0 0,9 8 0 15,0 0 40-15,4-8 8 0,0-4 2 0,4 0 0 16,0-4-38-16,1 1-8 0,-1-5-2 0,0 1 0 16,1-1 10-16,-5-3 3 0,0-1 0 0,0 5 0 0,-5-5-5 0,1 5-1 15,-4-5 0-15,3 1 0 0,-8 3 14 0,-8 5 2 16,3-5 1-16,1 4 0 0,-5 1-4 0,-4 3-1 15,0 4 0-15,-4 0 0 0,-5 0-26 0,9 4-6 16,-9 3-1-16,5 1 0 0,-5 4-12 0,9-1 0 16,0 1-9-16,0-5 9 15,0 5-140-15,5 0-21 0,3-5-5 0,5-7-1 0</inkml:trace>
  <inkml:trace contextRef="#ctx0" brushRef="#br0" timeOffset="1944">1580 84 230 0,'0'0'20'0,"0"0"-20"15,0 0 0-15,0 0 0 0,0 0 135 0,0 0 22 16,0 0 5-16,0 0 1 0,0 0-101 0,0 0-20 16,0 0-4-16,0 0-1 0,0 0 39 0,0 0 7 15,0 0 1-15,0 0 1 0,0 12 3 0,0-12 1 16,0 0 0-16,0 0 0 0,0 0-19 0,0 0-4 16,0 0-1-16,0 0 0 0,0 0-28 0,0 0-5 15,0 0-2-15,0 0 0 0,0 0-21 0,0 0-9 16,0 8 8-16,0-8-8 0,5 4 0 0,-5-4 0 15,0 0 0-15,0 0 0 0,0 0 0 0,0 0 0 0,0 0 0 0,0 0 0 16,0 0 8-16,0 0 2 0,0 0 1 0,0 0 0 16,0 0 14-16,0 0 3 0,0 0 1 15,0 0 0-15,0 0-12 0,0 0-2 0,0 0-1 0,0 0 0 16,0 0-14-16,0 0 0 0,0 0 0 0,0 0 0 16,8 0 0-16,-8 0 8 0,5 7-8 0,-5-7 0 15,0 0 0-15,0 0 0 0,0 0 0 0,0 0 0 16,0 0 0-16,0 0 0 0,0 0 0 0,0 0 0 15,0 0 0-15,0 0 0 0,0 0-8 0,0 0 8 16,0 0 11-16,8 8 5 0,-3 0 2 0,-1 3 0 16,0-3-18-16,1 4 0 0,-1-1 8 0,0 5-8 15,1 3 17-15,-1 0 0 0,-4 0 0 0,0 4 0 16,0 4-17-16,0-3 8 0,4-1-8 0,-4-4 0 16,-4 8 0-16,4-8 0 0,4-3 0 0,-4 3 0 0,-4-4 0 15,4 1 0-15,4-1 0 0,-4-3 0 0,0-1 0 0,0 1 0 16,0-1 0-16,0 5 0 0,0-16 0 0,0 4 0 15,9 7 0-15,-9 1 0 0,0-1 0 0,0 1-9 16,0-1-1-16,4 1 0 16,1-4-16-16,-1-1-3 0,-4 1-1 0,0-8 0 15,4 8-13-15,-4-8-2 0,0 0-1 0,0 0 0 16,0 0 12-16,0 0 2 0,5 0 1 0,-1-12 0 0,-4 1 23 0,0 3 8 16,0-4 0-16,0 5-9 0,-4-1 9 0,4-4 0 15,0 5 0-15,-5-5 0 0,5 4 9 0,0 1 4 16,-4-1 1-16,0 0 0 0,8 4 22 0,-4 4 5 15,0 0 1-15,0 0 0 0,4-11-42 0,-4 11-17 16,0 0 1-16,9 0 0 0,4-4 25 0,0 0 6 0,0 4 1 16,0-8 0-16,0 5-16 0,4-1 0 15,1 4 0-15,-5 0 0 0,-13 0 0 0,13 0 0 16,8 4 0-16,-8-1 0 0,0 5 16 0,-4-8 1 0,4 8 0 16,-9-4 0-16,5 3 5 0,-9-7 1 0,4 8 0 0,5 4 0 15,-5-5 5-15,1 5 2 0,-5-8 0 0,0-4 0 16,0 0-7-16,0 11-2 0,0 1 0 0,-9-1 0 15,5-7 13-15,-1 8 2 0,1-4 1 0,-5-5 0 16,5 5-23-16,-9-8-5 0,13 0-1 0,-9 4 0 16,1 4-92-16,8-8-20 15,0 0-3-15,0 0-1 0</inkml:trace>
  <inkml:trace contextRef="#ctx0" brushRef="#br0" timeOffset="2180">2139 115 1382 0,'0'0'61'0,"0"0"13"0,0-7-59 0,0 7-15 16,0 0 0-16,0 0 0 0,0 0 164 0,0 0 29 16,0 7 7-16,-4 5 0 0,4 3-128 0,-4 5-25 15,4 3-6-15,0 0-1 0,-5 4-8 0,1 4-3 16,4-1 0-16,0 9 0 0,-4-1-17 0,4 1-4 15,0-4-8-15,0-1 12 0,4 1-12 0,-4 0 0 16,0-4 8-16,4 3-8 16,1 5-75-16,-5-12-17 0,4 4-4 0</inkml:trace>
  <inkml:trace contextRef="#ctx0" brushRef="#br0" timeOffset="2926">2391 709 1209 0,'0'0'108'0,"0"0"-87"0,0 0-21 0,13 0 0 16,0-4 152-16,0 0 27 0,-4 4 5 0,-1-4 0 16,1 0-64-16,0 0-12 0,4-3-4 0,-5-1 0 15,1-4-31-15,-5 5-6 0,5-13-2 0,0 9 0 16,-1-5-45-16,1 1-8 0,-5 0-3 0,5 3 0 16,0-3-9-16,-5 3 0 0,5 4 0 0,-9-11 0 15,0 4-30-15,0-1-8 0,-9 5-2 0,0-5 0 16,5 5-11-16,-5-1-2 0,5 5-1 0,-5 3 0 15,1 4 16-15,-1 0 3 0,-4 4 1 0,4 3 0 0,-4 5 14 0,0 3 2 16,5 1 1-16,-5-1 0 0,0 8 17 0,4-4 9 16,5 1-1-16,-5-1 0 0,5 0-8 0,4 4 0 15,0-3 0-15,0 3 0 0,4-4 9 0,5-11-9 16,-5 7 10-16,9-3-10 0,0-5 12 0,0 1-4 16,-4 0-8-16,4-4 12 0,4-8-12 0,-8 4 0 15,4-4 0-15,0 4 0 0,4-8 0 0,-4 1-16 16,4 3 3-16,-4-8 1 15,0 4-16-15,0-3-4 0,0-1 0 0,0 1 0 0,0-1 20 0,-4 1 3 16,0 3 1-16,-1-4 0 0,1 5 8 0,-9 7 0 16,0 0 0-16,0 0 8 0,0 0 23 0,0 0 5 0,9 7 0 15,8-3 1-15,-13 4 4 0,1 3 1 16,-1 1 0-16,5 3 0 0,-5-3-18 0,0-4-3 0,1 3-1 16,-1 1 0-16,-4-1-9 0,0-3-3 0,0-8 0 15,4 8 0-15,-4-8 0 0,0 0-8 0,0 0 12 0,0 0-4 16,0 0-8-16,0 0 0 0,13-4 0 0,5 0 0 31,-14-7-19-31,9 3-9 0,-4-4-1 0,-1 1-1 0,1 3-20 0,0-4-4 16,-1 5-1-16,-3-9 0 0,3 5 37 0,1-1 7 0,-5 1 2 0,5 3 0 15,0 0 18-15,-9 8 4 0,0 0 1 0,0 0 0 16,0 0 34-16,4 8 6 0,0 0 2 0,-4 3 0 16,0 1-13-16,0-1-3 0,0 5 0 0,5-12 0 15,-5 11-20-15,4-7-4 0,-4-1 0 0,0-7-1 16,4 8-5-16,-4-8-1 0,5 8 0 0,-5-8 0 0,13 4-1 15,-13-4-8-15,0 0 12 0,8-4-4 0,5-4-8 16,-4 0 10-16,-5 1-10 0,5-1 10 0,0 0-10 0,-1-3 0 16,1-1-10-16,0 1 10 0,-1 3-17 0,1-4 2 15,4 5 1-15,0-1 0 0,0 4-4 0,-4 0-1 16,-1 4 0-16,5 0 0 0,-4 0 19 0,0 4 0 16,-1-4 0-16,1 8 0 0,0-4 24 0,-5 3 8 15,0-3 1-15,-4-4 1 0,5 8-3 0,-5-8-1 16,4 8 0-16,5-1 0 0,-1-3 4 0,-3 8 1 15,-5-12 0-15,0 7 0 0,0 5-35 0,0 0 0 16,0-1 0-16,0 1-797 16,4-1-167-16</inkml:trace>
</inkml:ink>
</file>

<file path=ppt/ink/ink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0:38.37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145 81 806 0,'0'0'36'0,"0"0"7"0,0 0-35 0,0 0-8 0,0 0 0 0,0 0 0 15,0 0 128-15,-9 0 23 0,9 0 5 0,0 0 0 16,-9-7-37-16,0 7-8 0,5-4-2 0,4 4 0 15,0 0-22-15,-9 4-5 0,1 0-1 0,-1 3 0 0,0 1-49 16,5 7-11-16,-5 5-1 0,1 3-1 16,8 8-19-16,-5-1 8 0,-3 5-8 0,3 4 0 0,5-1 8 0,-8-3-8 15,3-1 0-15,-3 1 0 0,3 4 8 16,1-12-8-16,0 7 0 0,4-3 0 0,-5 0 0 0,5-8 10 16,0 0-10-16,0 0 8 0,-4-3-17 0,4-9-4 15,4 1-1-15,1-1 0 16,-1-3-58-16,-4-8-12 0,0 0-3 0,9-8 0 15,4-7-99-15,0-4-20 0,-9 3-4 0,5-3-1 16,4 0 93-16,-9-8 18 0,0 0 4 0,5 0 1 16,-5 0 53-16,-4 0 10 0,0 4 3 0,0-8 0 0,0 4 45 15,0 0 8-15,0 0 3 0,-4 0 0 0,4 4 90 0,-4 4 19 16,4-1 3-16,0 5 1 0,-5 0-3 0,5 7 0 16,0 4 0-16,0 4 0 0,0 0-70 0,-4 8-15 15,0 3-2-15,4 5-1 0,0-5-33 0,0 8-8 16,0 5 0-16,4-1-8 0,-4 0 27 0,4-4-2 0,5 4 0 15,-5 4 0-15,5-8-5 0,-5 1 0 0,5-9-1 0,-5 5 0 16,1-1-7-16,3-3-2 0,-3-1 0 0,4-3 0 16,-9-8 2-16,0 0 0 0,4 8 0 0,-4-8 0 15,13 0 4-15,-4 0 2 0,-9 0 0 0,13-4 0 16,0-8-4-16,-5 1-1 0,1-1 0 0,4-3 0 16,0-1-13-16,0-7 0 0,-4 4-9 0,4-8 9 15,-5 0-16-15,5-4 2 0,0 4 1 0,0-11 0 16,-4 7 0-16,4-4 0 0,-4 0 0 0,4 12 0 15,-9-11 13-15,0 7-11 0,5 0 11 0,-5 7-10 16,1 5 10-16,3-4 0 0,-3 7 0 0,-5 4 0 16,0 8 11-16,0 0 4 0,0 0 1 0,0 0 0 0,0 0-16 15,8 20 9-15,-3-1-9 0,-1-4 8 0,0 9-8 0,1-1 12 16,3 4-12-16,-3 7 12 0,-1-7 5 0,5 8 2 16,-5-4 0-16,5 0 0 0,-5 7-7 0,0-11-2 15,5 4 0-15,-5 0 0 0,-4-4-10 0,9 0 0 16,0-4 9-16,-5 4-9 0,0 0 0 0,1 0 0 15,3-8 0-15,-3-4-681 16,3 1-141-16</inkml:trace>
  <inkml:trace contextRef="#ctx0" brushRef="#br0" timeOffset="385">786 340 1152 0,'0'-8'102'0,"-4"0"-82"0,4-7-20 0,-5 11 0 16,1-8 118-16,0 5 19 0,-5 7 4 0,5-12 1 16,4 12-52-16,-5 0-10 0,5 0-3 0,-8-4 0 15,-5 4-38-15,4 4-8 0,5 8-2 0,-5-9 0 16,0 13-17-16,1-8-4 0,-1 7-8 0,-4 4 12 16,9-3-12-16,-1 3 11 0,-3 4-11 0,3 0 10 15,1-4-10-15,4 1 0 0,-4-5 0 0,4 4 0 16,4-7 8-16,0-1-8 0,1 1 8 0,-1-4-8 15,-4-8 0-15,9 4 0 0,4-4 0 0,0 0 0 16,-5-4 0-16,5-4-14 0,5-4 5 0,-5 1 1 0,4-1-13 16,-4-3-3-16,0 0 0 0,4-1 0 15,-8 8 11-15,4-3 1 0,-4 3 1 0,-1 0 0 0,1 5 19 16,-9 3 3-16,0 0 1 0,0 0 0 0,9 11 29 16,-5-7 7-16,0 4 0 0,1 7 1 0,-5-3-16 0,4-1-3 15,-4 1-1-15,4-1 0 0,-4 1-17 0,0-4-3 16,0-8-1-16,5 11 0 0,-5-11-8 0,0 0 12 15,0 0-12-15,0 0 12 0,0 0-12 0,0 0 0 16,0 0 0-16,0 0-685 16,4 4-139-16</inkml:trace>
  <inkml:trace contextRef="#ctx0" brushRef="#br0" timeOffset="593">972 347 1267 0,'0'0'56'0,"0"0"12"0,0 0-55 0,0 0-13 0,0 0 0 0,9 12 0 15,0-4 112-15,-5 3 19 0,5 1 4 0,4 3 1 16,-5 0-52-16,5 1-9 0,-4-1-3 0,4 5 0 16,0-5-6-16,0 4-2 0,0-3 0 0,0 3 0 15,-4 0-40-15,4 0-8 0,4-3-1 0,-4-1-1 16,0 1-2-16,0-1-1 0,-4-3 0 0,4-1 0 16,-4-3-11-16,-1 3 0 0,1-3 0 0,-9-8 8 15,0 0-108-15,0 0-23 16,0 0-4-16,0 0-786 0</inkml:trace>
  <inkml:trace contextRef="#ctx0" brushRef="#br0" timeOffset="754">1185 347 115 0,'0'0'10'0,"0"0"-10"15,0 0 0-15,0 0 0 0,-9 12 401 0,0-4 79 16,5 3 15-16,0 1 3 0,-5 3-342 0,0 8-69 16,5-15-14-16,0 11-2 0,-5 0-27 0,5 1-6 15,-1 3-1-15,1-4 0 0,0 0-16 0,4 1-3 16,-9 3-1-16,5-4 0 0,4 4-9 0,0-4-8 15,0 1 9-15,0-5-9 16,0 4-20-16,0-11-11 0,4 4-1 0</inkml:trace>
  <inkml:trace contextRef="#ctx0" brushRef="#br0" timeOffset="1375">1545 336 1364 0,'0'0'60'0,"0"0"13"0,0 0-58 0,0 0-15 0,-5 11 0 0,5 1 0 15,-4-1 45-15,0 1 7 0,4 3 0 0,-5 1 1 16,1-1 10-16,4-3 1 0,0 7 1 0,0 0 0 16,-4 1-10-16,4-1-3 0,0-4 0 0,-5 1 0 15,1 7-28-15,4-12-5 0,0 1-2 0,-4-1 0 0,4-11-8 16,0 0-1-16,0 0-8 0,0 0 12 0,0 0 5 0,0 0 1 16,0 0 0-16,4-11 0 0,0-1-6 0,1 1-2 15,-1-9 0-15,5 5 0 0,-5-4-10 0,0 3 0 16,-4-3 0-16,9 4 0 0,-5-5 0 15,1 5 0-15,-1 0 0 0,0 3 0 0,1 0 12 0,-1 1 1 16,0 3 0-16,-4 8 0 0,0 0 9 0,0 0 2 16,0 0 0-16,0 0 0 0,0 12-12 0,5-1-1 15,-5 5-1-15,0-1 0 0,4 4 2 0,-4-11 0 16,4 8 0-16,-4-1 0 0,5 0-12 0,-5-3 8 16,0-1-8-16,4 1 8 0,-4-12-8 0,0 0 12 15,0 0-12-15,0 0 12 0,9 4-4 0,-9-4-8 16,8 0 12-16,1-4-4 0,0-4-16 0,4 1-4 0,0-5-1 15,-5 1 0 1,5-1-23-16,0-3-5 0,5-1-1 0,-5-3 0 16,0 3 11-16,0 1 3 0,0 0 0 0,-5 3 0 0,1 4 28 0,0 1 15 0,-1-1-2 0,1 0 0 15,-9 8 11-15,0 0 1 0,0 0 1 0,0 0 0 16,9 12 6-16,-5-4 0 0,-4 3 1 0,0 1 0 16,4-1-8-16,-4 5-1 0,0-5-1 0,-4 8 0 15,4-11-23-15,0 8 0 0,0-5 0 0,0-3 8 16,0 7-8-16,0-3 0 0,4-1 0 0,1 1 0 15,-5-4-75-15,4-1-9 16,-4-7-3-16,0 0-594 0,0 0-119 0</inkml:trace>
</inkml:ink>
</file>

<file path=ppt/ink/ink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0:50.58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78 364 115 0,'0'0'0'0,"0"0"10"0,0 0-10 0,0 0 0 0,0 0 0 0,0 0 0 16,0 0 81-16,0 0 15 0,0 0 2 0,0 0 1 16,0 0-15-16,0 0-4 0,0 0 0 0,0 0 0 15,0 0-11-15,0 0-2 0,0 0-1 0,0 0 0 16,0 0 1-16,-5 12 0 0,5-12 0 0,0 0 0 15,0 15-19-15,-4-3-4 0,0-1-1 0,4-11 0 16,0 0 0-16,4 12 0 0,0-4 0 0,1 3 0 16,-5-11-18-16,4 8-3 0,5 3-1 0,-5 1 0 15,0-1-12-15,5-3-9 0,-5 4 12 0,5-5-12 0,-5 1 8 0,1 4-8 16,-1-1 0-16,5-3 0 0,-9-8 8 16,4 12-8-16,-4-1 0 0,5-3-733 15</inkml:trace>
  <inkml:trace contextRef="#ctx0" brushRef="#br0" timeOffset="217">0 87 748 0,'0'0'33'0,"0"0"7"0,0-8-32 0,0 8-8 16,0 0 0-16,0 0 0 0,4-8 183 0,-4 8 34 0,0 0 7 16,0 0 2-16,0 0-162 0,0 0-33 0,0 0-7 0,0 0 0 31,0 0-133-31,0 0-27 0</inkml:trace>
  <inkml:trace contextRef="#ctx0" brushRef="#br0" timeOffset="2908">386 372 633 0,'0'0'56'0,"0"0"-44"16,0 0-12-16,0 0 0 0,0 0 158 0,0 0 30 15,0 0 5-15,0 0 2 0,0 0-77 0,0 0-15 0,0 0-3 0,0 0-1 16,0 0-50-16,0 0-9 0,0 0-3 16,4 8 0-16,5 3-37 0,-5 5 0 0,0-1 0 0,1 0 0 15,-1 5 0-15,0-5 0 0,-4 8 8 0,5-11-8 16,-1 3 12-16,-4 1-3 0,0-1 0 0,4 0 0 15,1-3-9-15,-5-4 8 0,-5-1-8 0,5-7 8 16,0 0 25-16,0 0 5 0,-4 12 1 0,4-12 0 16,0 0-17-16,0 0-3 0,0 0-1 0,0 0 0 15,-9-4 4-15,1-4 1 0,3 4 0 0,5-7 0 16,-4-1-23-16,4 1 0 0,0-1-10 0,0 1 10 16,0-9-8-16,4 5 8 0,-4 0 0 0,9-1 0 15,-5 1 0-15,1-4 9 0,3 7 1 0,1-3 0 0,0 3-10 16,-1 0 0-16,-3 5 0 0,3 3 0 0,-8 4-12 15,9 0 12-15,4 0-10 0,-4 0 10 0,-9 0-10 0,8 8 10 16,1 3-10-16,-5-3 10 0,1 0 0 0,-1 7 0 16,0-3 0-16,-4 3 0 0,5 0 0 0,-1-3 0 15,-4-1 13-15,4 1-4 0,-4 3-9 0,0-15 10 16,0 0-10-16,0 0 10 0,0 0 10 0,0 0 1 16,0 0 1-16,0 0 0 0,0 0-14 0,0 0-8 15,0 0 10-15,0-15-10 0,0 3 12 0,5-3-3 16,-1 0-1-16,0-1 0 0,1 1-8 0,3-1 0 15,-3 1 9-15,3 0-9 0,-3-1 0 0,3 5 0 16,-3-5 0-16,-5 16 0 0,0 0 0 0,0 0 0 16,0 0 0-16,0 0 0 0,0 0 0 0,8 8 0 15,1 0 0-15,-5 3-8 0,1 1 8 0,-1 3 0 16,0-3 0-16,-4-1 0 0,5 1 0 0,-5-1 0 16,4 1 0-16,-4-4 8 0,0-8-8 0,4 11 0 0,-4-11 8 15,5 12-8-15,-5-12 0 0,4 7 0 0,-4-7 0 16,0 0 8-1,0 0-149-15,9 8-30 0,-1-4-5 0</inkml:trace>
  <inkml:trace contextRef="#ctx0" brushRef="#br0" timeOffset="3330">962 430 748 0,'0'0'33'0,"0"0"7"0,0 0-32 15,0-8-8-15,-4 0 0 0,4 1 0 0,-9-1 205 0,5 0 39 16,-1-3 8-16,1 3 2 0,0-4-145 0,-1 8-29 16,1 1-5-16,4-5-2 0,-4 4-30 0,-1 0-7 15,-3 0 0-15,8 4-1 0,0 0 0 0,0 0 0 16,-5 8 0-16,-3-4 0 0,8 4-12 0,-5 3-3 16,-3 5 0-16,3-5 0 0,1 5-20 0,0-1 0 15,-1 0 0-15,5 1 0 0,0 3 0 0,0-7 0 16,0 3 0-16,5 0-8 0,-5-7 16 0,0-8 3 15,4 12 1-15,-4-12 0 0,0 0-12 0,0 0 0 16,0 0 0-16,0 0 0 0,13-12 0 0,-4 4 0 16,-1-3 0-16,1 3 0 0,0-3 0 0,-5 3 0 15,5 0 0-15,-9 8 8 0,0 0-8 0,0 0 0 16,8 0 0-16,1 0 0 0,-9 0 0 0,9 8 0 0,-1 0 0 16,1 3 8-16,-5 1-8 0,1-1 12 15,3 5-12-15,-3-9 12 0,-1 5-12 0,0-4 0 0,1-1 0 16,3-3 0-16,-8-4 0 0,0 0 0 0,0 0-10 0,0 0 10 15,5-4-16-15,-1 1 2 0,5-9 1 0,-1 0 0 32,1 5-62-32,0-13-12 0,-5 5-2 0,5 0-1 15,-1-9-82-15,1 1-16 0,0 0-3 0,-1 0-1 0</inkml:trace>
  <inkml:trace contextRef="#ctx0" brushRef="#br0" timeOffset="3584">1127 21 979 0,'0'0'43'0,"0"0"9"0,0-7-41 0,0 7-11 0,-5-8 0 0,5 8 0 0,0 0 184 15,0 0 34-15,0 0 7 0,0 0 2 0,0-8-131 0,0 8-25 16,0 0-6-16,0 0-1 0,0 0-32 0,0 0-8 16,0 0 0-16,0 0-1 0,0 8 14 0,0 7 3 15,0-3 1-15,0 3 0 0,0 4-26 0,5 1-6 16,-5-1-1-16,4 4 0 0,0-4 14 0,1 5 2 16,-1 2 1-16,5 5 0 0,4-4 4 0,-4 4 1 15,4 0 0-15,0 4 0 0,-5-12-5 0,5 8-1 16,0-1 0-16,0 1 0 0,5-4-12 0,-5 0-2 15,0 0-1-15,-5 0 0 0,5-4-9 0,-4-4 10 16,0 1-10-16,-1-1 10 0,-3-4-10 0,-1 1 10 16,5-8-10-16,-5 3 10 0,-4-11-19 0,0 0-4 15,0 0-1-15,0 0-1145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45:45.502"/>
    </inkml:context>
    <inkml:brush xml:id="br0">
      <inkml:brushProperty name="width" value="0.1" units="cm"/>
      <inkml:brushProperty name="height" value="0.1" units="cm"/>
      <inkml:brushProperty name="color" value="#57D200"/>
      <inkml:brushProperty name="fitToCurve" value="1"/>
    </inkml:brush>
  </inkml:definitions>
  <inkml:trace contextRef="#ctx0" brushRef="#br0">121 318 172 0,'0'0'16'0,"0"0"-16"0,0 0 0 0,0 0 0 15,0 0 261-15,0 0 50 0,-9-4 9 0,9 4 3 16,0 0-178-16,0 0-35 0,-4 0-7 0,-5 0-2 16,9 0-33-16,-4 0-8 0,-9 0 0 0,13 0-1 15,0 0-15-15,-4-8-4 0,-5 5 0 0,5-5 0 16,-5 8-12-16,5-8-4 0,4-3 0 0,-9 3 0 16,-4-4-4-16,4 1-2 0,9-5 0 0,0 1 0 15,0 0-3-15,0-5-1 0,5 1 0 0,-1 4 0 16,5-5-14-16,-5 1-15 0,0 7 3 0,1-3 1 15,3 4 11-15,1-1-10 0,0 0 10 0,-5 5-10 16,9-1 10-16,-4 0 0 0,-1 4-9 0,1-3 9 16,0-1 0-16,-1 8-9 0,-8 0 9 0,13-4 0 15,-13 4-10-15,9 4 10 0,4-4-8 0,0 0 8 0,-13 0-10 16,13 8 10-16,4-1-12 0,-4 1 12 16,0-4-11-16,0 8 11 0,-4-1-10 0,0 1 10 15,-1-1 0-15,1 5 0 0,-5 3 0 0,1 0 10 0,-5-3 1 0,4 3 0 16,-8 4 0-16,4-4 0 0,-5 0-3 0,1-3 0 15,-5 3 0-15,1 0 0 0,-5-3 0 0,4-1-8 16,-4-3 12-16,0-1-4 0,0 1 1 0,0-4 0 16,0-8 0-16,-4 0 0 0,4 0 2 0,-5-4 0 15,1 0 0-15,0 0 0 0,4-4-3 0,0-3 0 16,0-5 0-16,4 5 0 0,0 3-8 0,1-3 0 16,-1-9 9-16,5 1-9 0,-1 0 0 0,5 0-13 15,0-1 1-15,5 5 1 16,3-1-13-16,5 1-2 0,-4 3-1 0,0 1 0 0,-1 3 15 0,5 0 2 0,5 1 1 15,-1 3 0-15,0 4 9 0,-4 0-13 0,5 4 5 0,-1 0 8 16,-4-1-9-16,4 1 9 0,-8 4 0 0,4 4 0 16,4-5 0-16,-8 1 0 0,0 4 0 0,-1-5 0 15,-3 9 8-15,-1-5 3 0,-4 1 0 0,0-4 0 16,-4 7 3-16,4-4 1 0,-9 1 0 0,0 0 0 16,1-5 1-16,-5 1 0 0,0 0 0 0,0-1 0 15,-5 1 0-15,1 0 1 0,0-4 0 0,4 0 0 16,-9-1-8-16,0-6-1 0,1-1-8 0,-1 0 12 15,9 0-4-15,0 0-8 0,-9-7 11 0,9-5-11 16,9 5 0-16,4-5 0 0,0 1 0 0,0 3 0 16,0 1-26-16,0-1 1 0,-4 1 0 0,12-1 0 15,1 0 15-15,8 1 10 0,-4 3-12 0,5 0 12 0,-1 1-18 0,0 3 3 16,5 0 1-16,-5 4 0 0,1 0 14 0,-5 0-11 16,4 8 11-16,0-1-10 0,-4 1 10 0,0 0 0 15,-4 0 0-15,0-1-8 0,-1 5 8 0,1-4 11 16,-5 7-3-16,-4-3 0 0,0-1 8 0,0 1 2 15,-4-1 0-15,0 1 0 0,-5-5 2 0,0 1 0 16,-4-4 0-16,5 0 0 0,-5 4-2 0,0-8 0 16,0 0 0-16,0 0 0 0,-5-4 0 0,10 0 0 15,-1-4 0-15,0-3 0 0,-4-1-9 0,5-3-1 16,-1 3-8-16,0-3 12 0,9-5-12 0,0 5-12 16,0 0 3-16,5-1 0 0,3 1-7 0,1 3 0 15,-9 1-1-15,13 3 0 0,-4 0 7 0,8 1 2 16,-4 3 0-16,0 0 0 0,-4 4 0 0,4 4 0 15,-5 0 0-15,-3 3 0 0,-1 5 8 0,0-5 0 16,-4-7-9-16,0 12 9 0,-4 0 0 0,0 3 0 0,-1 0 0 16,-3 1 0-16,-1-5 9 0,0 1 0 0,-4 0 0 15,5-1 0-15,-1-3 3 0,0-1 0 0,-4-3 0 0,0 4 0 16,9-4-4-16,-9 0-8 0,0 0 12 0,4-1-4 16,9-3 2-16,-8-3 0 0,-1 3 0 0,0-4 0 15,9 4-10-15,-4-8 0 0,-5 4 0 0,5 0 8 16,-5-7-106-16,5 3-22 15,0-3-4-15,-1 3 0 0,1 0-93 0,0 4-19 16,4 4-3-16,0 0-1 0</inkml:trace>
  <inkml:trace contextRef="#ctx0" brushRef="#br0" timeOffset="1835">997 353 288 0,'0'0'12'0,"0"0"4"0,0 7-16 0,-5 1 0 16,1 0 0-16,0-4 0 0,-1 7 183 0,-3-7 33 0,3 0 8 0,1 0 0 16,-5 0-128-16,-4-4-25 0,5 3-6 15,8-3-1-15,0 0 4 0,-9 0 1 0,0-3 0 16,1-1 0-16,-1-4-9 0,0 0-1 0,1-3-1 16,3 3 0-16,-3-3-15 0,3-1-3 0,1 0-1 0,0-3 0 15,-1 3-9-15,1-7-2 0,0 4 0 0,-1-1 0 16,5-7-12-16,0 8-4 0,0-4 0 0,5-1 0 15,-1 5-12-15,0-1-8 0,1 1 8 0,3 0-13 16,1 3 5-16,0 0 8 0,4 5-13 0,-5-5 5 16,5 5 8-16,0-5 0 0,5 8-9 0,-1 0 9 15,-8 0 0-15,8 1-11 0,5-1 11 0,-1 4-8 16,1 0 8-16,0 4 0 0,-9 3-9 0,4 1 9 0,9 0 0 16,-13 3 0-16,0-3 0 0,0 3 0 0,-4 9 12 15,4-5 3-15,-13 4 1 0,4-3 0 0,-4-1-1 16,0 1 0-16,0-1 0 0,-9 0 0 0,-4 1 2 15,5-1 1-15,-1 1 0 0,-4-1 0 0,0-3-9 0,-4-1-1 16,-1-3-8-16,5 4 12 0,-4-5-4 0,0 1-8 16,-1-4 11-16,1-8-11 0,4 4 11 0,-4-4-11 15,-1 0 10-15,5 0-10 0,-4-7 11 0,4-1-11 16,4-3 12-16,-4-4-12 0,5-1 10 0,-1-3-10 16,5 0 8-16,4 0-8 0,4 0 0 0,0 4-11 15,5-1 1-15,0 1 0 0,-5 4 10 0,9 3-12 16,4 1 12-16,1 3-12 0,-5 0 12 0,8 4-10 15,-3 4 10-15,3 0-10 0,-3 8 10 0,-1 0-10 16,0-1 10-16,1 9-10 0,3-1 10 0,-3 1 0 16,-10-1 0-16,5 0 0 0,-4 1 9 0,-5 3-9 15,1 4 12-15,-10 0-12 0,-3-7 13 0,3 3-4 0,1 0-1 16,-5-3 0-16,-4-1 7 0,5-3 1 0,-5-1 0 16,0-3 0-16,0 0 4 0,-5-8 0 0,5 4 1 0,5-4 0 15,-5 0-2-15,0 0-1 0,0-4 0 0,0-4 0 16,4-4-9-16,0 1-1 0,-4-1-8 0,0 1 12 15,0-5-12-15,5 1 0 0,-1-12 0 0,5 8 0 16,4-1 0-16,0 5-15 0,0-4 2 0,4 3 0 16,5 1-1-16,-1 3 0 0,10 5 0 0,-5 3 0 15,0 0 14-15,4 4-12 0,0 0 12 0,1 4-12 16,-1 3 12-16,-4 1-11 0,4 0 11 0,-4 3-10 16,-4 1 10-16,4 0 0 0,-4 3 0 0,-5-3 0 0,0 3 0 15,1 0 0-15,-10-3 0 0,1-1 0 0,4-3 12 16,-4 4-3-16,-9-1 0 0,4 1 0 0,-4-4 3 0,0 3 0 15,0-3 0-15,-4-4 0 0,-1 3-1 0,5-7 0 16,0 0 0-16,0 0 0 0,0-3-2 0,0-5 0 16,5 4 0-16,-1 0 0 0,-4-7-9 0,9 3 0 15,-1 0 9-15,1-3-9 0,0-9-12 0,4 9-6 16,4-5-2-16,0 5 0 16,5-5-5-16,0 5-2 0,-1-1 0 0,5 8 0 0,0 1 17 0,0-1 10 15,-4 0-12-15,4 4 12 0,0-4-11 0,0 4 11 16,-4 4-10-16,-1 4 10 0,-8-8 0 0,5 7 0 15,3 13 0-15,-8-9 0 0,0 1 0 0,-4 3 10 16,-5 4-2-16,5-3 0 0,-9-1 0 0,0-3 0 16,4-5 0-16,1 5 0 0,-5 0-8 0,4-5 12 15,-4-3-12-15,4 0 12 0,-4 0-3 0,5 0 0 0,-5-4 0 16,4 0 0-16,0-4-9 0,1 0 0 0,-1 4 9 16,5-4-9-1,-1 0-19-15,5 4-8 0,0 0-1 0,0 0-666 0,-8-7-133 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48:47.071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 contextRef="#ctx0" brushRef="#br0">0 50 115 0,'-4'4'10'0,"4"-4"-10"0,0 0 0 16,0 0 0-16,0 0 247 0,0 0 47 0,0 0 10 0,0 0 1 15,0 0-169-15,0 0-33 0,0 0-7 0,0 0-2 16,0 0-54-16,0 0-10 0,0 0-2 0,0 0-1 16,0 0-4-16,0 0-1 0,0 0 0 0,0 0 0 15,0 0 3-15,0 0 1 0,0 0 0 0,0 0 0 16,0 0 24-16,0 0 5 0,0 0 1 0,0 0 0 16,0 0-31-16,0 0-5 0,0 0-2 0,13 0 0 15,4 4 2-15,-4-4 0 0,-13 0 0 0,13 0 0 16,5 0-20-16,-5 0 0 0,0-4 8 0,0 4-8 15,4 0 0-15,0 0 0 0,1-4 0 0,-1 4 0 16,5-4 0-16,-1 0 0 0,1 1 0 0,0-1 0 16,-5 4 0-16,0-4 0 0,1 0 0 0,3 0 0 0,-8 4 0 0,5-4 0 15,-1 0 8-15,-4 1-8 0,0-1 0 0,-4 0 8 16,-1 0-8-16,-8 4 0 0,5 0 0 0,-5 0-17 16,0 0 1-16</inkml:trace>
  <inkml:trace contextRef="#ctx0" brushRef="#br0" timeOffset="282">191 69 748 0,'0'0'67'0,"0"0"-54"16,0 0-13-16,0 0 0 0,0 0 197 0,0 12 37 0,0-12 7 0,0 11 2 15,0 1-111-15,0 0-21 0,-4-5-5 0,4 5-1 16,4-1-53-16,-4 1-10 0,0 3-2 0,0 1-1 16,4-1-4-16,-4 5-1 0,5 3 0 0,-5 0 0 15,0 4-13-15,0-4-2 0,0 0-1 0,0 8 0 16,0-4-18-16,-5 0 0 0,5 0 0 0,-4-4 0 16,4 0 12-16,0 0-4 0,-4 0 0 0,4 0-8 15,0-3-17 1,0-5-11-16,0-3-1 0,0-1-651 0,0-11-131 0</inkml:trace>
  <inkml:trace contextRef="#ctx0" brushRef="#br0" timeOffset="475">130 474 1152 0,'0'0'51'0,"0"0"10"0,0 0-49 0,0 0-12 16,0 0 0-16,0 0 0 0,0 0 168 0,0 0 30 15,9 4 6-15,0 0 2 0,4-4-110 0,0 0-21 16,0-4-5-16,4-4-1 0,-4 0-9 0,9 1-1 15,-1-1-1-15,-3 0 0 0,3-3-10 0,1 3-1 16,0 0-1-16,-1 4 0 0,-3 1-31 0,-1-1-7 16,0 0 0-16,-4 4-8 0,5 4 0 0,-5 0 0 15,-5-4 0-15,5 3-752 16,0 1-148-16</inkml:trace>
</inkml:ink>
</file>

<file path=ppt/ink/ink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0:55.99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130 131 979 0,'0'11'87'0,"-5"-7"-70"16,5-8-17-16,0 4 0 0,0 0 81 0,-4 0 13 0,0 12 2 0,4-12 1 15,0 0-25-15,0 0-6 0,0 0-1 0,0 0 0 16,0 0-32-16,0 0-6 0,0 0-2 0,0 0 0 16,0 0 3-16,0 0 1 0,0 0 0 15,0 0 0-15,0 0 3 0,0 0 1 0,0 0 0 0,0 0 0 16,0 0 3-16,0 0 1 0,0 0 0 0,-9 0 0 16,9 11-21-16,-4-3-5 0,-1 0-1 0,5 3 0 15,0 1 6-15,0 7 2 0,0-3 0 0,0 7 0 16,0 0 17-16,0 0 3 0,-4 4 1 0,4-4 0 15,0 8-23-15,-4-4-5 0,-1 0-1 0,5-4 0 16,-4 0-10-16,0 0 0 0,-1 4 0 0,1-8 0 16,4 1 0-16,-4-5 0 0,4 0 0 0,0-3 0 15,0 0 0-15,0-12 0 0,0 0 0 0,0 0 0 16,0 0-59-16,0-8-10 0,4-4-3 0,0 1 0 16,1-16-46-16,-1 4-10 0,-4 3-1 15,4-7-1-15,-4 0 10 0,0-3 3 0,-4 3 0 0,0-4 0 16,4 0 60-16,-5 0 12 0,-3-4 2 0,3 5 1 0,-3 3 34 15,-1-4 8-15,0 0 0 0,5 0 0 0,-5 8 51 0,5-4 12 16,4 4 2-16,-4 4 1 0,-1 3 42 0,1 1 8 16,4 7 1-16,-4-3 1 0,4 11-35 0,0 0-7 15,0 0-2-15,0 0 0 0,0 0-39 0,8 11-8 16,1-3-2-16,-5 7 0 0,5 1 1 0,-5 3 0 16,5 4 0-16,-5 4 0 0,5-4 15 0,0 8 3 15,-5 0 1-15,5 4 0 0,-1-5-31 0,-3 1-6 16,-1-4-8-16,5 4 11 0,-5 0-11 0,5-4 12 0,-5-4-12 0,0-4 12 15,5 0-4-15,-5-7 0 16,5 0 0-16,-5-1 0 0,-4-11-8 0,0 0 0 0,0 0 0 0,0 0 0 16,0 0 14-16,9-11-2 0,-5-1-1 15,1 0 0-15,3-3-11 0,-3-4 0 0,-1-8 0 0,0 0 0 16,1 4-8-16,-1-8-4 0,5-4-1 0,-5 1 0 16,5-1 5-16,-5 4 8 0,5-4-13 0,-1 5 5 15,1 3 8-15,0 3 0 0,-1 9 0 0,-3 0 0 16,3 3 0-16,-3 0 0 0,-1 5 0 0,0-1-8 15,1 4 8-15,-5 4 11 0,8 0-3 0,-3 0 0 16,3 0-8-16,1 4 12 0,0 11-12 0,-1-7 12 16,1 4-4-16,0 7 0 0,-1 0 0 0,1 1 0 15,-5 3 26-15,1 0 5 0,3 4 1 0,-8 4 0 16,5 3-18-16,-1-3-3 0,0 8-1 0,-4-12 0 0,0 0-10 16,0 0-8-16,0 3 9 0,0 1-9 0,5-12 11 0,-1 5-11 15,0-1 12-15,-4-4-12 0,5 0 0 0,-5-3 0 16,4-5-12-16,-4 1 3 15,9-1-172-15,-9-11-35 0,17 0-6 0,0 0-2 0</inkml:trace>
  <inkml:trace contextRef="#ctx0" brushRef="#br0" timeOffset="372">728 408 806 0,'4'-19'72'0,"-4"19"-58"0,0-8-14 16,-4-3 0-16,4-1 191 0,-4-3 35 0,-5 7 7 15,0-8 2-15,0 1-91 0,5 3-17 0,-9 1-4 0,4 3-1 16,5 1-39-16,0 3-8 0,-1-4-2 0,-3 8 0 16,-5 8-30-16,4-4-7 0,0 3 0 0,1-3-1 15,-1 8-27-15,0 3-8 0,1 4 0 0,3 12 0 16,1-12 0-16,0 8 0 0,-5 0 0 0,5 4 0 16,-1-8 0-16,5-3 12 0,-4 3-4 0,8-4-8 15,5-4 0-15,-5-3 0 0,1-4 0 0,-1-1-12 16,-4-7 12-16,9 4 12 0,4-8-3 0,0 0 0 15,0-3-9-15,0-1 0 0,0-7-10 0,0-1 10 16,-5 1-22-16,5-4 2 0,0 3 0 0,0-3 0 16,1 0 8-16,-1 3 1 0,-5 1 1 0,1 7 0 15,-5-3 10-15,-4 11 0 0,0 0-9 0,0 0 9 16,0 0-8-16,0 0 8 0,0 0-10 0,5 15 10 0,-1 0 12 16,-4-3 8-16,0 7 1 0,0-7 1 0,0 3-6 0,0 1 0 15,0-5-1-15,0 1 0 0,0-1-15 0,0 1 9 16,0-1-9-16,4-3 8 15,-4-8-160-15,0 0-33 0</inkml:trace>
  <inkml:trace contextRef="#ctx0" brushRef="#br0" timeOffset="602">888 381 1267 0,'0'0'112'0,"0"0"-89"15,0 0-23-15,0 0 0 0,0 0 102 0,5 16 16 16,-5-1 3-16,4 0 1 0,-4 1-29 0,4-1-5 0,-4 4-2 0,5 1 0 15,-5-9-15-15,4 5-3 0,0-1-1 0,1-3 0 16,3-5-41-16,-3 5-8 0,-1-4-2 16,-4-8 0-16,0 0 31 0,9 0 5 0,4-4 2 0,-5-4 0 15,1 0 1-15,4-7 0 0,0-4 0 0,0-1 0 16,0-3-40-16,0 0-15 0,4 0 11 0,1-4-11 16,-10 0 0-16,10 4 0 0,-1 4 0 0,-4-1 0 31,-4 5-187-31,4 0-30 0,0-1-7 0,-13 16 0 0</inkml:trace>
  <inkml:trace contextRef="#ctx0" brushRef="#br0" timeOffset="1122">1287 447 1825 0,'0'0'80'0,"0"0"18"0,0 0-78 0,0 0-20 16,0 0 0-16,0 0 0 0,0 0 54 0,0 0 7 16,13 0 2-16,4-8 0 0,-4 0 0 0,0-3 0 15,0-1 0-15,5 1 0 0,-1-1-47 0,0 0-8 16,-4-3-8-16,0-4 9 0,5 3-9 0,-1-7 0 16,-4 0 0-16,-4 4 0 0,4 7 0 0,-9-3 0 15,0-4-11-15,1 3 11 0,-5 1-11 0,-5 7 11 16,1-11-13-16,-5 0 5 0,-4 7 8 0,0-3 0 0,-4 3 0 15,4 0 0-15,0 1-12 0,-4 7 2 0,4 4 1 16,-5 0 0-16,5 4 9 0,0 4 12 0,0 7-2 16,0 4-1-16,9-3-9 0,-5 7 0 0,5-4 0 0,0 8 0 15,8 4-16-15,-4-4-3 0,4 4 0 16,5-1 0-16,-5-3 31 0,5 4 7 0,4 0 1 0,-4-4 0 16,4 4-12-16,-5 0-8 0,1-8 9 0,4 4-9 15,-9 0 16-15,5 0-2 0,-5-4-1 0,-4 4 0 16,0 0-4-16,0-4-1 0,-4 0 0 0,0-4 0 15,-5 1 1-15,0-13 0 0,-4 1 0 0,-4 4 0 16,4-5 15-16,-4 1 4 0,-5-4 0 0,0 0 0 16,1-4-20-16,-1 0-8 0,5-4 0 0,4 0 8 15,-5 4 7-15,1-4 1 0,4-4 0 0,0 1 0 16,4-1 31-16,1 0 6 0,8-7 2 0,4-4 0 16,0-1-34-16,5 1-6 0,-5-4-2 0,5 4 0 0,8-8-13 15,9 4-10-15,0-4 2 0,5 0 0 16,-5 0-107-16,4 4-21 0,0-1-4 0,1 5-593 15,-10-4-119-15</inkml:trace>
  <inkml:trace contextRef="#ctx0" brushRef="#br0" timeOffset="1333">1603 370 1357 0,'0'0'60'0,"0"0"12"0,0 0-57 0,0 0-15 16,0 0 0-16,0 0 0 0,5 7 104 0,-1 5 17 0,-4-4 4 0,0 3 1 15,0 1-46-15,0 3-10 0,9-3-2 0,-9-1 0 16,4-3-26-16,-4 3-6 0,9 1 0 0,-1-4-1 16,-3 3-23-16,-1-3-4 0,0 0 0 15,-4-8-8-15,9 4 16 0,-9-4-3 0,0 0-1 0,0 0 0 32,0 0-74-32,0 0-15 0,0 0-3 0,4-8-1 15,5 0-127-15,-5-3-24 0,1-5-6 0</inkml:trace>
  <inkml:trace contextRef="#ctx0" brushRef="#br0" timeOffset="1627">1647 30 576 0,'0'0'51'0,"0"0"-41"15,-5-7-10-15,5 7 0 0,-4-4 284 0,4 4 54 16,0 0 11-16,0 0 3 0,0 0-192 0,0 0-39 16,0 0-7-16,0 0-2 0,0 0-84 0,4 11-18 15,-4-11-10-15,9 8 12 0,-5 4-12 0,5-5 0 16,-5 9 0-16,5-5 8 15,0-3-62-15,-1 0-13 0,-3 0-2 0,3 3-1 0</inkml:trace>
  <inkml:trace contextRef="#ctx0" brushRef="#br0" timeOffset="1932">1846 289 1036 0,'0'0'92'0,"5"15"-73"0,-5-3-19 0,0-1 0 15,0 5 131-15,4-1 22 0,0-3 5 0,-4-5 1 16,5 9-74-16,-5-1-14 0,-5-7-3 0,5-8-1 16,0 0-47-16,0 11-10 0,5 1-2 0,-5-12 0 15,0 0 61-15,0 0 12 0,0 0 3 0,8-4 0 16,10-8-136-16,-1 5-26 16,-8-9-6-16,4 5 0 0,0-5 23 0,0 5 5 15,0 3 0-15,-5-7 1 0,5 3 35 0,-4 4 8 0,4 5 0 0,-13 3 1 16,0 0 11-16,0 0 16 0,0 0-4 0,0 0-1 15,9 7 43-15,-1 5 9 0,-8-12 1 0,9 11 1 0,-5 1 14 0,1 0 2 16,-1 7 1-16,0-4 0 0,1-3-23 0,-1 3-5 16,0 1-1-16,1-5 0 0,3 8-16 0,-3-7-3 15,-1 0-1-15,0-1 0 16,1 5-95-16,-1-5-19 0</inkml:trace>
</inkml:ink>
</file>

<file path=ppt/ink/ink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0:59.00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223 81 1094 0,'0'0'97'0,"-4"-4"-77"0,-1 0-20 0,1 1 0 15,0-5 130-15,-1 4 22 0,1 0 5 0,0 4 1 16,-5-4-42-16,0 0-8 0,5 4-1 0,4 0-1 16,-9 4-38-16,1 0-7 0,3-4-1 0,-3 4-1 15,-1 0-37-15,5 7-7 0,-9 1-2 0,4 7 0 16,-4 0-1-16,4 5 0 0,1 6 0 0,-1 9 0 16,-4-8-12-16,4 7 11 0,-4 5-11 0,9 3 10 15,-9-4-10-15,9 1 0 0,-5-9 0 0,9 5 0 16,-4-1 0-16,4-3 0 0,4 0 0 0,5-4 0 15,-1-4-73-15,1 0-20 0,4-8-4 16,4 0-858-16</inkml:trace>
  <inkml:trace contextRef="#ctx0" brushRef="#br0" timeOffset="302">565 0 518 0,'0'0'46'0,"0"0"-37"0,0 0-9 0,0 0 0 16,0 0 190-16,0 0 36 15,0 0 7-15,-4 4 2 0,-5 4-108 0,5 3-22 0,0 1-4 0,-1 3-1 16,5-3-32-16,0 7-6 0,-4 4-2 15,0-4 0-15,4 1-12 0,0 3-4 0,0 4 0 0,0 4 0 16,0-4-14-16,0 7-3 0,-5 1-1 0,5 4 0 16,-4-5-15-16,0 1-3 0,-1 3-8 0,1 1 12 31,4-4-74-31,0-1-15 0,-4 1-3 0,4 0-825 0</inkml:trace>
  <inkml:trace contextRef="#ctx0" brushRef="#br0" timeOffset="1425">769 474 460 0,'0'-8'41'16,"0"-3"-33"-16,0-8-8 0,0 3 0 0,-4 5 257 0,4-9 50 15,-5 5 9-15,5 0 3 0,-4 7-182 0,4 0-36 16,-4 0-7-16,4 8-2 0,0 0-38 0,0 0-8 16,0 0-2-16,0 0 0 0,-5 12-35 0,-3 0-9 15,3 7 0-15,1 0 0 0,0 0 0 0,-5 12 0 16,5-8 0-16,-1 8 0 0,1-8 12 0,-5 4 1 15,5-4 0-15,4 0 0 0,-4 4-13 0,4-7 9 16,-5-5-9-16,5-3 8 0,0 3-8 0,0-3 0 16,0-12 9-16,0 0-9 0,0 0 17 0,9-4-1 15,4 4 0-15,0-12 0 0,0 1-3 0,-4-5-1 16,4 5 0-16,0-9 0 0,0 1-12 0,0 4 0 16,0-5 8-16,0 5-8 0,0 0-12 0,0-5-4 0,-5 9-2 15,1 3 0-15,-5 0 18 0,-4 8 11 0,0 0-2 16,9 0 0-16,0 4-9 0,-9-4 0 0,0 0 9 0,0 12-9 15,4-1 11-15,-4 5-3 0,-4-1 0 0,4-3 0 16,4-1 8-16,-4 5 0 0,0-5 1 0,0 1 0 16,-4-4-5-16,4-1-2 0,-5 5 0 0,5-12 0 15,0 0-10-15,0 0 0 0,0 0-10 0,0 0 10 16,0 0 0-16,0 0 0 0,0 0 0 0,0 0 10 16,9-8-36-16,-4-3-7 15,3-1-2-15,1 0 0 0,0 5-58 0,-1-13-12 16,5 1-3-16,5-4 0 0,-5 0 39 0,0 0 7 15,-5-8 2-15,5 8 0 0,0-8 44 0,5 12 16 0,-1-4-9 0,-4 3 9 16,0-3 29-16,0 16 11 0,-9-5 3 0,9 4 0 0,-4-11 21 0,-5 7 5 16,-4 12 1-16,0 0 0 0,0 0-6 15,0 0-2-15,0 0 0 0,0 0 0 0,0 0-35 0,-4 12-7 16,0-4-2-16,-5 3 0 0,0 9-9 0,1-13-1 16,-1 5-8-16,5-1 12 0,-9 5-12 0,8-1 0 15,1 1 8-15,0-1-8 0,4-3 0 0,0-1 0 16,4 5 0-16,0-1 0 0,5-7 0 0,0 3 0 15,-1-3 0-15,1 0 0 0,4-1 0 0,-4 1 0 16,-1-4 0-16,5 4 0 0,0-1 0 0,-4-3 0 16,0 4 0-16,4 0 0 0,-9 3-8 0,-4-11 8 15,4 8 0-15,1 3 0 0,-5 1 0 0,0 0 0 16,0-1 0-16,-9 5 0 0,5-5 0 0,-5 4 11 16,0-3-3-16,1 0-8 0,-1 3 12 0,0-7-12 15,1-1 12-15,8-7-12 0,0 0 8 0,0 0-8 16,0 0 0-16,0 0 0 15,0 0-20-15,0-15-12 0,4 0-1 0,5-1-1 16,-1 1-30-16,-3-4-5 0,3-5-2 0,1 1 0 16,4 0 23-16,-4-4 4 0,-1 0 0 0,5 0 1 0,0 4 27 0,0-4 6 0,0 4 1 0,0 4 0 15,-4 0 9-15,4 7 9 0,-4 4-1 0,-1-3-8 16,1 3 50-16,-5 0 3 0,-4 8 1 0,0 0 0 16,0 0-18-16,0 0-3 0,0 0-1 0,5 8 0 15,3 4-18-15,-8-1-4 0,5-3-1 0,-1 3 0 16,0 5-9-16,-4-9 10 0,5 5-10 0,3 0 10 15,-3 7-10-15,3-8 0 0,-3 1 0 0,3 0 0 16,1-5 0-16,4 5 0 0,-4-1 0 0,-1 1 0 16,5-4 0-16,-4 3 0 0,0 5 0 0,-1-5 8 0,-3 1 3 15,-1-1 0-15,0 5 0 0,1-9 0 0,-5 5 12 0,0 0 2 16,-5-1 1-16,1 4 0 0,0-3 4 0,-1 0 1 16,1 3 0-16,-5 0 0 0,-4 5-23 0,5-9-8 15,-5 5 0-15,0-5 0 0,0 5 10 0,0-1-10 16,4-7 10-16,0 3-10 0,1-7 0 0,-1 4-12 15,9-8 1-15,0 0 0 16,0 0-58-16,0-8-12 0,-4-7-3 0,8-1 0 16,0 1-110-16,5-8-22 0,0 4-5 0,-1-5-1 15,5 1 59-15,0 4 12 0,5 0 3 0,-1-4 0 16,0 3-8-16,-4 5 0 0,5 3-1 0,3-7 0 0,-3 8 133 0,-1-1 24 16,0 0 9-16,-4 5 0 0,-8-1 195 0,3 4 40 0,5-3 7 15,0 7 1-15,-4-4-36 0,0 4-8 0,-9 0-2 16,13 4 0-16,-5 7-91 0,1-3-19 0,-5 3-3 15,1-3-1-15,-1 4-28 0,-4 3-5 0,0 0-2 0,0 5 0 16,0-16-39-16,-4 11-8 0,-1-3-2 0,1-1 0 16,-5 1-8-16,1-5 0 0,3-3 0 0,-3 4 8 31,-5 0-83-31,0-8-17 0,13 0-3 0,-9 0-930 0</inkml:trace>
  <inkml:trace contextRef="#ctx0" brushRef="#br0" timeOffset="1576">1623 189 2098 0,'0'0'46'0,"0"0"10"0,0 0 1 0,13 8 3 15,-13-8-48-15,9 7-12 0,-1 5 0 0,1 0 0 0,-9-12 31 0,4 7 4 16,-4-7 1-16,9 12 0 0,0-1-24 0,-5 5-4 16,0-5 0-16,1 1-1006 15</inkml:trace>
  <inkml:trace contextRef="#ctx0" brushRef="#br0" timeOffset="1823">1966 50 518 0,'0'0'46'0,"0"0"-37"15,0 0-9-15,0 0 0 0,0 0 276 0,0 0 54 16,4 12 10-16,-4-1 3 0,0 9-213 0,0-5-42 0,0 4-9 15,0 4-2-15,0-3-9 0,0 7-1 0,-4 7-1 16,4 5 0-16,0-1-15 0,-5 9-3 0,5-1-1 0,-4 4 0 16,-5 0-27-16,5 0-4 0,0 4-2 15,-1-4 0-15,1 0-14 0,-5 0 0 0,0 0 8 0,5-7-8 16,-5-1-18 0,5-3-6-16,0-5-2 0,-1 1 0 15,1-16-130-15,0-3-25 0</inkml:trace>
  <inkml:trace contextRef="#ctx0" brushRef="#br0" timeOffset="1949">1805 466 2181 0,'0'0'48'15,"4"-7"9"-15,1-5 3 0,-1 4 2 0,5 1-50 0,-1 3-12 0,1-8 0 0,4 5 0 0,0 7 48 0,4-8 8 16,1 4 0-16,8-4 1 0,-4 4-42 0,4-3-15 16,0 3 9-16,0 0-717 15,4 0-144-15</inkml:trace>
  <inkml:trace contextRef="#ctx0" brushRef="#br0" timeOffset="2323">2256 632 633 0,'0'0'56'0,"0"0"-44"16,0 0-12-16,13-4 0 0,-4 0 264 0,-9 4 52 15,8-7 9-15,5 3 3 0,0-4-204 0,0-3-40 16,0-5-8-16,5 1-1 0,-5 3-46 0,4-11-9 0,0 4-1 0,1 0-1 31,-5-1-37-31,4 1-7 0,-4 4-2 0,0-5 0 16,0 1-42-16,-4 4-9 0,-1-1-1 0,-3 5-1 15,3-9 17-15,-8 5 4 0,0 3 1 0,-4 9 0 0,0-9 59 0,4 12 0 0,-5 0 12 0,-3 0-1 16,-1 4 8-16,0 4 1 0,1-5 1 0,-5 5 0 16,0 4 3-16,4-1 0 0,-4 1 0 0,0 3 0 15,4-3 4-15,1 7 0 0,3-4 1 0,1 5 0 16,-5-5 15-16,5 4 2 0,8-3 1 0,-4-1 0 15,0 1-7-15,5-1 0 0,-1 0-1 0,0 1 0 16,1-5 0-16,3 1 0 0,1 0 0 0,0-1 0 16,4-3-23-16,4 0-4 0,-4-5 0 0,0-3-1 15,0 0 1-15,4-3 1 0,1-5 0 0,3 0 0 16,-3-3-13-16,-1-1 0 0,5 0 0 0,-1-7 0 16,-8 0-62-16,5 3-12 0,-5 5-2 0,4-4-904 15</inkml:trace>
  <inkml:trace contextRef="#ctx0" brushRef="#br0" timeOffset="2640">2273 93 345 0,'0'0'31'0,"0"0"-31"0,0 0 0 0,0 0 0 15,0 0 386-15,0 0 71 0,0 0 15 0,0 0 2 16,0 0-330-16,5 11-65 0,3-3-14 0,-3 7-2 15,-5 1-50-15,4-9-13 0,5 9 0 0,-1-1 0 16,-3-3-78-16,-1-1-21 0,0 1-4 16,1-4-1-16</inkml:trace>
  <inkml:trace contextRef="#ctx0" brushRef="#br0" timeOffset="2999">2213 451 1764 0,'0'0'39'0,"0"0"8"0,0 0 1 0,0 0 1 0,0 0-39 0,0 0-10 0,0 0 0 0,0 0 0 16,0 0 94-16,4 12 17 0,0-5 3 0,1 5 1 16,-5-12-24-16,0 15-5 0,4-3-1 0,-4 7 0 15,4-4-65-15,-4 1-12 0,0-1-8 0,0 1 8 16,0-1-8-16,0 1 0 0,0-1 8 0,-4 4-8 15,4 4-69 1,-4-3-19-16,8-5-3 0,-4 0-932 0</inkml:trace>
  <inkml:trace contextRef="#ctx0" brushRef="#br0" timeOffset="3474">2720 412 1094 0,'0'0'48'0,"0"0"11"0,0 0-47 0,0 0-12 0,0 0 0 0,0 0 0 16,0 0 176-16,0 0 32 0,0 0 8 0,0 0 0 15,4 8-100-15,0 0-21 0,-4 3-4 0,5 1-1 16,3 0-30-16,-8 3-5 0,5 0-2 0,-5 5 0 15,8-1-29-15,-8 0-5 0,5 0-2 0,-5-7 0 16,4 0-8-16,0 3-1 0,1-3-8 0,-1-5 12 16,0 5-4-16,1-8-8 0,8-4 11 0,-5 0-11 15,1-8 21-15,8-4-2 0,1 1-1 0,3 3 0 16,-8-7 3-16,5-5 1 0,8 5 0 0,-5-4 0 16,6-4-22-16,-6 3-13 0,1 5 1 0,0 0 1 15,4-1 11-15,-9 5 0 0,0 3 0 0,1-11-776 16,-5 7-149-16</inkml:trace>
</inkml:ink>
</file>

<file path=ppt/ink/ink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1:03.96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58 1004 0,'14'-4'44'0,"-6"4"10"0,1-8-43 0,0 5-11 16,-1-5 0-16,1 0 0 0,4 4 103 0,-4-3 18 15,-1 7 4-15,5-12 1 0,0 12-40 0,-4-4-8 16,4 4-2-16,4 4 0 0,-4-4-34 0,0 4-7 16,9 4-2-16,-5-8 0 0,-4 3-15 0,5 1-3 15,-1-4-1-15,0 4 0 0,5-4-14 0,0 8 11 16,-1-8-11-16,10 0 10 0,-10 0-10 0,5 0 8 15,5 4-8-15,-1-4 8 0,0 0-8 0,5-4 0 16,0 4 0-16,-1 0 8 0,5 0-8 0,-4 0 0 16,4 0 0-16,4 0 0 0,1 0 0 0,-1 0 0 15,-8 0 0-15,4 0 0 0,0 0 0 0,0 0 0 16,-4 0 0-16,4 0 0 0,-13 4 0 0,4-4 0 16,13 0 0-16,-8-4 0 0,4 4 0 0,-4 0 8 15,8 0-8-15,-4 0 0 0,-4 0 0 0,4 0 0 0,4 0 0 16,-4 4 0-16,-4-4 0 0,-1 4 0 0,14-1 0 15,-9 5 0-15,-4-4 0 0,-5-4 0 0,-4 0 0 16,9 4 0-16,-5-4 0 0,0 4 0 0,-4 0 0 0,5-4 0 16,-1-4 0-16,0 4 0 0,-4-4 0 0,0 0 0 15,-8 0 0-15,4 4 0 0,4 0 0 0,-5 0 0 16,-8 0 0-16,5-8 0 0,-1 8 0 0,-4 0 0 16,0 0 0-16,-9 0 0 0,-4 0 0 0,0 0-573 15,13 8-120-15</inkml:trace>
</inkml:ink>
</file>

<file path=ppt/ink/ink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1:04.69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0 686 460 0,'0'0'41'0,"0"0"-33"0,0 0-8 0,0 0 0 0,0 0 276 0,0 0 52 16,0 0 12-16,0 0 1 0,0 0-211 0,4 8-42 15,5 3-9-15,0 9-2 0,-5-13-54 0,9 9-11 16,-4-1-3-16,4 1 0 0,0-5-1 0,4-3-8 16,0 0 12-16,5-1-4 0,0-3 4 0,-1-4 0 15,5-8 0-15,1 1 0 0,-1-5 8 0,4 1 3 16,-8-5 0-16,4 1 0 0,-5-4 2 0,1 3 1 16,-5-7 0-16,1 4 0 0,-5-1 6 0,-5 1 2 15,1 4 0-15,-5-4 0 0,1 3 6 0,-5 1 2 16,0 3 0-16,-9 1 0 0,0-13-1 0,-4 13 0 0,-8-1 0 15,3 1 0-15,1 3-6 0,-9 0-2 0,4 5 0 16,-8-1 0-16,0 4-11 0,4 4-2 0,-5 7-1 16,1 1 0-16,-1-5-19 0,5 9 0 0,0-5-11 0,9 9 11 15,4-1-8-15,0 0 8 0,4-7 0 0,5 3 0 16,4 1-165-16,4-5-27 16,1 1-4-16,8-1-2 0</inkml:trace>
  <inkml:trace contextRef="#ctx0" brushRef="#br0" timeOffset="330">715 470 2257 0,'0'0'49'0,"-4"4"11"0,-5 4 1 0,5 4 3 0,-5-1-51 0,5 4-13 16,0 1 0-16,-5 3 0 0,5-3 72 0,-5 3 11 15,5-4 2-15,4 5 1 0,0-5-45 0,0 0-9 16,0-7-1-16,4 4-1 0,5-1-15 0,-1-7-3 15,1 0-1-15,0 7 0 0,-9-11-11 0,17-7 0 16,0 3 0-16,1 0-11 16,-1 0-13-16,0-7-2 0,-4-1-1 0,5 4 0 15,-5-3-26-15,0 3-6 0,0-3-1 0,-5 3 0 16,-3 4 26-16,-5 4 5 0,0 0 1 0,0 0 0 0,8 8 28 0,1-1-9 16,-5 5 9-16,1-4 0 0,-1 3 15 0,0 1 8 15,-4 3 1-15,5-7 1 0,-5-8-10 0,4 11-3 16,5-3 0-16,-1-4 0 0,1-4-4 0,0 0 0 0,-1-4-8 15,1 0 12-15,0 0-12 0,-1-7-18 0,1 3 4 16,0-7 1 0,4-1-227-16,-5-3-46 0</inkml:trace>
  <inkml:trace contextRef="#ctx0" brushRef="#br0" timeOffset="507">1166 170 979 0,'0'0'87'0,"0"0"-70"0,0 0-17 0,0 0 0 16,0 0 208-16,0 0 37 0,0 0 8 0,4 8 2 15,5 3-129-15,-5 1-26 0,1 7-4 0,-1 0-2 16,0 0-35-16,5 1-7 0,-5 11-2 0,1-1 0 16,-1 1-11-16,-4 0-3 0,0 8 0 0,0-1 0 0,0 1-23 0,0-1-5 15,0 1 0-15,4-1-8 0,-4-7 0 0,0 4 0 16,-4-8-10-16,4 4 10 16,0-8-172-16,-4 0-28 0</inkml:trace>
  <inkml:trace contextRef="#ctx0" brushRef="#br0" timeOffset="693">941 324 2199 0,'0'0'97'0,"8"-4"21"0,10 8-94 0,-5-4-24 16,4 4 0-16,0-4 0 0,5 0 57 0,4 4 7 0,0 0 2 0,0-1 0 15,0-3-23-15,4 0-5 0,5 4-1 0,-5 4 0 16,1-8-22-16,-1 4-5 0,1-4-1 0,-1 4 0 31,-4-4-122-31,0 4-25 0,13-8-5 0,-13 4-1 0</inkml:trace>
  <inkml:trace contextRef="#ctx0" brushRef="#br0" timeOffset="940">1725 0 345 0,'0'0'15'0,"0"0"4"0,0 0-19 15,0 0 0-15,0 0 0 0,0 0 0 0,0 0 380 0,0 12 72 16,5-4 14-16,-5 7 3 0,0 0-302 0,0 1-61 16,0 7-12-16,4 4-2 0,-4-4-27 0,0 4-5 15,0 4 0-15,0 4-1 0,0-1-16 0,-4 1-3 16,-1 0-1-16,1 11 0 0,4-8-31 0,-4-3-8 15,-1 0 0-15,1-5 0 16,4 5-176-16,-4-8-37 0</inkml:trace>
  <inkml:trace contextRef="#ctx0" brushRef="#br0" timeOffset="1103">1946 520 1267 0,'0'0'112'0,"0"0"-89"0,5 12-23 0,-5 3 0 15,0 1 187-15,0-5 33 0,-5 1 6 0,5 3 2 16,-4-3-147-16,4 0-29 0,0-12-5 0,0 11-2 16,0-11-23-16,-4 8-5 0,4-8-1 0,0 0-692 15,0 0-138-15</inkml:trace>
  <inkml:trace contextRef="#ctx0" brushRef="#br0" timeOffset="1264">1951 116 1382 0,'0'0'123'0,"0"0"-99"0,0 0-24 0,0 0 0 0,0 0 151 0,0 0 25 15,8 4 4-15,-8-4 2 0,5 7-86 0,3 1-16 16,5 4-4-16,-4-5-1 0,-5 1-52 0,1 0-11 16,-1 3-1-16,5 1-701 15,-1-4-140-15</inkml:trace>
  <inkml:trace contextRef="#ctx0" brushRef="#br0" timeOffset="1666">2193 605 288 0,'0'0'12'0,"0"0"4"0,0 0-16 0,0 0 0 0,0 0 0 0,0 0 0 15,9 0 242-15,4 0 46 0,-4 0 8 0,4 0 3 16,0-4-177-16,0 1-35 0,-5-9-7 0,5 8-2 16,1-4-24-16,-1 5-5 0,0-5-1 0,4 0 0 15,0 0-17-15,-4-3-4 0,5 3-1 0,-5-3 0 16,4-5-14-16,-4 5-4 0,0-5 0 0,0 5 0 16,0-5-8-16,-4 9 0 0,-5-9 0 0,0 5 0 15,1-1 0-15,-5 0 0 0,-5 5 9 0,5-5-9 16,-4 1 28-16,-5 3 0 0,9 8 1 0,-8 0 0 15,-10-4-1-15,5 8-1 0,0 4 0 0,-4 3 0 16,4 1-13-16,0-1-2 0,4 1-1 0,1 3 0 16,-1-3 4-16,5 3 1 0,-5 1 0 0,5 3 0 0,-1 4 4 15,5-4 0-15,0 1 1 0,5 3 0 0,-1-8-5 0,5 1-2 16,-5-1 0-16,9-3 0 0,0-1-3 0,0-3-1 16,0-1 0-16,4-3 0 0,-4 0-10 0,5-4 0 15,-1-4 0-15,0-3 0 16,1 3-88-16,-1-8-19 0,0 1-4 0,5-1-849 15</inkml:trace>
  <inkml:trace contextRef="#ctx0" brushRef="#br0" timeOffset="1898">2714 463 1908 0,'0'0'84'0,"0"0"18"0,4 11-82 0,0 1-20 16,-4 3 0-16,0-3 0 0,0 3 31 0,5 1 1 15,-5 3 1-15,4 0 0 0,0-11-17 0,-4 7-3 16,0-3-1-16,5 3 0 0,-5-3 8 0,4-1 0 0,-4-11 1 15,4 8 0-15,-4-8 6 0,0 0 1 0,0 0 0 0,0 0 0 16,0 0-28-16,13 4 0 0,-13-4 0 0,9-4 0 16,0 4 19-16,4-8-2 0,-5-7 0 0,10 3 0 15,-1 5 27-15,0-5 4 0,1 1 2 0,3-1 0 16,1-3-40-16,0-1-10 0,-1 5 0 0,5-1 0 16,-4-3 0-16,0-1 0 0,-1 1 0 0,5-1-735 15,-8 1-149-15</inkml:trace>
  <inkml:trace contextRef="#ctx0" brushRef="#br0" timeOffset="2071">3407 713 1396 0,'0'0'31'0,"0"0"6"0,0 0 2 0,0 0 0 0</inkml:trace>
</inkml:ink>
</file>

<file path=ppt/ink/ink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1:34.71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0 105 172 0,'18'0'16'0,"-18"0"-16"16,0 0 0-16,0 0 0 0,0 0 183 0,0 0 33 15,0 0 8-15,0 0 0 0,-13 8-97 0,13-8-20 16,0 0-4-16,0 0-1 0,0 0-26 0,0 0-6 15,0 0-1-15,0 8 0 0,0-8-34 0,0 0-7 0,0 0-2 16,0 0 0-16,8 8-6 0,1-5-2 0,-9-3 0 0,9 4 0 16,-5 0-1-16,9 0 0 0,0 0 0 0,0-4 0 15,-9-4-4-15,9 0-1 0,9-4 0 0,0 5 0 16,-9-5 2-16,8 0 0 0,1 0 0 0,0-3 0 16,-5-1-14-16,5 5 0 0,8-1 0 0,1 0 0 15,-10 4 0-15,5-3 9 0,0-1-1 0,9-4 0 16,0 5-8-16,-5 3 0 0,-4 0 0 0,0 0 0 15,0 0 0-15,0 0-11 0,-4 4 11 0,-1 4-8 16,-3-4 8-16,-1 8 0 0,0-4 0 0,1 0-8 16,-5-1 8-16,0 9 0 0,-5 0-9 0,1-1 9 15,0 5 0-15,-1-5 0 0,-3 5 0 0,3 3 0 0,1 0 32 16,-5 0 2-16,1 1 0 0,3-1 0 0,-3 0-25 16,3-3-9-16,1-5 0 0,4 1 9 0,-4-1 0 0,4 1 0 15,0-1 0-15,0-7 0 0,0 4-1 0,4-4 0 16,0 0 0-16,1-4 0 0,-1 3 8 0,0-3 2 15,1 0 0-15,3-3 0 0,-3-1 6 0,3 0 2 16,-3 0 0-16,8-4 0 0,0 5-26 0,0-1 0 16,-5 0 0-16,5 0 0 0,-4 0-14 0,4 4-2 15,-4 0 0-15,0 0 0 0,-1 0 16 0,-3 4 0 16,3 4-10-16,-8-4 10 0,5 3 0 0,-5 5-9 16,0 3 9-16,0-3 0 0,-5 3-15 0,1 1 4 15,0-1 1-15,-5 4 0 0,0-3 10 0,1 3 0 16,3-8 0-16,1 5 0 0,0-5 9 0,4-3-9 15,-5-4 12-15,1 4-12 0,4-8 26 0,4 0-2 16,5 0 0-16,-5-4 0 0,5 0-12 0,0-8-4 0,-1 5 0 16,1-1 0-16,0 0-8 0,-1 1 0 0,1-1 0 15,0 4 8-15,-1 0-8 0,-3 4 0 0,-1 0 0 0,0-4 0 16,1 4-16-16,-1 0 5 0,0 0 1 0,-4 4 0 16,0 0 10-16,-4 0 0 0,4-4 0 0,0 8 0 15,-4-5 0-15,-1 5 0 0,5 0 0 0,-4 0 0 16,0-1 16-16,-1 1 0 0,1 4-1 0,0-1 0 15,-5 1-3-15,9-1 0 0,0-3 0 0,4-4 0 16,-4 4-12-16,5-1 8 0,-1-3-8 0,5 0 0 16,-5 0 16-16,9 0-4 0,-9-1 0 0,9-3 0 15,5 4 8-15,-10-4 2 0,6 0 0 0,-1 4 0 0,-9-8-22 16,9 4 9-16,-9-4-9 0,5 4 0 0,4-3 13 16,-9-1-4-16,1 0-1 0,3 0-749 15,-3 0-151-15</inkml:trace>
  <inkml:trace contextRef="#ctx0" brushRef="#br0" timeOffset="261">2640 367 1868 0,'0'0'41'0,"0"0"9"0,0 0 2 0,0 0 0 0,5 8-42 0,-1 4-10 0,5-5 0 0,-5 1 0 15,-4-8 20-15,4 8 3 0,5 3 0 0,-5-3 0 16,5 4 28-16,0-5 5 0,-5 5 2 0,5-1 0 16,-1 1-2-16,-3 0-1 0,3-1 0 0,-3 1 0 15,-1-1-13-15,-4 5-2 0,0-5-1 0,0 5 0 16,-4-5 1-16,4 5 1 0,-5-1 0 0,-3 4 0 16,3-3-17-16,-3-1-3 0,-5 1-1 0,-5-1 0 15,1 0-107 1,-5 5-21-16,1-5-5 0</inkml:trace>
</inkml:ink>
</file>

<file path=ppt/ink/ink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1:50.87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0 158 1605 0,'0'0'71'0,"0"0"15"0,13 4-69 16,-4 0-17-16,-5-4 0 0,9-4 0 0,4 4 65 0,-4-4 10 16,5-3 1-16,-1-1 1 0,9 4-21 0,-4 0-5 15,4 1-1-15,0-5 0 0,0 0-14 0,-5 4-2 16,5 0-1-16,-4 4 0 0,0 0-33 0,-5 0 0 15,-4 4 0-15,0 0-963 16</inkml:trace>
  <inkml:trace contextRef="#ctx0" brushRef="#br0" timeOffset="173">74 255 1638 0,'0'0'72'0,"0"15"16"0,4 4-71 0,0 5-17 15,-4-1 0-15,5 8 0 0,-5 3 86 0,0 5 14 0,4-5 2 0,0 5 1 16,-4 7-35-16,5 0-8 0,-5 1 0 0,4 3-1 16,0-8-47-16,1 4-12 0,-1-3 0 0,0-5 0 31,1-3-101-31,-1-8-23 0,0-4-4 0</inkml:trace>
  <inkml:trace contextRef="#ctx0" brushRef="#br0" timeOffset="345">56 605 2098 0,'0'0'46'0,"9"0"10"15,-9 0 1-15,13 0 3 0,0 0-48 0,0 0-12 0,4-3 0 0,1 3 0 0,3 0 18 0,5 0 2 16,0-4 0-16,9 0 0 0,-5 0-2 0,5-4 0 16,4 1 0-16,0-1 0 15,-4 0-106-15,4 4-20 0,30-7-5 0,-26 7-1 0</inkml:trace>
  <inkml:trace contextRef="#ctx0" brushRef="#br0" timeOffset="780">572 775 1422 0,'0'0'31'0,"0"0"6"0,0 0 2 0,0 0 1 0,0 0-32 0,0 0-8 0,17 0 0 0,-4 0 0 16,0-4 59-16,0 0 9 16,5-3 3-16,-1-1 0 0,0 0-31 0,1-3-5 0,3-5-2 0,-3 5 0 15,-1-9-33-15,5 1 0 0,-5 4 0 0,0-5 0 16,1 5 0-16,-5-4 0 0,0 3 0 0,-5-3 0 15,-3 4 0-15,-5-1 0 0,4-3 0 0,-4 4 0 16,-4-1-12-16,-1 1-4 0,1-1 0 0,0 1 0 16,-5 3 32-16,0 8 7 0,1 1 1 0,-5 6 0 15,0-3-4-15,0 8-1 0,-9 8 0 0,5-1 0 16,-1 8-10-16,1 0-1 0,4 4-8 0,-9 4 12 16,5 0 16-16,4 4 4 0,0-1 0 0,0 1 0 0,4 0-16 15,5-8-4-15,4 3 0 0,4-3 0 0,5-4 13 0,0-3 3 16,8-5 0-1,5-3 0-15,-5-5-8 0,9-3-2 0,0 0 0 0,4-8 0 0,-4 0-10 0,0-3-8 16,5-5 12-16,-5 4-12 16,4-3-143-16,0-5-35 0</inkml:trace>
  <inkml:trace contextRef="#ctx0" brushRef="#br0" timeOffset="1252">1053 490 1335 0,'0'0'59'0,"0"0"13"0,0 0-58 0,5 11-14 0,-5 5 0 0,4-1 0 15,-4 4 105-15,4 1 19 0,1 7 3 0,-5-4 1 16,0 0-50-16,4 0-10 0,0 0-1 0,1 0-1 16,-5 0-18-16,4-3-4 0,-4-5-1 0,4 4 0 15,5-7-19-15,-5-1-4 0,5-3-1 0,-9-8 0 16,0 0-2-16,9 4 0 0,4-8 0 0,-5-4 0 15,1 1-17-15,-5-1 0 0,1-7 0 0,-1 3 0 16,5-3-12-16,-1 3 3 0,1-7 1 0,-5 3 0 16,5-3 8-16,-5 4 0 0,5-1 8 0,0 5-8 15,-5 3 0-15,-4 8 0 0,0 0 0 0,0 0-8 16,0 0 23-16,0 0 5 0,9 8 0 0,-1 3 1 0,-3-3 12 16,3 0 3-16,-8 3 0 0,5 1 0 0,-1-4-28 15,-4 3-8-15,0-3 0 0,4 3 0 0,1 1 19 0,-5-12 0 16,0 0 0-16,4 8 0 0,-4-8-11 0,0 0-8 15,13 4 9-15,-4-4-9 0,-1-4 12 0,1-4-3 16,4 0-1-16,-4-3 0 0,4-5-8 0,0 5 0 16,0-5-12-16,-5 5 12 0,1-5-8 0,0 5 8 15,-1 3 0-15,1 0 0 0,-5 5 0 0,-4 3 0 16,0 0 0-16,0 0 0 0,0 0 34 0,5 7 2 16,-1 1 0-16,-4 4 0 0,4 3-23 0,-4-4-4 15,0 1-1-15,0 0 0 0,0 3-8 0,0-3 0 16,5-1 0-16,-1-3 0 0,-4-8-9 0,4 8 9 15,5-5-12-15,-9-3 12 16,0 0-265-16,13 4-47 0</inkml:trace>
  <inkml:trace contextRef="#ctx0" brushRef="#br0" timeOffset="1574">1738 640 345 0,'0'0'31'0,"4"-8"-31"0,1 1 0 0,-1-5 0 16,-4 1 253-16,0-1 45 0,4-3 9 0,-4 7 1 15,0-4-155-15,0 1-31 0,0 11-6 0,0 0-2 16,0-8-6-16,0 8 0 0,0 0-1 0,0 0 0 16,0 0-43-16,0 0-9 0,-8 4-2 0,-1 4 0 15,0 3-16-15,1 1-3 0,-5 3-1 0,4 1 0 16,0-1-23-16,1-3-10 0,8-1 8 0,0 1-8 0,-5-5 0 16,5-7 0-16,5 8 8 0,-5-8-8 0,0 0 0 0,13 0 0 15,-5 0 0-15,1 0 0 0,4-4 0 0,-4 0 0 16,-1 4-10-16,1 0 10 0,-9 0-8 0,9 4 8 15,-1 0 0-15,1 4-9 0,-9-8 9 0,0 0-12 16,9 7 12-16,-5 1-12 0,-4-8 12 0,9 8 0 16,4 0 0-16,0-1 0 0,-13-7 0 0,13-4-8 15,0 1 8-15,4-5-8 16,-4 0-42-16,0-3-8 0,-4-1-2 0,8 1 0 16,-4-5-109-16,0 1-23 0,0-1-4 0,0-3-629 0</inkml:trace>
  <inkml:trace contextRef="#ctx0" brushRef="#br0" timeOffset="1761">2085 20 172 0,'0'0'16'0,"0"0"-16"0,9-8 0 0,-5-4 0 16,-4 12 368-16,0 0 72 0,0 0 13 15,0 0 3-15,0 0-288 0,0 0-59 0,0 0-11 0,4 8-2 16,1-4-32-16,-1 8-5 0,-4 3-2 0,4 4 0 16,1 4-5-16,-1 4-2 0,-4 4 0 0,0 4 0 15,0 3-9-15,0 5-1 0,-4-5-1 0,4 9 0 16,-5-1-23-16,1 4-4 0,0 0 0 0,4 0-1 15,-5 0-63-15,1 0-12 16,4-7-2-16,0 3-701 0,0-11-140 0</inkml:trace>
  <inkml:trace contextRef="#ctx0" brushRef="#br0" timeOffset="2125">2345 609 345 0,'0'0'31'0,"0"0"-31"16,9 0 0-16,-9 0 0 0,0 0 206 0,8 0 35 15,5-4 7-15,0 1 2 0,0 3-114 0,0-4-24 16,-4-4-4-16,0 4 0 0,4-4-45 0,0-3-9 16,-5-1-2-16,5 1 0 0,0-1 5 0,0 1 1 15,-4-5 0-15,0 1 0 0,-1-1-47 0,-3 1-11 16,3 0 0-16,-8-1 0 0,5-3 0 0,-5 0 14 15,-5-1-4-15,5 5-1 0,-8 3 11 0,3-3 1 0,-3 3 1 16,3 9 0-16,-8 3 16 0,5 0 3 0,-1 3 1 0,-4 1 0 16,4 8-42-16,1-1 0 0,-5 9 0 0,4-1 0 15,0 4 0-15,5 0 0 0,-5 0 0 0,9 4 8 16,-4-4-8-16,4 1 0 0,4-5 0 0,1 4 0 16,3 0 0-16,5-4 0 0,5 1 14 0,-1-1-4 15,0-4 5-15,1-3 1 0,3 3 0 0,1-3 0 16,4-1-16-16,-4-3 0 0,-1 0 0 0,5-4 0 15,-8-4-130 1,3 0-22-16</inkml:trace>
  <inkml:trace contextRef="#ctx0" brushRef="#br0" timeOffset="2319">3034 582 1836 0,'0'0'81'0,"0"12"17"0,0-1-78 0,0 1-20 15,0 0 0-15,-4 3 0 0,-1 0 24 0,1 1 0 16,0-5 1-16,4 9 0 0,-9-5-38 0,9 0-8 16,-4-7-2-16</inkml:trace>
</inkml:ink>
</file>

<file path=ppt/ink/ink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1:50.12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182 12 1195 0,'0'0'52'0,"0"0"12"0,0 0-51 0,-9-4-13 0,9 4 0 0,-4 0 0 16,-9 0 92-16,4 4 15 0,1 0 3 0,-5-1 1 16,0 1-25-16,0 4-5 0,0 3-1 0,0-3 0 15,0 8 12-15,0-5 1 0,4 5 1 0,-4-1 0 16,4-3-36-16,1 3-7 0,3-3-2 0,1 3 0 16,4 4-19-16,0-3-4 0,0-1-1 0,4 0 0 15,1 1-25-15,3-1-17 0,1-3 2 0,0-4 1 16,-1 3 14-16,5-7 0 0,-4 0-10 0,4-4 10 15,-4-4-22-15,4 0 0 0,0-4 0 0,0-3 0 16,0-1-14-16,0 1-2 0,0-5-1 0,-5 5 0 16,5-5 6-16,-8 5 1 15,-1 3 0-15,5 0 0 0,-9 8 32 0,0 0 0 0,0 0 0 0,0 0 9 0,0 0 30 16,0 0 5-16,0 12 2 0,0 3 0 0,4 1-15 0,0-1-3 16,-4 1-1-16,0 3 0 0,5-4 4 0,-5-3 1 15,4 3 0-15,0 1 0 0,1-5-32 0,-1 1 0 16,5-5 0-16,-5 1 0 15,5-8-41-15,-1 4-8 0,5-8-2 0,-4 4-653 16,4-8-132-16</inkml:trace>
  <inkml:trace contextRef="#ctx0" brushRef="#br0" timeOffset="259">477 0 1663 0,'0'0'73'0,"0"0"16"0,4 4-71 0,1 0-18 0,-5-4 0 0,0 8 0 16,0 3 60-16,-5 1 8 0,5-1 1 0,0 5 1 15,0-5-32-15,0 1-6 0,0 3-2 0,0-3 0 16,5-1-18-16,-5-3-3 0,4 4-1 0,0-1 0 16,1 1 12-16,-1-1 3 0,5 1 0 0,4-1 0 15,0 1 13-15,0-1 4 0,4 1 0 0,-4 0 0 16,-4 3-26-16,4-3-5 0,0-1-1 0,-5 1 0 16,1-1 33-16,0 1 7 0,-5-1 0 0,-4-11 1 15,0 0-20-15,4 8-4 0,-4-8-1 0,0 12 0 16,0-5 14-16,-8-3 2 0,3 4 1 0,-3-4 0 15,-5 0-29-15,0-4-12 0,-5 0 11 0,1 3-11 16,0 1-47-16,4-4-15 0,4 0-3 0</inkml:trace>
</inkml:ink>
</file>

<file path=ppt/ink/ink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1:46.45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254 397 403 0,'0'0'17'0,"0"0"5"0,0 0-22 0,0 0 0 0,0 0 0 0,0 0 0 0,0 0 176 0,0 0 30 16,0 0 6-16,0 0 2 0,0 0-111 0,0 0-23 15,0 0-4-15,0 0 0 0,0 0-28 0,0 0-4 16,0 0-2-16,0 0 0 0,0 0 2 0,0 0 1 15,0 0 0-15,0 0 0 0,0 0-8 0,0 0-1 16,0 0-1-16,0 0 0 0,0 0 4 0,0-4 1 16,-8 0 0-16,3 4 0 0,-3-4-27 0,8 4-5 15,0 0 0-15,0 0-8 0,-9 0 24 0,-4 0-3 16,4 0 0-16,5-4 0 0,-9 4 11 0,9 4 1 16,-9 0 1-16,4 4 0 0,0 0-26 0,1-1-8 15,-5 1 0-15,0 4 0 0,4-1 0 0,-4 5 0 16,0-1 0-16,0 4 0 0,4-3 0 0,1 3-17 15,-5-4 3-15,4 5 1 0,0 3 13 0,1-4 16 16,3 4-3-16,1-4-1 0,4 4-12 0,-4-3 0 16,4-5 8-16,4 4-8 0,0-3-10 0,5-1-5 15,0-3-1-15,4-1 0 0,0 1 16 0,4-1 0 0,5-7 9 16,-1-4-9-16,10-4 8 0,-1-3-8 0,0-5 0 0,9 1 9 31,-4-1-101-31,4-7-21 0,-4-4-4 0,4 0-1 0</inkml:trace>
  <inkml:trace contextRef="#ctx0" brushRef="#br0" timeOffset="270">610 0 1407 0,'0'0'62'0,"-5"0"14"0,1 0-61 0,-5 4-15 16,5 4 0-16,-5-1 0 0,5 5 98 0,-5 3 17 15,1-3 3-15,-1 7 1 0,5 0-39 0,-5 4-7 16,5 1-1-16,-1 6-1 0,1 1-12 0,0 4-3 16,-1 0 0-16,1 3 0 0,0 1-21 0,-5-1-5 15,0 12-1-15,5-3 0 0,-5 3-18 0,5-4-11 16,0-4 12-16,4 4-12 0,0-3 0 0,4-1 0 16,5-3 0-16,-5-5 0 0,5-7-13 0,-1-3-10 15,5-5-1-15,0-4-1 16,0-7-131-16,0-4-25 0,0-8-6 0</inkml:trace>
  <inkml:trace contextRef="#ctx0" brushRef="#br0" timeOffset="592">761 474 288 0,'0'0'25'0,"0"0"-25"0,0 0 0 0,0 0 0 16,0 0 340-16,-4 12 64 0,0-5 12 0,-1 5 2 16,1 3-279-16,0-3-56 0,-5 3-11 0,5 1-3 15,-1-1-9-15,1 0-3 0,0 1 0 0,-1 3 0 16,-3-4-21-16,3 5-5 0,1-1-1 0,4-4 0 15,0 1-18-15,0-1-3 0,0-3-1 0,0-1 0 16,4 1-8-16,1-1 0 0,-1-3 0 0,-4-8-11 16,0 0 11-16,0 0 0 0,9 0 0 0,-1-4 0 15,1 0 0-15,0-3 0 0,4-9 0 0,-5 5 0 16,5-8-27-16,0 3-9 0,-4 1-3 0,4-1 0 16,-4 1 7-16,-5-1 0 0,9 5 1 0,-4-1 0 0,-5 9 21 15,-4 3 10-15,0 0-10 0,0 0 10 0,4 7 26 16,-4 5 11-16,-4-1 3 0,0 9 0 0,-5-1-12 0,9 0-1 15,-4 0-1-15,-1 1 0 0,1 3-5 0,4-4-1 16,-4 0 0-16,4 1 0 0,-5-9-2 0,5 1-1 16,0-12 0-16,0 0 0 15,5 7-45-15,-5-7-10 0,0 0-2 0,13 0 0 16,0-7-180-16,-5-5-37 0</inkml:trace>
  <inkml:trace contextRef="#ctx0" brushRef="#br0" timeOffset="1139">1035 455 1494 0,'4'-12'66'0,"-4"12"14"0,0 0-64 0,0 0-16 16,0 0 0-16,0 0 0 0,0 0 135 0,0 0 24 0,0 0 5 0,0 0 0 16,-4 0-80-16,-5 8-16 0,0-4-3 15,1 7-1-15,-1 1-36 0,0-1-8 0,1 5-2 0,3-5 0 16,1 5-18-16,0-5 0 0,-5 1 0 0,5-4 0 16,4-1 0-16,0 5 0 0,8-4 0 0,-3 3 0 15,3-3 0-15,1 0 0 0,-5-1 0 0,5 5 0 16,0-5 0-16,4 1 0 0,-5 0 0 0,5 3 0 15,-4-3 27-15,-5 0-2 0,5 3 0 0,-5 1 0 16,-4-4-11-16,0 3-2 0,-4 1-1 0,0-1 0 16,-1 1 1-16,1-1 0 0,0-3 0 0,-5 4 0 15,5-5-12-15,-1-3 8 0,5-4-8 0,-4 4 8 16,4-4-8-16,-9 0-17 0,5-4 4 0,4 4 1 16,-4-7-38-16,-5-5-7 0,9-7-2 0,0 0 0 15,4 3-34-15,1-7-7 0,-1 0-2 16,5 0 0-16,-1 0 47 0,5 0 10 0,0-1 1 0,5 1 1 15,-10 4 13-15,5 0 2 0,0-1 1 0,0 5 0 16,0 0 57-16,0 3 11 0,-4 1 3 0,0 3 0 0,-1 0 36 0,-3 4 7 16,-5 4 1-16,0 0 1 0,0 0-26 0,0 0-6 15,0 0-1-15,0 0 0 0,0 0-21 0,0 12-5 16,-5 3-1-16,5-3 0 0,-4 3-17 0,0-3-4 16,-5 7-8-16,5-4 12 0,4 1-12 0,4-1 0 15,-4-3 0-15,4-1 0 0,5 5 0 0,-5-5 0 16,5 1 0-16,0-1 0 0,4 1 0 0,-5 0 0 15,5-1 0-15,-4 1 0 0,4-5 0 0,-4 1 0 16,-1 0 0-16,5 3 0 0,-8-3 0 0,-1 4 0 16,0-1 0-16,-4 5 0 0,0-5 8 0,0 1 1 15,0 3 1-15,-4-3 0 0,-5-1 8 0,5 1 2 0,-9-1 0 16,4-3 0-16,5 4-10 0,-5-5-2 0,1-3 0 0,-1 4 0 16,9-8-8-16,-9 0-9 0,1 0 9 0,8 0-13 31,-5-12-176-31,5 5-35 0,5-5-8 0</inkml:trace>
  <inkml:trace contextRef="#ctx0" brushRef="#br0" timeOffset="1294">1477 551 345 0,'0'0'15'0,"0"0"4"16,0 0-19-16,4 12 0 0,5-5 0 0,-5 5 0 0,0-1 339 16,-4 1 64-16,5 0 13 0,-5 3 2 0,-5-4-286 0,5 5-58 15,0-1-11-15,0-3-3 0,0 3-36 0,0 1-8 16,0-1-2-16,-4 1 0 15,4-5-77-15,-4 4-15 0,-5-3-3 0,5 3-1 0</inkml:trace>
  <inkml:trace contextRef="#ctx0" brushRef="#br0" timeOffset="1466">1498 266 979 0,'0'0'87'0,"0"0"-70"15,9 0-17-15,0 0 0 0,4 0 260 0,0 4 49 16,-5-4 10-16,1 4 1 0,-9-4-191 0,9 7-38 16,-1 1-8-16,1 4-2 0,-5-5-61 0,1 1-12 15,3 0-8-15,1 3-717 16,-5 1-150-16</inkml:trace>
  <inkml:trace contextRef="#ctx0" brushRef="#br0" timeOffset="1708">1897 158 288 0,'0'4'25'0,"0"-4"-25"0,-9 0 0 0,5 0 0 16,4 4 345-16,-4 0 64 0,-1-1 13 0,1 1 2 16,0 4-259-16,4 0-52 0,-5 3-10 0,1 5-3 0,0 3-35 15,4 0-7-15,-5 4-2 0,1 0 0 16,0 4-2-16,4 4-1 0,-5 0 0 0,5 4 0 0,0-1-25 0,0 1-6 15,0 0-1-15,-4 7 0 0,4-3-1 0,0 3-1 16,-4-3 0-16,-1 3 0 16,5-7-51-16,-4-1-9 0,0-3-3 0,-1 0 0 15,1-4-193-15,-5 0-39 0</inkml:trace>
  <inkml:trace contextRef="#ctx0" brushRef="#br0" timeOffset="1848">1715 620 2221 0,'0'0'48'0,"13"-11"11"0,0-1 1 0,4-3 4 0,1-1-52 0,3 5-12 16,1-1 0-16,0-3 0 0,4 3 51 0,0 1 7 15,-5-1 2-15,5 1 0 0,0 3-60 0,-4-4 0 0,0 5 0 16,-5-1-1080-16</inkml:trace>
  <inkml:trace contextRef="#ctx0" brushRef="#br0" timeOffset="1998">2118 643 1602 0,'0'0'71'0,"0"0"14"0,0 0-68 0,5 12-17 0,-1-4 0 0,0 3 0 15,-4-11 127-15,5 12 21 0,-1 3 5 0,0-3 1 16,1-4-95-16,3-1-19 0,-8-7-4 0,5 8-1 16,-5-8-138-16,0 0-27 0,0 0-6 15,0 0 0-15</inkml:trace>
  <inkml:trace contextRef="#ctx0" brushRef="#br0" timeOffset="2135">2144 143 2106 0,'0'0'46'0,"0"0"10"0,9 7 1 0,0 1 3 0,-5 4-48 0,5-1-12 16,-5 1 0-16,5 3 0 0,-1 4 20 0,1 1 1 15,-5-1 1-15,1 0-659 16,-1 4-132-16</inkml:trace>
  <inkml:trace contextRef="#ctx0" brushRef="#br0" timeOffset="2478">2344 732 1436 0,'8'-11'64'0,"1"11"12"0,0-8-60 0,4 0-16 0,0-3 0 0,0 3 0 15,4-4 58-15,-4-3 9 0,0-1 1 0,4 1 1 16,-4 4-34-16,5-5-7 0,-5-3-2 0,-5 3 0 16,5 1-26-16,0 0 8 0,-4 3-8 0,0-3 0 15,-5-1 0-15,0 9 0 0,-4-5 0 0,0 0 0 16,0 1 0-16,0-1 0 0,-4 5 0 0,0 3 0 16,-5 4 0-16,0-4 0 0,5 8 11 0,-9 0-11 15,4-1-20-15,1 5-11 0,-10 0-1 0,5 3-1 16,5 1 20-16,-5 3 4 0,0 1 1 0,4 3 0 0,0-4 8 15,1 5 11-15,-1-1-3 0,5 0 0 16,4 1 30-16,0-1 6 0,0 0 0 0,4-4 1 0,-4 1 6 0,9-5 1 16,-1 5 0-16,1-5 0 0,4 1-52 15,0-4 0-15,0-1 0 0,4-3 0 16,1 0-110-16,-1-8-16 0,5 0-3 0,-1-3-634 16</inkml:trace>
  <inkml:trace contextRef="#ctx0" brushRef="#br0" timeOffset="2861">2864 516 806 0,'-5'0'72'0,"5"0"-58"16,0 0-14-16,0 0 0 0,-8 0 171 0,-1 4 31 16,0 0 6-16,-4 4 2 0,0 3-67 0,5 1-14 15,-5 3-2-15,4 1-1 0,0 3-73 0,5 4-14 16,0-4-3-16,-1 1-1 0,5-1-7 0,0 0-2 16,0 0 0-16,5 1 0 0,-1-5-18 0,0-3-8 15,5-5 0-15,0 1 8 0,-1-4-8 0,5-8 0 0,5 0 0 0,-5-7 8 31,0-1-32-31,0-3-8 0,0-8 0 0,4 3-1 16,-8 1-35-16,4-8-8 0,0 0 0 0,0-4-1 16,0 4-47-16,-5-7-8 0,1-1-3 0,0-4 0 0,-5 5-21 15,0-5-4-15,-4 1 0 0,5-5-1 0,-5 1 104 16,0 7 21-16,-5 8 4 0,1 0 0 0,4 8 199 0,-4 0 39 0,-1 3 8 0,1 9 2 16,0 3-47-16,-1 4-9 0,5 0-1 0,-4 4-1 15,0 7-93-15,-5 1-18 0,9-1-4 0,-4 5-1 16,-1 3 0-16,1 0 0 0,8 4 0 0,1-3 0 15,-1 3 6-15,-4 4 0 0,9 0 1 0,-5 0 0 0,0 3 7 16,1-3 0-16,3 0 1 0,-3 0 0 0,3 0-45 16,-3 4-12-16,3-4 0 0,-3 4 0 0,4-4 10 0,-5 0-10 15,5 0 12-15,-1 0-12 0,-3-4 0 0,3-4 0 16,-3 1 0-16,-1-5-812 16,5 0-156-16</inkml:trace>
</inkml:ink>
</file>

<file path=ppt/ink/ink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1:54.50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45 23 979 0,'0'0'87'0,"0"0"-70"15,0 0-17-15,0 0 0 0,0 0 160 0,0 0 29 16,-5 8 6-16,-3 3 1 0,3 1-69 0,1 7-14 16,0 4-2-16,-1 4-1 0,5 0-38 0,0 8-8 15,0 3-2-15,0-3 0 0,-4 0-16 0,0 3-3 0,4 5-1 0,0-1 0 16,0-3-20-16,0-1-4 0,-5 4-1 0,5-3 0 31,0-4-92-31,0 3-18 0,5-3-4 0</inkml:trace>
  <inkml:trace contextRef="#ctx0" brushRef="#br0" timeOffset="179">97 508 2073 0,'0'0'184'16,"0"0"-147"-16,8-3-29 0,1-1-8 15,4-4 57-15,0 4 11 0,4 0 1 0,1 1 1 0,-5-5-8 0,8 4-2 16,-3-4 0-16,8-3 0 0,-9 3-37 0,5-4-8 16,-1-3-2-16,1 7 0 15,0-3-73-15,-5-5-14 0,0 5-3 0,-4-5-643 16,5 1-129-16</inkml:trace>
  <inkml:trace contextRef="#ctx0" brushRef="#br0" timeOffset="359">465 0 2178 0,'0'0'48'0,"0"0"9"0,0 0 3 0,0 0 1 0,-4 8-49 0,-5 3-12 16,5 5 0-16,-1-1 0 0,1 4 78 0,-5 8 13 15,5 0 2-15,0 8 1 0,4 0-30 0,-5 3-7 16,-3 8-1-16,3-3 0 0,-3 7-36 0,3-8-7 16,5 4-1-16,-4-3-1 0,4-1-11 0,0-3 0 0,4 3 0 15,-4-7 0-15,0-1 0 0,5 1-14 16,-1-4 2-16,5-8 0 15,-5 0-189-15,5-7-38 0</inkml:trace>
  <inkml:trace contextRef="#ctx0" brushRef="#br0" timeOffset="816">660 489 1357 0,'0'0'60'0,"0"0"12"0,0 0-57 0,0 0-15 15,0 0 0-15,0 0 0 0,0 0 125 0,0 0 23 16,-9 12 4-16,5 3 0 0,0 1-65 0,4-1-14 16,0 8-2-16,-5-4-1 0,5-3-26 0,0 3-6 15,5-4-1-15,-1 5 0 0,0-5-22 0,1 4-5 16,3-11-1-16,5 4 0 0,-4-1-1 0,4-3 0 16,0-4 0-16,4-4 0 0,1-4-8 0,-1-4 12 15,5 1-12-15,-5-5 12 0,0 0-12 0,1-3 0 16,-1 0 0-16,0-5 0 0,-8 1-9 0,4 0 9 15,0 3-12-15,-4-3 12 0,-5 0 0 0,-8 3 0 0,0-3 0 16,-1 4 0-16,1-1 16 0,-5 5 1 0,0-1 0 16,1-3 0-16,-10 7-4 0,1 4-1 0,0 4 0 0,-1 0 0 15,1 4-12-15,0 4 0 0,-1 0 0 0,5 3 0 16,0 1-62 0,0-1-15-16,5 5-3 0,-1-1-934 0</inkml:trace>
  <inkml:trace contextRef="#ctx0" brushRef="#br0" timeOffset="1173">977 431 1602 0,'0'0'71'0,"0"0"14"0,0 12-68 0,0 0-17 16,0-5 0-16,0 9 0 0,4-1 79 0,0 0 12 16,-4 1 2-16,5-1 1 0,-1 1-22 0,0-1-4 15,-4 1 0-15,9-1-1 0,0 0-27 0,-5-3-4 16,0-1-2-16,1 1 0 0,3-4-22 0,1-4-12 15,-9-4 12-15,9 0-12 0,4 0 11 0,-5-4-11 16,1 0 10-16,4-4-10 0,-4-3 0 0,-1-1-16 16,5-3 1-16,0-1 1 0,-4 1-7 0,0-1-2 15,-1 5 0-15,1-1 0 0,0 5 23 0,-5-1 0 16,-4 8 0-16,0 0 0 0,0 0 0 0,0 0 0 16,0 0-11-16,9 11 11 0,-9 5 9 0,4-5 7 15,0 5 2-15,-4-1 0 0,5-3 6 0,-1-1 0 0,-4 1 1 16,4-1 0-16,-4-11 10 0,0 0 1 0,13 4 1 15,-4-4 0-15,4-4 11 0,-4-3 3 0,4-5 0 0,0 1 0 16,0-5-21-16,0 1-4 0,4-4-1 16,-4 3 0-16,4 1-25 0,-4-1 0 0,5-3 0 0,-1 4 0 31,-4-1-212-31,4 1-37 0</inkml:trace>
  <inkml:trace contextRef="#ctx0" brushRef="#br0" timeOffset="1539">1579 632 1324 0,'0'0'118'0,"0"0"-94"0,0 0-24 0,0 0 0 0,9-8 135 0,-1 0 22 16,1-3 5-16,4 3 1 0,-4 0-71 0,4 1-13 15,0-1-3-15,0-4-1 0,0 5-44 0,0-5-9 16,0-3-2-16,0 3 0 0,0-3-8 0,-5-1-3 15,5 5 0-15,-4-5 0 0,-5 1-9 0,5 0-11 16,-9 3 3-16,0-3 0 0,0 3 8 0,0-3-10 16,-9 3 10-16,5 0-10 0,-5 1 10 0,1 3 0 15,-5-3 10-15,0 7-10 16,-5 4-20-16,5 4-9 0,0 0-3 0,0 3 0 0,0 5 32 0,0 3 0 16,0 1 8-16,0 3-8 0,5 4 11 0,3 0-11 15,1 0 10-15,0 4-10 0,-5 0 27 0,5-4-1 16,4 0 0-16,0-3 0 0,0-1 0 0,0-4 0 15,4-3 0-15,5-1 0 0,4 1-4 0,4-4-1 0,-4-4 0 16,4-1 0-16,9-3-7 0,-4 4-2 0,0-8 0 16,4-3 0-16,-5-1-12 0,1-4 0 0,0 1 0 0,4-1-739 15,-5-3-143-15</inkml:trace>
  <inkml:trace contextRef="#ctx0" brushRef="#br0" timeOffset="2352">1982 420 2070 0,'0'0'45'0,"0"0"10"0,0 0 1 0,0 0 3 0,0 0-47 0,0 0-12 15,0 0 0-15,0 0 0 0,0 0 58 0,0 0 10 16,0 0 1-16,9 11 1 0,-5 1-46 0,1 3-8 16,-1 1-3-16,5-1 0 0,-9 4-13 0,4 1 0 15,0-1 0-15,1 0 0 0,3 1 29 0,-3-9 3 16,-5 5 1-16,4-5 0 0,5 1-33 0,-1-9 0 16,-3 1 0-16,-1 0 0 0,9 0 25 0,-4-8-1 15,-1-4-1-15,5 1 0 0,-4-9 13 0,4 5 4 16,9-5 0-16,-5-3 0 0,-4 4-32 0,4-5-8 15,1 1 0-15,-1 0 0 16,5 4-24-16,-9-5-8 0,4 9-3 0,0-1 0 16,-4 1-79-16,0 7-16 0,-4-4-3 0,0 8-1 15,-9 0 38-15,0 0 7 0,0 0 1 0,0 12 1 16,0-1-68-16,0 5-13 0,-5-5-4 0,1 5 0 16,4 3 69-16,-4-4 14 0,-1 1 2 0,5-1 1 0,0 0 70 0,0 1 16 0,0-5 0 0,5 1 0 15,-5 3 53-15,8-7 9 0,-3 0 2 0,3-4 0 16,1-1 60-16,4 1 13 0,-4-8 3 0,4 1 0 15,0-5-16-15,4 0-4 0,-4-3 0 0,4-5 0 16,1 1-50-16,-5-4-10 0,4 3-3 0,-4-3 0 16,4 3-28-16,-4-3-5 0,-4 0-2 0,0 0 0 15,-1 3-22-15,-3 1 0 0,-1-8 0 0,-4 3 0 0,-4 5-11 16,4 0-6-16,-9-5-2 0,5 5 0 16,-1 7-8-16,-3-3-1 15,3 7-1-15,-3 4 0 0,-5 0 7 0,4 8 2 0,0-1 0 0,-4 5 0 0,5 3 10 0,-1-3 10 16,0 3-13-16,1 4 5 0,-1 1 21 0,5-1 5 15,-1 0 1-15,1 1 0 0,4-5 20 0,0-3 4 16,0 3 1-16,4-4 0 0,1-3-12 0,-5-8-3 16,4 8 0-16,5 0 0 0,4-1-1 0,-5-7 0 15,5 0 0-15,5 0 0 0,-5-4-40 0,4 1-8 16,-4-5-1-16,4 0-1 16,1 0-11-16,-1 1-3 0,-4 3 0 0,4-4 0 0,-8 1 16 0,0 3 2 15,4 0 1-15,-5 0 0 0,-8 4 17 0,0 0 11 16,9 4-2-16,-5 0 0 0,1 3-9 0,-1 5-16 15,0 3 4-15,-4 1 1 0,0-1 22 0,0 1 4 16,5 3 1-16,-1-4 0 0,-4-3-4 0,4 3-1 0,5-7 0 16,-5 0 0-16,1-1 4 0,3-3 1 15,1-4 0-15,4-4 0 0,0 0 20 0,0-3 5 0,4-5 1 0,1 1 0 16,-1-5-25-16,0 1-5 0,1-4 0 0,-1-5-1 16,0 1-3-16,5 4-8 0,4-8 12 0,-4 4-4 15,0 4-20-15,-1-4-5 0,-3 3-1 0,-1 1-736 16,-4 7-147-16</inkml:trace>
  <inkml:trace contextRef="#ctx0" brushRef="#br0" timeOffset="2534">3261 624 2278 0,'0'0'101'0,"0"12"21"0,4-1-98 0,-8 5-24 16,0-5 0-16,-1 8 0 0,1-3-10 0,-5-1-7 15,5 1-2-15</inkml:trace>
</inkml:ink>
</file>

<file path=ppt/ink/ink2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2:00.14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83 178 691 0,'0'0'30'0,"0"0"7"0,0 0-29 0,0 0-8 16,0 0 0-16,0 0 0 0,0 0 231 0,0 0 45 16,0 0 8-16,-4 7 3 0,-5 9-157 0,5-1-31 15,-1 4-7-15,1 1 0 0,-5 3-29 0,5-4-6 16,4 4-1-16,-4 0 0 0,4-3-27 0,-5-1-5 15,1 4-2-15,4-4 0 0,0 4-10 0,0-7-1 16,-4-1-1-16,4 1 0 16,-5-5-99-16,5 1-20 0,0-12-4 0</inkml:trace>
  <inkml:trace contextRef="#ctx0" brushRef="#br0" timeOffset="181">1 0 1951 0,'0'0'43'0,"0"0"9"0,0 0 1 0,0 0 2 0,-5 8-44 0,5-8-11 0,0 0 0 0,9 12 0 15,-9-12 51-15,4 7 8 0,9 1 1 0,-4 0 1 16,0-1-44-16,4-3-9 0,0 0-8 0,4-4-641 16,-4-4-135-16</inkml:trace>
  <inkml:trace contextRef="#ctx0" brushRef="#br0" timeOffset="481">495 120 172 0,'0'0'16'16,"0"0"-16"-16,0 0 0 0,0 0 0 0,0 0 235 0,-5 4 44 16,-8-1 9-16,0 5 1 0,-4-4-144 0,0 4-29 15,4-1-5-15,0 1-2 0,0 0-41 0,4-4-8 16,0 3-1-16,1-3-1 0,8-4-1 0,-9 8 0 15,0 0 0-15,5-1 0 0,4-7-45 0,-4 8-12 16,4 4 0-16,4-1 0 0,0 1 10 0,1-5-10 16,3 1 12-16,-3 4-12 0,3-5 8 0,-3 5-8 15,8-4 0-15,4-1 0 0,-4 5 0 0,4 0 0 0,-8-1 0 16,4 1 0-16,0-1 13 0,-4 1-4 0,-1-1-1 16,-3 1 0-16,-1 3 12 0,0-7 1 0,-4 4 1 15,-4-5 0-15,-5 5 11 0,1-4 3 0,-5-5 0 0,-5 5 0 16,5-4-17-16,-4 0-3 0,4-4-1 0,0 0 0 31,0 4-110-31,4-4-21 0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48:51.908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 contextRef="#ctx0" brushRef="#br0">35 543 288 0,'0'0'25'0,"0"0"-25"0,0 0 0 0,0 0 0 0,-9 0 177 0,1 0 31 15,-1 0 5-15,9 0 2 0,0 0-62 0,0 0-12 16,-9 0-2-16,9 0-1 0,0 0-29 0,0 0-5 16,0 0-2-16,0 0 0 0,0 0-45 0,0 0-9 15,0 0-1-15,0 0-1 0,5 11-17 16,8-3-3-16,-5-4-1 0,5 0 0 0,0-4-1 0,0 0 0 16,0-4 0-16,0-4 0 0,0 1-4 0,0-5-2 15,5 0 0-15,-5 1 0 0,4-5-6 0,-4 1-2 16,-9 4 0-16,9-1 0 0,-4-7-10 0,0 7 10 15,-5 1-10-15,0-1 10 0,1 0-10 0,-1 5 0 16,-8-5 0-16,4 1 0 0,-5-1 0 0,1 4 8 16,0 5-8-16,-1-5 0 0,-3 4 0 0,-1-4 0 15,0 8 0-15,-4-4 0 0,5 8 0 0,-1 0 0 16,-4 0-11-16,4 8 11 0,1-5-12 0,-5 5 2 16,0-1 1-16,4 5 0 0,5 3 9 0,-5 0-13 15,5 1 5-15,-5-1 8 0,5 4-8 0,-1-4 8 0,1 4 0 16,4-3 0-16,4-1 0 0,1-4 0 0,-1 1 0 0,0-1 0 15,5-3 0-15,0-5 0 0,4 1 0 0,0 4 0 16,0-9 0-16,4 1 0 0,0-4 0 0,5-4 0 31,0 4-99-31,-5-3-25 0,5-5-4 0</inkml:trace>
  <inkml:trace contextRef="#ctx0" brushRef="#br0" timeOffset="566">399 343 748 0,'0'0'33'0,"0"0"7"0,0 0-32 0,0 0-8 15,0 11 0-15,0 1 0 0,0-12 173 0,0 11 33 16,0 1 6-16,5 3 2 0,-5 4-105 0,4 1-21 15,-4-1-4-15,0 0 0 0,9 0-40 0,-9 1-8 16,4-5-2-16,-4 4 0 0,0-3-9 0,4-5-1 16,-4 5-1-16,5-5 0 0,-1 1-13 0,-4-12-2 15,0 0-8-15,0 0 12 0,0 0-12 0,0 0 0 16,0 0 8-16,0 0-8 0,4-4 0 0,5-4 11 16,-5 1-11-16,1-5 10 0,-1 1-10 0,-4-5 0 15,0-3-10-15,4 3 10 0,1-3-24 0,-1 0 2 16,0-4 0-16,1 4 0 0,-5 3 6 0,8 1 2 0,-3 7 0 15,-5-4 0-15,4 5 4 0,-4 7 1 0,0 0 0 0,9 0 0 16,-9 0 9-16,4 7 0 0,5 9 8 0,-5-1-8 16,5 1 31-16,-5 3 1 0,0-4 1 0,5 1 0 15,0 3-21-15,-5 0-4 0,0-3 0 0,-4 3-8 16,9-7 13-16,-5 3-4 0,-4-3-1 0,5-5 0 16,-5-7 9-16,0 0 2 0,0 0 0 0,0 0 0 15,0 0-7-15,0 0-2 0,0 0 0 0,4-7 0 16,5-1-10-16,-1-4 0 0,-8-3 0 0,5-1 0 15,-5 1-24-15,4-4 0 0,5-1 0 0,-5 5 0 16,5 0 5-16,-1-1 1 0,-3 9 0 0,-1-5 0 0,-4 12 18 16,0 0-10-16,0 0 10 0,0 0-8 0,0 0 8 15,0 0 0-15,0 0 8 0,9 12-8 0,-5 3 20 0,0-3 0 16,1 3 0-16,-1 0 0 0,0 1-8 0,1-5-1 16,3 1-1-16,-3-1 0 0,-1 1-2 0,5 0-8 15,-9-12 12-15,8 7-4 16,-8-7-36-16,0 0-7 0,0 0-1 0</inkml:trace>
  <inkml:trace contextRef="#ctx0" brushRef="#br0" timeOffset="1269">976 439 975 0,'0'0'43'0,"0"0"9"0,0 0-41 0,-5-8-11 16,1-3 0-16,4-1 0 0,-4 4 109 0,-1 1 20 15,5 7 4-15,0 0 1 0,0 0-32 0,0 0-6 0,-8-4-2 16,8 4 0-16,-5 0-43 0,5 0-9 15,-8 0-2-15,3 4 0 0,-3 3-8 0,3 1-3 0,-3 4 0 0,3-5 0 16,1 1-7-16,4 4-2 0,-4-5 0 0,-1 5 0 16,5-12-10-16,0 8-2 0,-4 3-8 0,4-11 12 15,0 0-12-15,0 0 0 0,0 0 0 0,0 0 0 16,0 0 0-16,9 8 0 0,-9-8-8 0,0 0 8 16,13 4-42-1,-13-4-2-15,8 3 0 0,-8-3 0 0,13 0 18 0,-13 0 3 0,9 4 1 0,0 0 0 16,4 4 22-16,-9-4-9 0,-4-4 9 0,13 11 0 15,-4-3 8-15,-1 0 9 0,5-4 2 0,-4-1 0 16,0 1 9-16,-1 0 1 0,1 0 1 0,4-4 0 16,-4-4-20-16,-1 4-10 0,1-4 10 0,0-3-10 0,-1-1 8 15,5 0-8-15,-4-3 0 0,-5-1-609 16,5 4-129-16</inkml:trace>
  <inkml:trace contextRef="#ctx0" brushRef="#br0" timeOffset="1491">1223 0 1562 0,'0'0'69'0,"0"0"15"0,0 0-68 0,0 0-16 16,0 0 0-16,0 0 0 0,-5 11 62 0,1-3 9 16,8 3 1-16,-4 1 1 0,0 3-8 0,9-3-1 15,-5 3-1-15,1 5 0 0,-1 3-7 0,0 0 0 0,5 8-1 16,0 0 0-16,-1 3-38 0,-3 1-7 0,-1 0-2 15,-4 3 0-15,4 1 0 0,-4-1-8 0,0 1 12 0,0-1-4 32,5-3-97-32,-5 0-20 0,0-8-4 0,4-4-797 0</inkml:trace>
  <inkml:trace contextRef="#ctx0" brushRef="#br0" timeOffset="1891">1461 512 288 0,'0'0'25'0,"0"0"-25"16,0 0 0-16,9 0 0 0,0 4 212 0,-1 0 38 15,1-8 7-15,0 4 2 0,-9 0-132 0,8-4-27 16,1-4-4-16,0 1-2 0,4-5-70 0,-5 1-13 15,1-1-3-15,0-3-8 0,4 3 9 0,-5-3-9 16,1-1 0-16,0-3 9 0,-1 3 3 0,1-3 0 16,-9 0 0-16,4 0 0 0,1 3 5 0,-1 5 2 15,-8-5 0-15,4 1 0 0,-5 3-1 0,1 5 0 16,4-1 0-16,0 8 0 0,-9-8-2 0,9 8-1 16,-8 4 0-16,-1 0 0 0,0 7-15 0,1 1 0 15,-1 0 0-15,0 7 0 0,5 0 0 0,0 0 0 16,-5 5 0-16,5-5 0 0,-5 8 0 0,5 0 0 15,-1 0 0-15,5-4 0 0,-4 0 0 0,8 0 0 16,1 0 0-16,3-4 0 0,1-3 0 0,4-1 0 0,0-3 0 16,9-4 0-16,-1 3 20 0,5-3-1 0,0-4-1 0,5-1 0 31,-1 1-73-31,5-4-14 0</inkml:trace>
</inkml:ink>
</file>

<file path=ppt/ink/ink2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1:58.52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269 220 345 0,'0'0'31'0,"0"0"-31"0,-5-4 0 0,1 0 0 16,0 1 226-16,-1-1 39 0,-3 4 8 0,3-4 2 15,-3 4-102-15,8 0-20 0,-9 0-4 0,9 0-1 16,-9 4-48-16,9-4-11 0,-8 7-1 0,-1-3-1 16,5 4-30-16,-5 3-5 0,0 5-2 0,1 3 0 0,-1 4-12 15,0 4-2-15,-4 8-1 0,0 0 0 0,5-1-22 16,-5 1-4-16,0 4-1 0,0-1 0 0,0-3-8 15,0 3 8-15,4-7-8 0,0 0 8 0,1-4-8 16,3 0-14-16,-3-8 3 0,3-3 1 16,1-5-19-16,4-11-4 0,0 0-1 0,0 0 0 15,0 0-43-15,4-4-9 0,9-7-2 0,-4-1 0 16,-5-3-116-16,5-1-23 0,-5-7-5 0,5 4 0 16,4-8 133-16,0-4 27 0,0 4 6 0,-4-4 1 0,-1 4 53 15,1 0 12-15,4 0 0 0,-9 4 0 0,1 4 54 0,-1 4 8 16,5 3 2-16,-5 0 0 0,-4 12 75 0,0 0 15 15,0 0 3-15,0 0 1 0,4 12-80 0,-4 3-16 16,-4 1-3-16,4 7-1 0,4-4 0 0,-4 4 0 16,0 4 0-16,0 0 0 0,0-4-25 0,5 4-5 15,-10-7 0-15,5 3-1 0,5-4-17 0,3-4-10 0,-3 1 12 16,3-5-12-16,-3-3 16 0,-5-8-3 16,13 0-1-16,-5-4 0 0,1-3-2 0,4-5-1 0,0-3 0 15,0-5 0-15,4-3-9 0,-4 0 0 0,0-4 0 16,0-4 8-16,0 0-8 0,0 1-17 0,0-1 4 0,0-8 1 15,0 1 12-15,0 3-12 0,0 0 12 0,-4 1-12 16,0-1 4-16,-1 0 8 0,1 8-13 0,0 0 5 16,-1 4 8-16,-3 4 0 0,-1 4 0 0,0 7 0 15,1 0 0-15,-5 8 16 0,0 0-4 0,0 0-1 16,0 16 9-16,0 3 1 0,0 4 1 0,0 0 0 16,0 8 9-16,0 0 1 0,0 0 1 0,0 3 0 15,0-3-6-15,0 4-2 0,-5-1 0 0,5-3 0 0,0 0-11 16,0-4-2-16,-4 0-1 0,0 0 0 0,-1-4-11 0,5 0 8 15,-4-3-8-15,4-1 8 0,-9-4-8 0,9-3 0 16,0-1 0-16,-4 1 0 16,0-4-186-16,4-8-33 0</inkml:trace>
  <inkml:trace contextRef="#ctx0" brushRef="#br0" timeOffset="453">793 444 633 0,'0'0'56'0,"0"0"-44"0,0-12-12 0,4 4 0 16,-4 1 164-16,0 7 32 0,-8-4 5 0,8 4 2 16,0 0-62-16,0 0-12 0,-9 0-2 0,-4 7-1 15,4 5-45-15,-4 0-9 0,-8-1-1 0,8 5-1 16,8-1-16-16,-3 4-3 0,-1 0-1 0,0 5 0 16,-4-1-32-16,0-4-6 0,9 4-2 0,-5-4 0 15,5-3-10-15,0 3 0 0,4-7-10 0,0-1 10 0,0-3 0 0,0-8 0 16,0 0 0-16,0 0 10 15,13 0-44-15,4-4-9 0,-4-4-1 0,0 1-1 16,-4-1-14-16,4-4-2 0,0 1-1 0,4-1 0 0,0 1 33 0,1 3 6 16,-10 4 2-16,5 0 0 0,-4 0 36 0,0 8 7 15,-9-4 2-15,4 4 0 0,0 4 28 0,5 3 7 16,-5-3 1-16,1 4 0 0,-1-5-21 0,-4 1-4 16,0-8-1-16,9 8 0 0,-9-8-34 0,0 0 0 15,0 0 0-15,0 0-12 16,8 4-140-16,1-4-27 0</inkml:trace>
  <inkml:trace contextRef="#ctx0" brushRef="#br0" timeOffset="657">1092 0 1868 0,'0'0'83'0,"0"0"17"0,0 0-80 0,0 0-20 0,5 12 0 0,-5 0 0 16,0 3 94-16,0 0 15 0,0 5 3 0,0 7 1 15,0 0-38-15,-5 3-8 0,5 1-2 0,0 4 0 16,-4 0-25-16,0 3-4 0,-1 1-2 0,5-1 0 16,0-3-10-16,-4 0-3 0,4-1 0 0,0-3 0 15,0 0-21-15,0-4-12 0,-4-4 2 0,4 0 0 16,0-7-173-16,4-1-34 0,-4-7-7 0</inkml:trace>
  <inkml:trace contextRef="#ctx0" brushRef="#br0" timeOffset="1023">1339 532 1166 0,'0'0'25'0,"13"0"6"0,-4-4 1 0,-9 4 1 0,9-4-33 0,4 1 0 15,-5-1 0-15,5 0 0 0,-13 4 64 0,18-8 5 16,-5 1 2-16,4-5 0 0,-4 0-41 0,4 1-8 15,-8-1-2-15,4 1 0 0,0-5-20 0,0 5-15 16,-4-9 3-16,-1 9 0 0,-8-5 12 0,5 5 0 16,-1-4 0-16,-4 3 0 0,-4 0 0 0,-1 5 0 15,1-1 0-15,-5 4-9 0,-4-4 44 0,5 8 9 0,-1 0 1 0,-4 4 1 16,0 4 24-16,0 0 5 0,0 3 1 16,-4 5 0-16,8-1-32 0,-4 4-7 0,-4 1-1 0,4 3 0 15,4-4 7-15,5 0 1 0,-5 4 0 0,5 1 0 16,-1-5-10-16,1 0-2 0,8 4 0 0,1-4 0 15,-1-3-8-15,9 3-3 0,0-7 0 0,0 3 0 16,4-3 18-16,1-1 3 0,8-3 1 0,4 0 0 16,-4-5-35-16,-4 1-8 0,4-4 0 15,0 0 0-15,-5 0-152 16,5-4-32-16,18 1-6 0,-14-9-2 0</inkml:trace>
</inkml:ink>
</file>

<file path=ppt/ink/ink2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2:02.67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25 0 518 0,'0'0'46'0,"0"0"-37"0,-4 8-9 0,0-1 0 16,-1 1 193-16,1 0 37 0,0 0 7 0,4 3 2 15,-5-3-122-15,5 7-24 0,0 1-5 0,5 3 0 16,-1 0-15-16,0 0-2 0,-4 1-1 0,5-1 0 16,-5 0-14-16,4 4-2 0,0 0-1 0,1-3 0 15,-5-1-25-15,0 0-6 0,0 1-1 0,4-1 0 0,-4-4-11 16,0-3-2-16,0-1-8 0,0-11 12 0,0 0-12 0,0 0 8 16,4 12-8-16,-4-12 0 0,0 0 0 15,0 0 0-15,5-8-11 0,-1-7 11 0,0-1-27 0,1 1 3 16,3-4 0-16,-3-1 0 0,-1-7 4 0,0 4 2 15,1 0 0-15,-1-4 0 0,-4 0 18 0,0 4-12 16,4-4 12-16,1 8-10 0,-1-4 10 0,0 7 0 16,1 5 0-16,3-1 0 0,-3 8 24 0,-5 4 4 15,0 0 1-15,8 8 0 0,5 7-1 0,-4 1-1 16,0 3 0-16,-5 0 0 0,0 1 9 0,1 3 3 16,-1 0 0-16,-4 0 0 0,4-4-12 0,1 4-3 15,-5-3 0-15,4-1 0 0,-4-4-12 0,4 1-4 16,-4-5 0-16,5 1 0 0,-5-12-8 0,0 0 0 0,0 0 0 0,0 0 0 15,0 0 9-15,0 0-9 0,8-8 10 16,1 1-10-16,-5-5 0 0,9-3 0 0,-4-1-13 16,0-3 4-1,-1 0-24-15,1-1-5 0,4 1-1 0,-9 0 0 0,-4-4 19 0,5 3 3 0,3 5 1 16,-3 0 0-16,-5 3 7 0,0 4 9 0,4 1-13 0,-4 7 5 16,0 0 8-16,0 0 0 0,0 0 0 0,9 3 0 15,-1 5 16-15,1 8 3 0,0-5 0 0,-1 8 0 16,1-3 20-16,0 3 4 0,-5 0 1 0,5 1 0 15,-1-1-14-15,1 0-2 0,0 4-1 0,-5-3 0 16,0-5-14-16,1 4-2 0,-1-3-1 0,0-1 0 16,-4-3-10-16,5-1-17 0,-1-3 4 0,-4-8 1 15,4 8-46-15,-4-8-9 0,0 0-1 16,0 0-662-16,13 0-132 0</inkml:trace>
  <inkml:trace contextRef="#ctx0" brushRef="#br0" timeOffset="308">641 173 979 0,'0'0'87'0,"0"12"-70"15,0-4-17-15,-5 3 0 0,5 5 169 0,0-5 31 16,-4 5 5-16,4-5 2 0,0 1-103 0,4 3-20 16,-4-3-4-16,5-1 0 0,-1-3-12 0,5 0-1 15,-1-4-1-15,1 3 0 0,0-7-34 0,4 0-6 16,-4 0-2-16,4 0 0 0,0-7-12 0,0 3-2 15,0-4-1-15,-5 0 0 0,5-3-9 0,0 3 0 0,-4-4 9 16,0 1-9-16,-1-1 0 0,1 1 0 16,-9-1 0-16,4 1 0 0,1-1 0 0,-5 0 0 0,-5 1 0 0,1-1-8 15,-5 5 20-15,1-5 5 0,-5 4 1 0,0 5 0 16,-5-5-4-16,5 4-1 0,0 0 0 0,-4 4 0 16,0 4-1-16,3 0-1 0,1 4 0 0,-4 3 0 15,4 1-27-15,0-1-6 0,4 5-1 0,1-5 0 16,-1 5-142-1,9-5-29-15</inkml:trace>
  <inkml:trace contextRef="#ctx0" brushRef="#br0" timeOffset="741">1014 104 403 0,'-9'0'17'0,"9"0"5"16,0 0-22-16,0 0 0 0,0 8 0 0,4-1 0 0,1 5 314 0,-5 3 58 0,0-3 12 0,0 3 3 15,4 1-252-15,-4 3-51 0,4-4-9 0,1 1-3 16,-1-1-34-16,0 1-7 0,-4-5-2 0,5 1 0 16,-1-4 5-16,-4-8 1 0,0 0 0 0,0 0 0 15,13 7-12-15,-13-7-3 0,0 0 0 0,9-4 0 16,4 1 12-16,4-5 1 0,-4-4 1 0,0 1 0 15,4-5-34-15,-4 1 0 0,5 3 0 0,-5-3 0 16,4-1 0-16,-4 1 0 0,4 4 0 0,-4-1 0 16,-4 0-33-16,4 5-1 15,-9 3 0-15,-4 4 0 0,0 0-156 0,0 0-31 0,0 0-7 16</inkml:trace>
  <inkml:trace contextRef="#ctx0" brushRef="#br0" timeOffset="1043">1365 293 115 0,'8'-4'10'0,"1"-4"-10"16,0-3 0-16,-1-1 0 0,5 1 195 0,-4-1 37 15,0-3 7-15,-1-1 1 0,1 5-129 0,4-5-27 16,-4 5-4-16,-1-5-2 0,-3 5-7 0,3-1-2 16,-3-3 0-16,-1-1 0 0,-4-3-39 0,0 4-8 15,0 3-2-15,0-3 0 0,-9 7-20 0,5 0 0 16,-5 1 0-16,5 3 0 0,4 4 18 0,-9 0-1 15,-4 4 0-15,0 3 0 0,5 5-9 0,-5 3-8 16,0 1 9-16,0 3-9 0,0 4 34 0,4-4 1 16,-4 4 0-16,4 4 0 0,-4 0 21 0,5 0 5 15,-1-4 1-15,5 1 0 0,-1-5-26 0,1 0-6 0,8-3-1 16,1 3 0-16,3-4 7 0,1 1 0 0,8-5 1 0,1-3 0 16,-1 0-15-16,9-5-3 0,0-3-1 0,9-3 0 31,-1-1-79-31,5-4-16 0</inkml:trace>
</inkml:ink>
</file>

<file path=ppt/ink/ink2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2:04.42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0 443 1792 0,'0'0'80'16,"0"0"16"-16,0 0-77 0,0 0-19 0,0 0 0 0,0 0 0 15,4 8 85-15,-4 3 14 0,5 5 2 0,-1 3 1 0,-4 0-49 0,4 0-9 16,1 8-3-16,-1-4 0 0,-4 8 7 0,4 0 2 16,1 0 0-16,-5 0 0 0,4-4-35 0,0-4-7 15,-4 0-8-15,5-4 11 0,-1 0-11 0,-4-3 12 16,4-1-12-16,-4-7 12 0,0-8 1 0,0 0 1 16,0 0 0-16,0 0 0 0,0 0 19 0,5-8 4 15,3-7 1-15,1-1 0 0,0-7-30 0,-1 0-8 16,5 0 0-16,0-4 0 0,0 0 0 0,0 0 0 15,5-4 0-15,-1 1 0 0,0-1 0 0,1 4 0 16,-1 0 0-16,-4 7 0 0,0 1-12 0,-4 0-4 16,4 4-1-16,-5-1 0 15,1 5-31-15,0 3-7 0,-5 4-1 0,5 0 0 16,-9 4-136-16,0 0-28 0,8 8-6 0</inkml:trace>
  <inkml:trace contextRef="#ctx0" brushRef="#br0" timeOffset="788">364 778 403 0,'0'0'36'0,"0"0"-36"0,9 0 0 0,0-4 0 15,4 0 268-15,0 1 46 0,0-5 10 0,4 4 1 16,-4-4-212-16,4 4-42 0,-4-3-9 0,5-5-2 16,-1 1 4-16,-4-1 1 0,0-3 0 0,4-1 0 0,1 1-20 15,3-5-4-15,-3 5-1 0,-5 0 0 16,0-1-13-16,-5 1-3 0,1-4-1 0,-5 3 0 0,1 1-23 0,-5-1 0 15,0-3 0-15,-5 4 0 0,-3-5-16 0,-1 5-7 16,0 3-1-16,-4-3-1 16,0 3-6-16,0 5-1 0,9-1 0 0,-5 4 0 15,-4 0-16-15,0 8-3 0,0 4-1 0,0 3 0 0,0 1 32 0,-4 7 5 16,4-3 2-16,-4 3 0 0,4 4 13 0,4-4 0 16,-4 8 12-16,4 0-12 0,1 0 20 0,3 0-4 15,1 0 0-15,4 0 0 0,-4-4 6 0,8 0 1 16,-4 4 0-16,4-7 0 0,5-5-2 0,-5 0 0 15,9 1 0-15,5-5 0 0,-5-3-1 0,8-4 0 16,1 0 0-16,-5-8 0 0,1 4-20 0,3-8 0 16,1 1 0-16,4-5 0 15,4 0-42-15,-4-3-10 0,5 4-1 0,-5-5-1 16,4 1-119-16,-4-5-24 0,-4 5-5 0,4-4-1 16,-9-4 77-16,5 3 15 0,-5 5 3 0,0-4 1 15,-4-1 47-15,-4 1 10 0,0 4 2 0,-1-5 0 0,-3 1 35 0,-1 4 13 0,-4-1-9 0,4 5 9 16,-4-1 54-16,-4 5 16 0,0-1 3 0,-1 0 1 15,5 8 22-15,-4-4 5 0,0 0 1 0,-1 1 0 16,5 3-34-16,-8 0-6 0,-1-4-2 0,9 4 0 16,-4-4-16-16,4 4-3 0,-9-4-1 0,9 4 0 15,-4-4 15-15,4 4 2 0,-9 0 1 0,9 0 0 16,0 0-22-16,-9 4-5 0,5 4-1 0,4-8 0 16,-9 4-7-16,5 3-2 0,4 1 0 0,-9 0 0 15,9-1-1-15,0 5 0 0,-4-4 0 0,4 3 0 16,0 1 2-16,0-5 0 0,-4 5 0 0,-1-4 0 15,5-8-1-15,0 11 0 0,0 5 0 0,-4-1 0 0,4 1-4 16,0-1-1-16,-4 0 0 0,-1 5 0 0,1-1-7 0,4-4-1 16,0 5-8-16,0-1 12 0,0 0-12 0,0-7 0 15,0 3 8-15,0-7-8 0,0-8 0 0,0 0 8 16,0 0-8-16,13 4 0 0,-4-4 8 0,4-4-8 16,-5 0 0-16,5-4 9 0,0-3-25 0,-4 3-4 15,0-7-2-15,4-1 0 0,-5 1 13 0,1-1 9 16,4 1-12-16,-4-1 12 0,-5 5-16 0,5-1 4 15,-1 5 1-15,-3-1 0 0,-5 8 11 0,0 0 0 16,0 0 0-16,0 0-8 0,0 0 25 0,0 0 6 16,0 12 1-16,0-1 0 0,0 4 0 0,-5 1 1 15,5-1 0-15,0 1 0 0,0-1-13 0,0 1-2 16,0-1-1-16,0 4 0 0,0-7-9 0,5 3 0 16,-5-3 9-16,0-1-9 0,4 1 0 0,-4-12 0 0,0 0 0 15,0 0-716-15,0 0-142 0</inkml:trace>
  <inkml:trace contextRef="#ctx0" brushRef="#br0" timeOffset="1191">1300 397 1548 0,'0'0'34'0,"0"0"7"0,0 0 2 0,-4 3 0 0,-9 1-35 0,4 4-8 16,1-4 0-16,-1 4 0 0,-4-1 16 0,4 5 0 16,-4-4 1-16,5 3 0 0,-1-3 19 0,0 3 3 15,1-3 1-15,3 0 0 0,5-8-19 0,-4 11-3 16,4-3-1-16,0-8 0 0,9 12-5 0,-5-5-2 15,-4-7 0-15,9 16 0 0,8-1-10 0,0 1 0 16,-4-5 0-16,5 1 8 0,3 3 5 0,1 0 1 16,-5 1 0-16,1-1 0 0,-5-3 15 0,0 3 3 15,-5-3 1-15,-3-1 0 0,-1 5 25 0,-4-5 5 16,0 1 1-16,0 0 0 0,-4-1-21 0,-5 1-4 16,0-1-1-16,1-3 0 0,-1 3-8 0,-4-7-2 15,0 4 0-15,0-4 0 0,4-4-18 0,-4 4-10 0,-4-4 10 16,8 0-10-1,9 0-102-15,0 0-26 0,0 0-6 0,-4-12-848 0</inkml:trace>
  <inkml:trace contextRef="#ctx0" brushRef="#br0" timeOffset="1528">1578 501 1094 0,'0'0'97'0,"0"0"-77"0,-9 7-20 0,5 5 0 15,-5 3 136-15,1 1 24 0,3-1 5 0,1 4 1 0,-5 1-86 16,5-1-18-16,-5 0-3 0,9 4-1 0,-4-3-10 0,4-1-3 16,-4 0 0-16,4-3 0 0,4-5 5 0,0 1 1 15,1-1 0-15,3-3 0 0,1-4-7 0,4-4-2 16,-4-4 0-16,4 0 0 0,4 0-19 0,0 0-4 16,-4-3-1-16,0-5 0 0,0 1-5 0,0-1-1 15,5 0 0-15,-5-3 0 0,0 0-12 0,0-1 0 16,0 1-12-16,0-1 12 0,0 1 0 0,-5-4 0 15,-3-1 0-15,-5 1 0 0,4 4 0 0,0-5 9 16,-8 1-9-16,0 0 8 0,-1 0-8 0,1 7 0 16,-5-3 9-16,-4 7-9 0,5 0 10 0,-5 4-2 15,0 4-8-15,-5 0 12 0,1 4-12 0,0 4 0 16,4 0 0-16,-5 3-10 16,5 1-46-16,0-1-10 0,0 1-2 0,5-1 0 15,-1-3-101-15,5 4-21 0,-5-5-4 0</inkml:trace>
  <inkml:trace contextRef="#ctx0" brushRef="#br0" timeOffset="1891">1842 497 1036 0,'0'0'92'0,"0"0"-73"0,5 7-19 0,3 1 0 16,1 0 141-16,-5 3 25 0,1 1 5 0,-1 3 1 16,0 1-82-16,1-1-16 0,-5 1-3 0,-5 3-1 15,5-4-30-15,-4 5-7 0,4-5-1 0,-4 0 0 16,4 1-10-16,0-5-2 0,-5-3-1 0,1 4 0 0,4-8 0 15,0-4 0-15,0 0 0 0,0 0 0 16,0 0 6-16,9-4 2 0,-1-4 0 0,-3 0 0 0,3-3-27 0,1-5 0 16,4 1 0-16,0-1 0 0,-4 5 0 0,4-8-9 15,0-1 9-15,0-3-13 0,4 0 13 0,0 0 10 16,-4 0-2-16,0 4 0 0,0-1-22 0,5 5-5 16,-5 0-1-16,-5 3 0 15,5 0 20-15,-4 9 0 0,-9 3 0 0,0 0 9 0,0 0 23 0,13 0 5 16,-9 3 1-16,5 9 0 0,-5-4 0 0,-4 7 0 15,0 1 0-15,5 3 0 0,-5-4 2 0,0 1 1 16,0-1 0-16,0 0 0 0,-5 1-3 0,5 3-1 16,0 0 0-16,0-3 0 0,0-1-28 0,0 1-9 15,5-1 0-15,-5 0 0 0,0 1 0 0,-5-5 0 16,5-3 0-16,-4 0 0 16,4-8-204-16,0 0-36 0,4 15-6 0,-4-15-2 0</inkml:trace>
  <inkml:trace contextRef="#ctx0" brushRef="#br0" timeOffset="2522">2506 408 1562 0,'0'0'34'0,"0"0"7"0,0 0 2 0,0 0 1 0,-9-4-35 0,5 4-9 16,4 0 0-16,-9 0 0 0,0 4 90 0,1 0 16 15,-1-4 3-15,9 0 1 0,-4 4-46 0,-5 4-10 0,0-5-2 0,1 5 0 16,-1 0-16-16,5 3-4 16,-5-3-1-16,4 8 0 0,-3-5-1 0,3 8 0 15,-3 1 0-15,3-5 0 0,1 0-19 0,-5 5-11 16,5-1 12-16,0 0-12 0,-1-3 9 0,1 3-9 0,4-4 0 0,0-3 9 15,0-1-9-15,4-3 0 0,-4-8 0 16,0 0 0-16,0 0 0 0,13 0 8 0,-4-4-8 0,4 0 0 16,0-3 0-16,0 3-14 0,0-4 2 0,0-3 0 15,5 3-11-15,-5-4-1 0,4 1-1 0,-4 3 0 32,0 0-5-32,0 1-1 0,0 3 0 0,-4 0 0 0,-1 0 21 0,-8 4 10 0,0 0-10 0,0 0 10 15,0 12 16-15,5-5 10 0,-1 5 2 0,0-1 0 16,-4 1-8-16,5 0 0 0,-1-5-1 0,0 5 0 15,-4-12-19-15,0 0 0 0,0 0 0 0,0 0 0 16,9 0 11-16,-9 0-11 0,0 0 10 0,9-4-10 16,4-4 0-16,0 1-8 0,0-5-1 0,0 4 0 15,0-3-29-15,0-1-6 0,-5 1 0 0,1-1-1 16,0-3-15-16,-1-1-4 0,-3 1 0 0,-1-4 0 16,0-1-109-16,1 1-23 0,-1 0-4 0,0-4 0 0</inkml:trace>
  <inkml:trace contextRef="#ctx0" brushRef="#br0" timeOffset="3062">2861 46 950 0,'0'0'42'0,"0"0"9"0,0 0-41 0,0 0-10 0,0 0 0 0,0 0 0 16,0 0 91-16,0 0 16 0,0 0 3 0,0 0 1 15,0 12-13-15,0-1-2 0,0 1-1 0,4-1 0 16,-4 5-27-16,0 3-6 0,0 4-1 0,0 4 0 15,0 0 7-15,0 0 0 0,0 4 1 0,0 0 0 16,-4 3-27-16,0-3-6 0,4 4 0 0,-5-1-1 16,1-3-23-16,0 0-12 0,-1-4 12 0,1 4-12 0,4-12 9 15,-4 0-9-15,4-3 0 0,0-5 9 0,0 1-9 16,0-4 8-16,0-8-8 0,0 0 8 0,0 0-8 0,0 0-16 16,8-8 4-16,1 0 1 0,0-3-1 0,-1-5 0 15,5 1 0-15,0-1 0 16,0-3-24-16,-4 4-4 0,4-1-2 0,0 5 0 15,0-5 15-15,-4 9 3 0,4-1 1 0,-5 4 0 0,5 0 23 0,-13 4 0 16,9 0 0-16,0 4 0 0,-1 0 13 0,1 4-2 16,-5 3-1-16,1 1 0 0,3-1 27 0,-3 1 6 15,-1 3 1-15,-4-3 0 0,0 3 4 0,-4 1 2 16,4-1 0-16,-5-3 0 0,1-1-14 0,0 5-2 16,4-9-1-16,-9 5 0 0,0-1-18 0,5-3-4 15,0 0-1-15,-5 0 0 0,0-5-10 0,1-3 0 0,-1 4-12 16,0 0 12-1,1-4-120-15,8 0-17 0,-9 0-3 0,9 0-846 0</inkml:trace>
  <inkml:trace contextRef="#ctx0" brushRef="#br0" timeOffset="3363">3251 0 633 0,'0'0'56'0,"0"0"-44"0,0 0-12 0,0 0 0 0,0 0 192 15,0 0 36-15,0 0 7 0,0 0 1 0,0 0-107 0,0 11-21 16,0-3-5-16,4 4-1 0,1-1 6 0,-5 1 2 16,0-5 0-16,0 9 0 0,4 3-35 0,-4 0-7 15,-4 8-2-15,4 0 0 0,0 0-12 0,0 0-2 16,-5 4-1-16,5 4 0 0,-4-4-22 0,4-1-4 15,-4 5-1-15,-1 0 0 0,1-4-24 0,4-1 0 16,0 5 8-16,4-4-8 16,-4-4-52-16,0 0-12 0,5-4-2 0,-1-8-1 15,0 5-107-15,1-9-22 0,-5 8-4 0,13-7 0 0</inkml:trace>
  <inkml:trace contextRef="#ctx0" brushRef="#br0" timeOffset="3776">3429 589 748 0,'0'0'33'0,"0"0"7"0,0 0-32 0,13 4-8 0,-4-4 0 0,-1 4 0 16,1 0 182-16,0-4 34 0,4-4 8 0,-5 4 0 16,-8 0-139-16,13-4-28 0,0-4-5 0,5 1-2 15,-5 3-15-15,0-4-3 0,0-3-1 0,0-1 0 16,0 0-21-16,0 1-10 0,0-5 10 0,0 1-10 15,0 4 0-15,-9-5 0 0,5 1 0 0,-5-1 0 16,0-3 8-16,1 0-8 0,-1 3 0 0,-4-7 0 16,4 8 8-16,-8-4-8 0,0-5 0 0,-1 9 0 0,1 0 0 15,0 3 8-15,-5 0-8 0,5 9 0 16,-1-5 13-16,-3 8 0 0,8 0 0 0,-9 4 0 0,0 3 7 16,-4 5 0-16,5 0 1 0,-1 3 0 0,0 4-6 0,-4 1-2 15,5 3 0-15,-1 0 0 0,5-4 9 0,-1 8 2 16,1-4 0-16,0 4 0 0,4-4-11 0,0 4-1 15,4-4-1-15,0 0 0 0,1 4-11 0,3-7 0 16,1 3 0-16,4-4 8 0,0-4 8 0,0 1 2 16,4 3 0-16,5-7 0 0,-5 3-2 0,5-7-1 15,4 0 0-15,0-1 0 0,0-3 1 0,-4 0 1 16,4-4 0-16,-5 0 0 0,5-4-17 0,-4 0 0 16,0 0 0-16,-1 1-700 15,-3-5-140-15</inkml:trace>
</inkml:ink>
</file>

<file path=ppt/ink/ink2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2:13.23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295 0 2098 0,'0'0'93'0,"0"0"19"0,9 12-89 0,-9 3-23 15,4-3 0-15,5 7 0 0,-5-3 59 0,0-1 7 16,-4 4 2-16,9 1 0 0,-5-1-6 0,9 0-1 16,-4 0 0-16,0-3 0 0,-1 3-39 0,1-4-8 15,0-3-2-15,-1 0 0 0,-3-5-23 0,3 1-5 16,-8-8 0-16,0 0-746 0,0 0-149 15</inkml:trace>
  <inkml:trace contextRef="#ctx0" brushRef="#br0" timeOffset="534">0 50 864 0,'0'0'76'0,"0"0"-60"0,0 0-16 0,0 0 0 16,0 0 178-16,0 0 33 0,0-7 6 0,0 7 2 16,0 0-76-16,0 0-15 0,0 0-4 0,4 7 0 15,1 5-66-15,3 0-14 0,1-1-2 0,-5 8-1 16,9-3-13-16,-4-1-4 0,0 4 0 0,-1-3 0 15,-3-1-12-15,3 1-2 0,-3-5-1 0,4 5 0 16,-1-9-82-16,-3 1-17 0</inkml:trace>
  <inkml:trace contextRef="#ctx0" brushRef="#br0" timeOffset="1295">993 166 1256 0,'0'0'56'0,"0"0"11"0,0 0-54 15,0 0-13-15,0 0 0 0,-5-8 0 0,1 1 144 0,-5-1 27 16,9 8 5-16,-8 0 0 0,-1-4-58 0,0 8-12 15,1-4-2-15,-5 8-1 0,0-1-33 0,-5 5-6 16,5-1-2-16,0 1 0 0,0 3-30 0,0 1-7 16,-4-1-1-16,0 5 0 0,-1-5-8 0,1 0-3 15,0 5 0-15,-1 3 0 0,5-8-5 0,0 1 0 16,0-1-8-16,0-3 12 0,9 3-12 0,-5-4 0 16,1 1 0-16,3 0 0 0,5-5 0 0,5 1 0 15,-5-8 0-15,8 12 0 0,1-1 0 0,4-3 0 16,0 0 0-16,4 3 0 0,1-3 0 0,-5 0 0 15,4-1 0-15,0 1 0 0,5 4 0 0,-5-5 0 16,1-3 0-16,-1 4 0 0,0-1 0 0,-4 1 0 16,-4 0 0-16,0 3 0 0,4 1 17 0,-9 3 1 15,0 1 0-15,-4-1 0 0,0 1 13 0,-4 3 2 0,0 4 1 0,-9-4 0 16,4 1-3-16,-8-5-1 0,4 4 0 0,-5 1 0 16,1-5-12-16,0-4-2 0,-1 1-1 0,1 0 0 15,0-5-3-15,4 1 0 0,-5 0 0 0,1-1 0 16,4-3-12-16,4 0 8 0,-4 0-8 0,0 0 0 15,9-4 0-15,-5 0 0 0,9 0 0 0,0 0 0 16,0 0-28-16,9-8-8 16,-5-3-1-16,9-1-843 0,0-3-168 0</inkml:trace>
  <inkml:trace contextRef="#ctx0" brushRef="#br0" timeOffset="1643">1127 497 288 0,'0'0'25'15,"0"0"-25"-15,0 0 0 0,0 0 0 0,0 0 392 0,-9 8 72 16,5 0 16-16,-5-4 2 0,1 3-277 0,3 1-55 16,1 4-11-16,4 3-3 0,0 4-66 0,-4 1-14 15,8-1-2-15,-4 4-1 0,4-4-24 0,1 4-5 16,-1-3 0-16,0-5-1 0,5 0-12 0,0-3-3 16,0 0 0-16,-1-5 0 0,1 1-8 0,0-4 0 15,-1-4 0-15,1 0 8 0,4 0-8 0,-4-4 8 16,-1-4-8-16,1-3 8 0,0-1-8 0,-1 1 0 15,-3-5 0-15,3 5 0 0,-3-5 0 0,-1 1-14 16,5-1 3-16,-1-3 1 0,1 8-9 0,-5-1-1 16,1 0-1-16,-1 1 0 0,0 3 21 0,-4 8-11 15,0 0 11-15,0 0-8 0,9 4 8 0,0 4 0 0,-5-1 0 16,0 5-8-16,1 3 8 0,-1 1 11 0,0-1-3 16,-4 5 0-16,5-5 3 0,-5 4 0 0,4 0 0 0,0-3 0 15,1-5-11-15,-5 5 0 0,4-5 9 0,-4 1-9 16,0-12 0-16,0 0 0 0,0 0 0 0,0 0 0 15,0 0-120 1,9-8-24-16,4 1-6 0</inkml:trace>
  <inkml:trace contextRef="#ctx0" brushRef="#br0" timeOffset="1863">1543 494 921 0,'0'0'82'0,"0"0"-66"0,0 0-16 0,0 0 0 0,0 0 222 0,0 0 41 16,0 15 8-16,0 0 1 0,0-3-141 0,0 3-29 15,0 5-6-15,0-1 0 0,0 4-24 0,0 0-4 16,5 4 0-16,-1 0-1 0,-4 4-3 0,4 0 0 16,-4-4 0-16,0 7 0 0,0 1-52 0,5 0-12 15,-5-4 0-15,4-1 0 0,-4 5 0 0,4-8 0 16,-4-4 0-16,5 0 0 0,-5 0 0 0,0-3 0 16,0-1 0-16,0-4 0 15,0-3-168-15,0-12-36 0,0 0-8 0,0 0-465 16,-5-12-93-16</inkml:trace>
  <inkml:trace contextRef="#ctx0" brushRef="#br0" timeOffset="2169">1582 582 1440 0,'0'0'128'0,"0"-8"-103"0,0-3-25 0,5-1 0 16,-5 1 157-16,4-5 27 0,-4 5 4 0,9-1 2 16,-5 1-85-16,0-1-17 0,5 1-3 0,0-1-1 15,-1 0-24-15,-3 5-6 0,8-1-1 0,-5 0 0 16,1 8-31-16,0-4-6 0,8 1-2 0,-4-1 0 15,0 4-14-15,0-4 0 0,0 4 0 0,-4 4 0 16,4 0 11-16,0 3-11 0,4 1 12 0,-4 4-12 16,4-1 18-16,-4 5-3 0,-4-1-1 0,4 4 0 15,-4 1-14-15,-1-1 0 0,-3 0 0 0,-1 4-10 16,0 0 10-16,-4 4 12 0,-4 0-2 0,0 0-1 16,-5-4 0-16,0 0 0 0,-4 1 0 0,0-5 0 15,0-4-9-15,0-3 0 0,0 3 9 0,5-3-9 16,-1-1 12-16,0-3-1 0,-4 0-1 0,5-1 0 0,3-3-10 15,5-4 0-15,0 0 0 0,0 0-11 16,0 0-17-16,-8-4-4 0,3-3-1 0,5-1 0 16,5-7-176-16,3-1-35 0,-8 1-8 0</inkml:trace>
  <inkml:trace contextRef="#ctx0" brushRef="#br0" timeOffset="2518">1925 636 230 0,'0'0'20'0,"0"0"-20"16,0 0 0-16,4 12 0 0,0 3 289 0,-4-3 54 15,0-12 10-15,5 11 3 0,3 1-213 0,-8-12-43 16,9 7-8-16,0-3-1 0,-9-4-13 0,13 8-2 16,0-4-1-16,0 0 0 0,-13-4-27 0,13-4-4 15,0 4-2-15,0-8 0 0,-5 0-23 0,5 1-5 16,0-5-1-16,0 1 0 0,0-9-3 0,0 1-1 0,0 0 0 0,-4-4 0 16,4 0-9-16,-4 0 0 0,0-1 9 0,-1 1-9 15,-3 0 0-15,-1 0 0 0,-4 8 0 0,4-5 0 16,-8 9 0-16,4-5 0 0,-4 5 0 0,-1 3 0 15,5 8 0-15,0 0 0 0,-8-4 0 0,-1 4-8 16,-4 4 8-16,4 8 0 0,-4-1 0 0,4 5 0 16,-4-1 0-16,5 4 0 0,-1 1 0 0,0 3-8 15,5 4 8-15,-5 0 0 0,9 0 10 0,0 0-10 16,0 0 14-16,0-4-3 0,5 0-1 0,-1 0 0 16,5-4 1-16,-5 0 0 0,5 1 0 0,-1-5 0 15,1-3 8-15,4-5 1 0,0-3 1 0,0 4 0 16,0-4-13-16,0 0-8 0,5-8 10 0,-5 0-10 15,0-4-84-15,-5 1-22 0,5-5-5 0,0-7-893 16</inkml:trace>
  <inkml:trace contextRef="#ctx0" brushRef="#br0" timeOffset="2773">2406 555 1562 0,'4'8'34'0,"1"3"7"0,-1 1 2 0,0 0 1 0,-8 7-35 0,4 0-9 15,0 0 0-15,0-3 0 0,4-1 44 0,1 4 8 16,-10-3 0-16,10-1 1 0,3-3-4 0,1-1-1 16,-5 1 0-16,-4-12 0 0,9 8-1 0,0-4-1 15,-9-4 0-15,8-4 0 0,1-4 26 0,0-4 6 16,4-3 1-16,0-4 0 0,-5-1-39 0,5 1-7 0,0 0-1 0,0-4-1 16,0 0-10-16,0 3-1 0,5 1-1 0,-5-4 0 15,0 4 21-15,4 0 4 0,-8-1 0 0,-1 1 1 16,5 4-45-16,-4 3-12 0,-9 0 0 0,9 1-1 15,-5-1-7-15,-4 12-2 0,0 0 0 0,0 0-1143 16</inkml:trace>
</inkml:ink>
</file>

<file path=ppt/ink/ink2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2:16.89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303 23 1364 0,'0'0'60'0,"0"0"13"0,-9-4-58 0,5-3-15 16,-5 3 0-16,1 0 0 0,-1 4 111 0,-4-4 19 15,4 4 4-15,-4 0 1 0,0 0-59 0,0 4-12 16,0 4-3-16,0-1 0 0,-4 1-33 0,4 4-6 15,0-1-2-15,0 5 0 0,0-1-9 0,0 0-3 16,0-3 0-16,4 3 0 0,-4-3 18 0,5 3 3 16,-1-7 1-16,0 4 0 0,1-1-9 0,3 1-1 15,-3-1-1-15,3-3 0 0,1 3-8 0,0-3-2 16,4 4 0-16,0 3 0 0,0-3-1 0,4 7 0 16,0-4 0-16,5 1 0 0,-5-1 11 0,5-3 1 15,4 3 1-15,0 1 0 0,-4-1-7 0,4 4-2 0,0-3 0 16,4-1 0-16,0-3 0 0,-4 3-1 0,5-3 0 15,-1-1 0-15,0 5-1 0,5-5 0 0,-5 5 0 0,1-5 0 16,-5 5 1-16,4-5 0 0,0 5 0 0,-4-1 0 16,0 0 9-16,0 1 1 0,-4 3 1 0,-5-4 0 15,1 1-7-15,-5 3-2 0,0-3 0 0,0-1 0 16,0 4 7-16,0 0 2 0,-5-3 0 0,-3-1 0 16,-5 1-2-16,4-1-1 0,-4 1 0 0,0-5 0 15,-4 1-8-15,-1-1-2 0,1-3 0 0,0 0 0 16,-1-5-9-16,1 1 0 0,0 0 9 0,-1 0-9 15,1-4 0-15,4 0-18 0,-4 0 3 0,8 0 1 16,0-4-169-16,-4-4-33 0,9 1-8 0</inkml:trace>
  <inkml:trace contextRef="#ctx0" brushRef="#br0" timeOffset="417">398 643 1450 0,'0'0'64'0,"0"0"14"0,0 0-62 0,0 0-16 16,0 0 0-16,5 8 0 0,-5-8 98 0,4 12 17 16,5-5 3-16,-1 1 1 0,-8-8-53 0,9 8-10 15,0-4-3-15,8-4 0 0,0-4-22 0,-4 0-5 16,0 0-1-16,9-4 0 0,-5-3-3 0,1-1-1 16,-5-3 0-16,4 0 0 0,-4-5-4 0,0 5-1 0,0-1 0 15,-4 1 0-15,4 0-7 0,0-5-1 0,-5 9-8 0,-3-1 12 16,-1-3-12-16,-4 3 9 0,0 1-9 0,-4-1 8 15,-1 1-8-15,1-1 8 0,0 4-8 0,-5-3 8 16,-8 3-8-16,8 0 0 0,-4 1 0 0,0 3 8 16,-4 0-8-16,4 4 0 0,-5 4 0 0,5 3 0 15,0 5 0-15,0 3-9 0,-4-3 9 0,8 7 0 16,1 4-9-16,-1 0 9 0,0 1 0 0,1-1-9 16,8 0 9-16,-5 4 0 0,5-8-9 0,0 8 9 15,0-4 0-15,0-4 0 0,5 5 0 0,3-5 0 16,-3 0 0-16,3-3 0 0,5-1 0 0,0-4 0 15,0-3 0-15,5 0 8 0,-1 0-8 0,0-5 8 16,1-3-8-16,-1-3 10 0,0-5-10 0,1 0 10 0,3-3-18 16,-3-5-4-16,-1 1-1 0,-4-1 0 15,4-3-133-15,1 0-26 0,-5-8-6 0,0 8-1 16,0-4-45-16,0 7-8 0</inkml:trace>
  <inkml:trace contextRef="#ctx0" brushRef="#br0" timeOffset="720">866 466 230 0,'0'0'20'0,"0"0"-20"15,-4 12 0-15,4-1 0 0,0 5 326 0,-4-5 61 16,4 5 12-16,-5 3 2 0,5 0-267 0,0 1-54 16,0 3-10-16,0-4-2 0,0 0-32 0,0 4-5 15,0-3-2-15,0-5 0 0,0 0-29 0,0-3 8 16,0 0-8-16,0-12 0 0,0 0 0 0,0 0 0 16,0 0 0-16,0 0 0 0,9-8 0 0,0-4-16 0,-1 1 3 15,1-5 1-15,0 1 12 0,0-1 15 16,-1-3-3-16,5 4-1 0,0-4-11 0,0-5 0 0,-4 5 0 0,0 4 0 31,-1-1-24-31,1 5-8 0,4-1 0 0,-4 4-1 0,-1 5 53 0,1 3 12 0,0 3 1 0,-5 1 1 16,0 4 1-16,1 4 0 0,3-1 0 0,-8 5 0 15,0 3 13-15,5-4 2 0,-5 5 1 0,0-5 0 16,0 4 3-16,0-3 1 0,0 3 0 0,0-4 0 16,0 1-35-16,0-1-8 0,0-3 0 0,-5-1-1 15,5 1-11-15,0-12 10 0,0 0-10 0,0 0 10 16,0 0-127-16,0 0-26 0,0 0-5 15,0 0 0-15</inkml:trace>
  <inkml:trace contextRef="#ctx0" brushRef="#br0" timeOffset="1106">1348 358 2008 0,'0'0'44'0,"0"0"10"0,0 0 2 0,0 0 0 0,-9-4-45 0,0 4-11 15,5-3 0-15,-9 3 0 0,4 3 49 0,1 1 8 16,-1 0 2-16,-4 4 0 0,0 3-27 0,0 1-4 16,4 0-2-16,-4 3 0 0,0 4-8 0,5 1-2 15,-1 3 0-15,5 0 0 0,-1-4-16 0,1 0 0 16,4 1 8-16,4-1-8 0,1-11 0 0,-1-1 0 0,5 5-8 15,4-1 8-15,0-3 0 0,0 0 10 0,0-4 0 0,0 3 0 16,4 1-10-16,0-4 0 0,-4 0 0 0,0 0 0 16,0-1 0-16,0 5 0 0,0 0 0 15,0 3 0-15,-4-3 8 0,-5 4-8 0,5 3 0 0,-9 1 8 16,4-5 17-16,-4 4 3 0,-4-3 1 0,0 3 0 16,-1 1-19-16,-3-5-10 0,-5 5 10 0,4-1-10 15,0-7 10-15,1 4-10 0,-5-9 10 0,0 5-10 16,4-4-11-16,0 0-8 0,1-4-1 0,3-4-1 15,-3-4-180-15,3-3-36 16</inkml:trace>
  <inkml:trace contextRef="#ctx0" brushRef="#br0" timeOffset="1278">1569 524 1796 0,'0'0'80'0,"0"0"16"0,0 0-77 15,8 12-19-15,1-1 0 0,-5 5 0 0,1-5 80 0,-1 8 13 16,-4-3 3-16,0-1 0 0,-4 1-28 0,4 3-4 15,-5 4-2-15,5-4 0 0,-8-3-22 0,3-9-5 16,1 9-1-16,0-5 0 0,-5-3-34 0,5-4 0 16,-5 0 0-16,9-4 0 15,0 0-99-15,-4-4-23 0,-5 0-5 0,5-7-849 0</inkml:trace>
  <inkml:trace contextRef="#ctx0" brushRef="#br0" timeOffset="1428">1495 254 1670 0,'0'0'148'0,"0"0"-118"0,0 0-30 16,0 0 0-16,0 0 136 0,9 8 22 0,-9-8 4 0,4 12 1 16,5-1-109-16,-1 1-22 0,-3-5-4 0,-1 5 0 15,5-4 6-15,-1-1 2 0,1 1 0 0,-5 0 0 16,5-1-28-16,-5 1-8 0,9-4 0 0,-4 0-1103 16</inkml:trace>
  <inkml:trace contextRef="#ctx0" brushRef="#br0" timeOffset="1703">1972 116 172 0,'0'0'16'0,"0"0"-16"16,0 11 0-16,-4 1 0 0,-1-5 261 0,1 5 50 15,4-4 9-15,-4 3 3 0,4 5-142 0,-5-5-28 16,5 8-5-16,-4-3-2 0,4-1-22 0,0 5-5 16,0-1-1-16,4 4 0 0,-4 4-30 0,0 0-7 15,0 0-1-15,0 4 0 0,5 0-32 0,-5-1-6 16,4 5-2-16,-4-4 0 0,4-4-32 0,-4 0-8 16,5 0 0-16,-1-4 0 15,-4-4-80-15,0 0-19 0,0-7-3 0,-4-4-642 16,-1-1-128-16</inkml:trace>
  <inkml:trace contextRef="#ctx0" brushRef="#br0" timeOffset="1882">1746 485 403 0,'0'0'36'0,"0"0"-36"0,0 0 0 0,9-3 0 16,4-1 340-16,0 0 62 0,0 0 12 0,0 0 2 15,4 0-230-15,1 1-46 0,-1-1-10 0,5 0-2 16,-1-4-76-16,1 4-16 0,0-3-4 0,0-1 0 15,4 0-32-15,-5 0 0 0,1 1 0 0,4-1-9 16,-4 4 9-16,-1 0 9 0,-3 0-1 0,-1 4-742 16,0 0-148-16</inkml:trace>
  <inkml:trace contextRef="#ctx0" brushRef="#br0" timeOffset="2031">2284 478 2044 0,'0'0'91'0,"0"11"18"0,4-3-87 0,-4 7-22 15,-4 1 0-15,0 3 0 0,4-3 67 0,-5 3 9 16,1 0 1-16,0-3 1 0,-1-1-50 0,1 0-11 16,0-3-1-16,-1-1-1 15,1-3-87-15,4-8-16 0,0 0-4 0,-4-4-873 0</inkml:trace>
  <inkml:trace contextRef="#ctx0" brushRef="#br0" timeOffset="2210">2184 23 2386 0,'0'0'52'0,"0"0"12"0,9 12 1 0,-5 3 3 0,1-3-55 0,-1 3-13 0,5 0 0 0,-1 1 0 16,1-1 0-16,0-3 0 0,-5 3 0 0,5-3-10 16,-1-1 10-16,1 1 0 0,0-4 0 0,-5-1 0 15,5 5-16-15,-1-4 3 0,-3 3 0 0,3-3-681 16,-3 3-136-16</inkml:trace>
  <inkml:trace contextRef="#ctx0" brushRef="#br0" timeOffset="2553">2596 374 345 0,'13'0'15'0,"-13"0"4"0,0 0-19 0,0 0 0 16,0 0 0-16,0 0 0 0,0 0 224 0,0 0 40 16,-9 7 9-16,9-7 2 0,0 8-106 0,-4 4-21 15,0-1-4-15,-1 1 0 0,5 3-52 0,0 1-11 16,0-1-1-16,0 0-1 0,0-3-30 0,5 7-5 16,-1-7-2-16,-4 3 0 0,4-3-30 0,1-4-12 15,-1-1 8-15,0-3-8 0,5 4 9 0,-9-8-9 16,13-4 10-16,-4 0-10 0,-1 0 28 0,1-3 0 15,4-5 0-15,-4-3 0 0,4-5-5 0,0 1-2 16,0 0 0-16,4 0 0 0,-4-5-8 0,0 5-1 16,4-4-1-16,-4 4 0 0,5-1-11 0,-5 5 0 0,0 0 0 15,0-1 0-15,-5 5 0 0,-3-1-16 0,3 4 4 0,-3 5 1 32,-5 3-108-32,0 0-21 0,0 0-5 0,0 0-818 0</inkml:trace>
  <inkml:trace contextRef="#ctx0" brushRef="#br0" timeOffset="2896">2986 570 748 0,'0'0'67'0,"0"0"-54"0,9-7-13 0,0 3 0 16,-1-4 184-16,1 0 33 0,0-3 7 0,4-5 2 0,-5 1-181 0,5-1-36 16,-8 1-9-16,8 0 0 0,4-5 0 0,0 1 0 15,-8 0 0-15,4-4 0 0,0 3 0 0,0 1 12 16,-4 0-12-16,-1 0 12 0,-3-1 8 0,-1 5 1 15,-4-4 1-15,0 7 0 0,-4 1 22 0,-9-1 5 16,8 4 1-16,-8 1 0 0,0 3-25 0,5 0-5 16,-5 8 0-16,0 0-1 0,0 0 9 0,0 7 3 15,-5 1 0-15,10-1 0 0,-5 5-31 0,4-5 8 16,-4 8-8-16,0 1 0 0,9-1 36 0,-5 0 5 16,5 0 1-16,-5 1 0 0,9 3-12 0,0 4-2 15,4-4-1-15,1 4 0 0,8-4-19 0,-5 4-8 16,5-4 0-16,0-4 8 0,0-3-8 0,0-5 12 15,9 5-12-15,4-5 12 0,0 1 5 0,0-8 2 16,4 0 0-16,1 3 0 0,-1-3 7 0,-4-4 2 16,4 0 0-16,-4 0 0 15,0-4-56-15,0-3-10 0,-4-1-2 0</inkml:trace>
</inkml:ink>
</file>

<file path=ppt/ink/ink2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2:20.86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277 0 1562 0,'0'0'69'0,"0"0"15"0,0 0-68 15,0 0-16-15,0 0 0 0,0 0 0 0,0 0 106 0,0 0 18 16,0 0 3-16,0 0 1 0,0 0-52 0,0 0-11 15,-4 4-1-15,-5 4-1 0,5 11-27 0,-1 0-4 16,1 12-2-16,4 0 0 0,0 4 2 0,0-1 1 16,0 1 0-16,-4 7 0 0,4 5-1 0,-5-1 0 15,5 0 0-15,-4 0 0 0,4 4-13 0,0-3-3 16,-9-5-1-16,5 8 0 0,4-8-7 0,-4 1 0 16,4-5-8-16,-5 1 12 0,1-4-12 0,0-5 0 15,4-6 0-15,-5-5 0 16,1-4-34-16,4-3-10 0,0-12-1 0,0 0-1 15,0 0-144-15,-4-12-29 0,-1-3-5 0,1-4-2 0</inkml:trace>
  <inkml:trace contextRef="#ctx0" brushRef="#br0" timeOffset="421">34 497 864 0,'-13'-15'76'0,"9"7"-60"0,-5-3-16 0,9 3 0 16,-4-4 242-16,0 5 46 0,4 3 8 0,0 4 3 16,0 0-137-16,0 0-27 0,0 0-6 0,0 0-1 15,8 0-72-15,10 4-16 0,-5-1-2 0,4 5-1 16,0-4-5-16,5 0-2 0,-5 0 0 0,9 0 0 15,-4-1-2-15,4-3 0 0,4 0 0 0,-4 0 0 16,0 0-18-16,0 0-10 0,5-3 10 0,-1-1-10 16,0 0 0-16,-8 0 0 0,0 0-8 0,-1 0 8 15,-8 4-54-15,0-4-4 16,-13 4-1-16,9 4 0 0,-9-4-10 0,0 0-3 16,0 0 0-16,0 0 0 0,0 0 24 0,4 8 5 0,-8 4 1 15,4-1 0-15,-4 1 42 0,-1-1 11 0,1 1 1 0,0 3 0 16,4 1 33-16,4-1 7 0,-4-3 2 0,4 3 0 0,5-3-23 15,0-1-5-15,-1-3-1 0,5-1 0 0,-4-7-13 0,4 4-4 16,4-8 0-16,1 1 0 0,-5-5 0 0,4 0-8 16,0 1 12-16,-4-5-4 0,5-3 0 0,-1-1 0 15,-4 1 0-15,4-5 0 0,-4 5-8 0,0 0 0 16,0-1 0-16,-4 1 8 0,0 3 4 0,-5 1 0 16,-4 3 0-16,0 4 0 0,-4-4 28 0,4 8 7 15,-9-3 1-15,5-1 0 0,-9 0-2 0,0 0 0 16,4 4 0-16,-4 4 0 0,0 0-18 0,-4 0-4 15,4 3-1-15,-5 1 0 0,5 0-23 0,0-1 9 16,0 5-9-16,0 3 0 0,0-3 0 0,0-1 0 16,5-3 0-16,-5 4 0 15,4-1-62-15,5-3-16 0,-5 0-3 0,5-1-1173 0</inkml:trace>
</inkml:ink>
</file>

<file path=ppt/ink/ink2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2:22.16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65 505 1450 0,'0'0'64'0,"0"0"14"15,0 0-62-15,0 0-16 0,0 0 0 0,0 0 0 0,0 0 84 0,0 0 15 16,0 0 2-16,0 0 1 0,-9 8-36 0,5 3-7 16,-5 5-2-16,1-5 0 0,8 9-11 0,-5-1-2 15,5 0-1-15,-4 4 0 0,4 4 5 0,0-4 0 16,0 4 1-16,4 0 0 0,1-4-11 0,-5 1-2 15,8-1-1-15,-3-8 0 0,3 1-23 0,1-5-4 16,0-3 0-16,8 0-8 0,-4-8 17 0,4 0-3 16,1-8-1-16,3-4 0 0,-3 5-1 0,3-13 0 15,-8 1 0-15,9 0 0 0,-9-4-12 0,4 0 0 16,-4-4 8-16,0 3-8 0,0-3 0 0,-4 4 8 16,0 0-8-16,-5 0 0 0,-4 0 9 0,0 4-9 15,-4-1 8-15,-1 5-8 0,-8-4 16 0,0 3-1 0,0-3-1 16,-8 8 0-16,-1 3 6 0,5 0 0 0,-5 0 1 15,0 5 0-15,5 6-9 0,-5 5-1 0,1 0-1 0,3 3 0 16,-3 9-10-16,3-5-11 0,1 4 3 0,4 1 0 31,0-1-48-31,4 0-10 0,5-3-2 0,4-1-709 0,0-3-143 0</inkml:trace>
  <inkml:trace contextRef="#ctx0" brushRef="#br0" timeOffset="356">607 459 806 0,'0'0'72'0,"0"0"-58"0,0 0-14 0,-9 12 0 0,1 3 250 0,3 0 47 15,-3 5 10-15,-1-1 1 0,0 0-168 0,1 4-35 16,3 0-6-16,1-3-2 0,0 3-40 0,-1-4-8 16,5 0-1-16,0-3-1 0,5 3-28 0,-5-7-6 15,4-1-1-15,0-3 0 0,-4-8-12 0,13 4 11 16,-13-4-11-16,13 0 10 0,0-4-10 0,0 0 0 15,-4-4 0-15,4-3 0 16,0-1-54-16,0 1-3 0,4-5-1 0,-4 1 0 16,0-1-28-16,-4 5-6 0,4-1 0 0,-9 1-1 15,-4 3 52-15,5 0 10 0,-5 4 3 0,0 4 0 0,0 0 50 0,0 0 10 16,0 0 3-16,0 0 0 0,4 12 25 0,-4 3 4 16,0-3 2-16,0 7 0 0,4-7-18 0,1 3-3 15,-5-3-1-15,0-1 0 0,4-3-8 0,-4-8-3 0,0 0 0 0,0 12 0 16,0-12-19-16,0 0-4 0,0 0-1 0,13 0 0 15,-4 0-9-15,4-8 0 0,4 0 0 0,-4 0 0 32,4-3-158-32,-4-5-34 0,5 1-6 0,-1 3-2 0</inkml:trace>
  <inkml:trace contextRef="#ctx0" brushRef="#br0" timeOffset="556">1040 112 1728 0,'0'0'153'16,"0"0"-122"-16,0 0-31 0,0 0 0 15,0 0 106-15,0 0 15 0,0 0 3 0,0 0 1 0,0 0-31 0,0 12-6 16,-4-5-2-16,4 9 0 0,0 3-54 0,0 0-10 16,0 4-2-16,0 8-1 0,0 0 21 0,0 4 4 15,0 0 0-15,0 3 1 0,4 4-26 0,-4 5-6 16,0-5-1-16,5 8 0 0,-5-4-12 0,0 1 0 16,0-5 0-16,0 0 0 15,0 1-80-15,-5-9-18 0,5-3-4 0,0 0-654 16,-4-8-132-16</inkml:trace>
  <inkml:trace contextRef="#ctx0" brushRef="#br0" timeOffset="732">720 467 2070 0,'13'-12'92'0,"-9"4"18"0,0 5-88 0,5-1-22 15,0 0 0-15,4 0 0 0,0 0 72 0,4 4 9 0,5-4 3 0,-1 4 0 16,1-4-29-16,4 4-6 0,-4-3-1 15,8 3 0-15,-4-4-22 0,4 4-5 0,-4 0-1 0,0 4 0 16,-4-4-12-16,4 3-8 0,-9-3 8 0,5 4-785 16,-5-8-157-16</inkml:trace>
  <inkml:trace contextRef="#ctx0" brushRef="#br0" timeOffset="1001">1413 0 864 0,'0'0'76'0,"0"0"-60"16,0 0-16-16,0 0 0 0,0 0 245 0,9 4 47 16,-9-4 8-16,0 12 3 0,4-1-162 0,0 5-32 15,-4 3-6-15,0 4-2 0,0 4-22 0,0 4-5 16,-4 4-1-16,0 3 0 0,-1 1-28 0,1-1-5 15,4 5-2-15,-4 3 0 0,-5 4-27 0,5-8-11 16,4 5 8-16,-5-1-8 0,10-4 0 0,-1 1 0 16,-8-5 0-16,4 1 0 15,4-1-273-15,0-7-47 0,1 15-10 0,-1-19-546 0</inkml:trace>
  <inkml:trace contextRef="#ctx0" brushRef="#br0" timeOffset="1155">1574 598 1857 0,'0'0'82'0,"0"0"18"0,0 0-80 0,13 7-20 0,-13-7 0 0,8 8 0 16,1 0 61-16,0-1 9 0,-9-7 2 0,8 8 0 15,1 0-13-15,-5 0-3 0,-4-8 0 0,0 0 0 16,0 0-41-16,0 0-15 0,0 0 9 0,0 0-697 16,0 0-140-16</inkml:trace>
  <inkml:trace contextRef="#ctx0" brushRef="#br0" timeOffset="1308">1608 205 1094 0,'0'0'97'0,"0"0"-77"0,0 0-20 0,0 0 0 0,0 0 213 0,0 0 39 16,5 11 8-16,3-3 2 0,-3 3-180 0,3 1-36 16,1 0-7-16,-5-1-2 0,5-3-12 0,0 3-2 15,-1-3-1-15,1 0 0 16,0 0-157-16,-5 3-31 0</inkml:trace>
  <inkml:trace contextRef="#ctx0" brushRef="#br0" timeOffset="1674">1860 640 691 0,'0'0'61'0,"0"0"-49"15,8-4-12-15,-3 4 0 0,3-4 175 0,1 0 32 0,0 1 6 16,4-1 2-16,-5-4-75 0,5 4-16 0,0-3-2 15,0 3-1-15,5-4-13 0,-5-4-4 0,4 5 0 0,-4-1 0 16,0 0-46-16,0 1-10 0,-4-1-1 0,-1 0-1 16,1 4-17-16,0-3-3 0,-5-5-1 0,0 4 0 15,5 1-25-15,0-1 0 0,-9 8 0 0,0-12 0 16,4 5-20 0,0-5-10-16,-12 4-2 0,3 1 0 0,5-5-4 15,0 12 0-15,0 0-1 0,-8-4 0 0,-1-3 23 0,0 7 5 0,-4 3 1 0,5 1 0 16,-5 4 8-16,0 0-13 0,4-1 5 0,0 1 8 15,1 4 0-15,-1 3 0 0,0-3 0 0,1 3 12 16,3 4 0-16,5-3 0 0,-4 3 0 0,0 0 0 16,4 1 14-16,4-1 3 0,-4 0 1 0,4 0 0 0,5 1-7 15,0-5-2-15,-1 4 0 0,1-7 0 0,0-1-10 16,4-3-3-16,0 0 0 0,-5-4 0 16,-8-4-55-16,13-4-11 0,9-4-2 0,0 0-1 15,-5-7-134-15,5 3-26 0,-5-3-6 0,0 0-1 0</inkml:trace>
  <inkml:trace contextRef="#ctx0" brushRef="#br0" timeOffset="1913">2323 521 633 0,'0'0'56'0,"0"0"-44"16,0 0-12-16,0 0 0 0,0 0 260 0,0 0 51 15,0 0 9-15,0 0 3 0,0 15-199 0,0 0-40 16,0-3-8-16,0 3-2 0,0 5-39 0,0-5-8 16,0 0-2-16,5 5 0 0,-5-1-17 0,4-4-8 15,0 5 0-15,-4-5 8 0,5-3-8 0,3-1 0 16,-3 1 0-16,-1-5 8 0,-4-7-8 0,9 4 12 15,-1-4-12-15,1-4 12 0,4 1 0 0,-4-9 0 16,4 1 0-16,-5-1 0 0,5 0-12 0,-4-3 0 0,8-4 9 0,-4-1-9 16,-4 1 0-16,4 0 9 0,-4-4-9 15,4 4 0-15,-4-5 34 0,4 5 0 0,-5 4 0 0,1-5 0 16,4 9 1-16,-9-4 0 0,5-1 0 0,-5 5 0 16,1-1-164-1,3 8-33-15</inkml:trace>
  <inkml:trace contextRef="#ctx0" brushRef="#br0" timeOffset="2274">2870 455 633 0,'-5'-8'28'0,"5"8"6"0,-4-7-34 0,0-1 0 15,4 4 0-15,0 4 0 0,-13-8 316 0,4 5 57 16,-4 3 11-16,4-4 3 0,9 4-276 0,-13 4-55 16,5-4-12-16,8 0-1 0,0 0-17 0,-9 7-3 15,-4 1-1-15,13-8 0 0,4 12-1 0,-4-1 0 16,-4 1 0-16,4-1 0 0,4-3-6 0,5 3-2 16,-5 5 0-16,9-5 0 0,0 1-13 0,0 0 0 15,5-1 0-15,-5 5 0 0,-5-5 0 0,5 1 0 16,0 3 0-16,0 0 0 0,0 1 0 0,-4-1 0 0,0 1 0 15,-1-1 0-15,-3-3 27 0,-1 3 2 16,0-3 1-16,-4-1 0 0,-4 1 2 0,0-5 0 0,-5 5 0 0,0-4 0 16,-4-1 0-16,0-3 0 0,-4 4 0 15,0-4 0-15,-5 0-32 0,5 3 0 0,-1-7 0 0,1 4 0 32,-5 0-147-32,5-4-29 0,-5-8-5 0,9 1-2 0</inkml:trace>
</inkml:ink>
</file>

<file path=ppt/ink/ink2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2:25.26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1 2480 0,'26'-4'110'0,"-26"4"22"0,0 0-105 0,0 0-27 0,0 0 0 0,0 0 0 16,0 0 26-16,0 0 0 0,0 0 0 0,0 0 0 16,5 4 19-16,3 0 4 0,-8-4 1 0,13 4 0 15,1 0-38-15,-1-1-12 0,-13-3 0 0,0 0 0 16,13 4 0-16,-5 4 0 0,-8-8 0 0,0 0 0 15,0 0 0-15,9 4 0 0,-9-4 0 0,0 0 0 16,0 0-169-16,0 0-41 16</inkml:trace>
</inkml:ink>
</file>

<file path=ppt/ink/ink2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2:25.96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43 2 1728 0,'0'0'76'0,"5"-4"16"0,-5 4-73 0,0 0-19 16,0 0 0-16,0 0 0 0,13 4 172 0,-5 3 30 0,-8 5 6 15,5 3 2-15,-5-3-112 0,-5 7-22 0,-3 0-5 0,-1 4-1 16,0 1-49-16,5-5-9 0,0 0-3 0,-1 0 0 16,-8 1-9-16,9-5 0 0,8-3 0 0,-8-1-11 31,-5-3-171-31,5 0-34 0</inkml:trace>
  <inkml:trace contextRef="#ctx0" brushRef="#br0" timeOffset="124">247 67 1324 0,'-4'8'118'0,"-1"0"-94"0,5 3-24 0,0 4 0 16,0 1 269-16,0 3 50 0,-4 0 9 0,0 5 3 0,-5-1-267 15,5-4-52-15,-9-4-12 0,4 5 0 0</inkml:trace>
</inkml:ink>
</file>

<file path=ppt/ink/ink2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2:44.91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356 192 403 0,'0'0'17'0,"0"0"5"0,0 0-22 0,0 0 0 15,-4-4 0-15,-5 1 0 0,9-5 240 0,0 8 44 16,-9-4 9-16,1-4 2 0,3 5-166 0,5 3-33 0,0 0-6 0,0 0-2 15,0-8-18-15,0 0-4 0,0 8-1 0,0 0 0 16,0 0-23-16,0 0-5 0,0 0-1 0,0 0 0 16,0 0 1-16,0 0 0 0,0 0 0 0,0 0 0 15,0 0-20-15,0 0-4 0,0 16-1 0,-4-1 0 16,0 0-1-16,4 5-1 0,-9 10 0 0,5-6 0 16,-5 10 16-16,0 5 3 0,0 7 1 0,5-7 0 15,-13 7 8-15,4-4 2 0,-5 4 0 0,5 4 0 16,0-3-8-16,-8-5-2 0,12-3 0 0,-8 3 0 15,4-3-30-15,4-5 0 0,-4-3 0 0,0 4 0 16,4-8 0-16,1-4 0 0,-1 0 0 0,5-8 0 16,-5-3-23-16,9-1-10 0,0-3-3 15,0-8 0-15,0 0-142 0,0-15-29 0,4-1-5 16</inkml:trace>
  <inkml:trace contextRef="#ctx0" brushRef="#br0" timeOffset="210">269 250 576 0,'0'-8'25'0,"0"8"6"0,0 0-31 0,0 0 0 16,0 0 0-16,0 0 0 0,0 0 335 0,0 0 61 16,0 0 12-16,0 0 2 0,4 12-275 0,1 7-55 15,-1 4-12-15,5 8-1 0,0-4-11 0,4 8-3 16,-5 3 0-16,1 5 0 0,4-1-18 0,0 4-4 16,0 1-1-16,4-1 0 0,-8 0-10 0,0 0-1 15,4-3-1-15,0-5 0 0,-5 1-10 0,-3-1-8 0,3-3 12 16,1 0-12-16,-9-1 14 0,0-7-4 15,0 0-1-15,-9-7 0 16,5-5-204-16,-5-3-41 0</inkml:trace>
  <inkml:trace contextRef="#ctx0" brushRef="#br0" timeOffset="366">0 909 633 0,'0'0'56'0,"0"0"-44"0,0 0-12 0,0 0 0 15,0 0 300-15,0 0 59 0,18-4 11 0,-1 4 2 16,0-4-239-16,5 0-48 0,0 1-9 0,4-1-3 15,0 0-22-15,0-4-5 0,4 0-1 0,5 1 0 0,-5-5-10 0,1 5-3 16,3-5 0-16,-3 4 0 0,-1-3-24 16,-4 3-8-16,0-4 0 0,0 5-742 15,-4-5-154-15</inkml:trace>
  <inkml:trace contextRef="#ctx0" brushRef="#br0" timeOffset="643">859 0 1861 0,'0'0'82'0,"0"0"18"0,0 0-80 0,0 0-20 0,0 0 0 0,0 15 0 15,0 1 40-15,0 3 5 0,0 0 1 0,0 12 0 16,8-8-14-16,-8 12-4 0,0 3 0 0,0 8 0 15,5-3 4-15,-5 3 1 0,0 8 0 0,0-4 0 16,0 4-10-16,0-4-3 0,0 0 0 0,0 4 0 16,-9-8-8-16,5 4-1 0,4-3-1 0,0 3 0 15,0-12-19-15,0 5-4 0,0-16-1 0,4 0 0 32,-4-12-180-32,4-3-36 0</inkml:trace>
  <inkml:trace contextRef="#ctx0" brushRef="#br0" timeOffset="891">1166 100 1440 0,'5'0'128'0,"-5"0"-103"0,0 0-25 0,0 0 0 0,4 8 136 0,5 3 21 16,-18 1 5-16,0 3 1 0,5 1-68 0,0 7-14 15,-1 0-2-15,-3 4-1 0,-1 0-8 0,9 7-2 16,-4-3 0-16,-1 8 0 0,5-5-17 0,-4 9-4 15,4 3-1-15,0-4 0 0,0 5-37 0,0-1-9 16,-4 0 0-16,4 0 0 0,4-3 0 0,-4-1 0 16,-4 1 0-16,4-5 0 15,4-3-50-15,-4-8-12 0,4 4-2 0,1-8-1 16,-1-8-89-16,0 0-18 0,1-3-3 0,3-4-1 0</inkml:trace>
  <inkml:trace contextRef="#ctx0" brushRef="#br0" timeOffset="1161">1379 774 1036 0,'4'12'92'0,"1"-5"-73"0,-5 5-19 0,4 3 0 16,-4 1 160-16,4 3 28 0,-4 0 5 0,0 1 2 15,0 3-75-15,0-4-14 0,9-7-3 0,-5-1-1 16,1 1-46-16,-1-1-10 0,5-3-2 0,-1-8 0 16,5 0-8-16,-8-4-1 0,3 0-1 0,10-3 0 15,-10-5-5-15,5 0-1 0,0-3 0 0,-4-4 0 16,8 3-15-16,-4-7-3 0,-4 4-1 0,0-4 0 15,-1 0-9-15,1-4 0 0,-9 4 9 0,4 3-9 16,-4-7 0-16,0 8 9 0,-4 8-9 0,0-5 0 0,-5 5 15 16,-4 3-4-16,4 8-1 0,-8-8 0 15,0 16 2-15,-1-8 0 0,-3 8 0 0,3 3 0 0,-3 5-12 16,-1-1 0-16,9 0 0 0,-9 1 0 16,5-1-54-16,4 1-13 0,4 3-2 0,5-4-666 15,0 1-133-15</inkml:trace>
  <inkml:trace contextRef="#ctx0" brushRef="#br0" timeOffset="1560">1782 713 2070 0,'0'0'45'0,"0"0"10"0,0 0 1 0,9 15 3 0,-5-4-47 0,0 5-12 15,5 3 0-15,-9-7 0 0,4 3 69 0,-4 1 12 16,5 3 3-16,-5 0 0 0,-5 0-26 0,5-3-5 0,5-1-1 0,3-3 0 15,-3-1-40-15,3 1-12 0,-8-12 0 0,0 0 8 16,9 4-8-16,-9-4 12 0,13 0-4 0,0-8 0 16,0 8-8-16,0-15 0 0,-4 3 8 0,4-3-8 15,-9-1 0-15,5-3-13 0,-5 0 1 0,5 3 1 16,-5-3-1-16,5 7-1 0,-5-3 0 0,5 11 0 16,-9 4 4-16,0 0 1 0,0 0 0 0,0 0 0 15,0 0-7-15,8 8-1 0,5 3 0 0,-8 9 0 16,3-5 24-16,1 1 5 0,-5-1 1 0,9 0 0 15,-8 1-14-15,8-1-8 0,-5-3 8 0,1-1-13 16,0-3 21-16,-1-4 5 0,-8-4 1 0,9 0 0 16,-9 0 35-16,13-4 7 0,0 4 2 0,-4-8 0 15,4-3-19-15,-5-1-4 0,1-3-1 0,0-1 0 16,-1-3 0-16,5-4 0 0,0 4 0 0,-4-8 0 0,4 0-12 16,-4 4-2-16,-1 0-1 0,5-1 0 0,-8 5-19 0,3-8 8 15,-3 8-8-15,-1 0 0 16,0-1-116-16,-4 5-29 0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49:28.318"/>
    </inkml:context>
    <inkml:brush xml:id="br0">
      <inkml:brushProperty name="width" value="0.1" units="cm"/>
      <inkml:brushProperty name="height" value="0.1" units="cm"/>
      <inkml:brushProperty name="color" value="#3165BB"/>
      <inkml:brushProperty name="fitToCurve" value="1"/>
    </inkml:brush>
  </inkml:definitions>
  <inkml:trace contextRef="#ctx0" brushRef="#br0">1526 27 172 0,'0'0'8'0,"0"0"1"0,0 0-9 0,0 0 0 0,0 0 0 0,0 0 0 16,0 0 112-16,0 0 21 0,0 0 4 0,0 0 1 15,0 0-62-15,0 0-12 0,0 0-2 0,0 0-1 16,0 0 6-16,0 0 1 0,0 0 0 0,0 0 0 16,0 0 0-16,0 0 0 0,0 0 0 0,0 0 0 0,0 0-14 0,0 0-2 15,0 0-1-15,0 0 0 0,0 0-18 0,0 0-3 16,0 0-1-16,0 0 0 0,0 0-21 0,0 0-8 15,0 0 0-15,0 0 9 0,0 0 19 0,0 0 4 16,0 0 1-16,0 0 0 0,0 0-33 0,0 0 0 16,4-8 0-16,-4 8 0 0,0 0 0 0,9-8 10 15,0 4-2-15,-5-3 0 0,-4 7-8 0,0 0 0 16,9-4 0-16,-9 4 0 0,0 0 0 0,0 0 0 16,0 0 0-16,0 0 8 0,0 0 4 0,0 0 1 15,0 0 0-15,0 0 0 0,0 0 6 0,0 0 1 16,0 0 0-16,0 0 0 0,0 0-11 0,0 0-1 15,0 0-8-15,0 0 12 0,0 0 4 0,0 0 1 16,0 0 0-16,0 0 0 0,0 0-17 0,0 0 0 0,0 0 0 16,0 0 0-16,0 0 0 0,0 0 0 0,0 0 0 0,0 0 0 15,0 0 10-15,0 0-2 0,0 0 0 0,0 0 0 16,0 0 4-16,0 0 0 0,0 0 0 0,0 0 0 16,0 0-4-16,0 0 0 0,0 0 0 0,0 0 0 15,0 0-8-15,0 0 0 0,0 0 0 0,0 0 8 16,0 0-8-16,0 0 0 0,-9 4 0 0,5 0 8 15,-5-1 4-15,9-3 0 0,0 0 0 0,0 0 0 16,0 0 12-16,-9 0 4 0,5 0 0 0,4 0 0 16,-9 4-28-16,5 4 0 0,-5-4 8 0,1 4-8 15,8-8 0-15,0 0 0 0,0 7 0 0,-5 1 0 0,5-8 0 16,-8 8 0-16,3-4 0 0,5-4 0 16,-8 7 0-16,8-7 0 0,-9 8 0 0,0-4 0 0,1 4 0 0,8-8 0 15,-9 3 8-15,0 1-8 0,1 0 0 0,-5 0 0 16,4 0 9-16,-4 4-9 0,9 3 0 0,-9 1 0 15,0-5 0-15,0 9 0 0,-5 3 0 0,5 0 0 16,-4-3 0-16,0 3 0 0,-5 0 0 0,5 0 0 16,-5 8 0-16,0-3 0 0,5 3 0 0,-5 3 0 15,1 1 0-15,-6 4 0 0,1 0 0 0,0 7 0 16,-4 0 0-16,0 12 0 0,-5-4 0 0,0 8 0 16,9 0 0-16,-4 7 0 0,-5-3 0 0,5 0-10 15,0-1 10-15,-1 5 0 0,5-1 0 0,5 1 0 16,-5-4 0-16,4 3 0 0,5 1 0 0,-1-1 0 15,1-3 0-15,-5 3 0 0,5-3 0 0,0 3 0 16,-5-3 8-16,5 0-8 0,-1 3 26 0,-3 1-1 16,-1-1 0-16,5-3 0 0,-1-1-13 0,1-3-4 15,0-8 0-15,-1 4 0 0,-3-4-8 0,8-3 0 0,0-1 9 16,4-4-9 0,0-7-106-16,5 3-26 0,-5-7-4 0</inkml:trace>
  <inkml:trace contextRef="#ctx0" brushRef="#br0" timeOffset="481">0 2578 864 0,'0'0'76'15,"0"0"-60"-15,0 0-16 0,0 0 0 0,0 0 132 0,0 0 23 16,0 0 5-16,4 7 0 0,1 9-50 0,3-1-10 0,-8 4-3 0,0 1 0 16,5 3-26-16,-1 0-6 0,0-4-1 15,-4 8 0-15,0-4-38 0,5 4-8 0,-1 0-2 0,5 4 0 16,-9 0 0-16,4 0-1 0,5-1 0 0,-1-3 0 16,1-4 13-16,4 1 2 0,0-9 1 0,0 0 0 15,0-7-12-15,0 0-3 0,5-4 0 0,-1-8 0 16,0-4 28-16,5-3 4 0,-5-5 2 0,1-3 0 15,3-4-7-15,-3 0-2 0,3-8 0 0,1 0 0 16,-5 0-24-16,1 4-5 0,-1 0 0 0,-4 0-1 16,0 0-11-16,-4 4 0 0,4 0 0 0,-9 4-11 15,5 0-119-15,-5 3-24 16,5 1-5-16,-5 3-861 0</inkml:trace>
</inkml:ink>
</file>

<file path=ppt/ink/ink2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2:49.76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233 644 1839 0,'0'-19'81'0,"0"19"18"0,-5-8-79 0,5 8-20 16,0-8 0-16,-4 0 0 0,-5 1 117 0,1-1 20 16,-5 4 4-16,4 4 1 0,-4 0-58 0,0 4-11 15,0 4-2-15,0 3-1 0,0 1-42 0,-4 3-8 16,4 1-1-16,0 3-1 0,0 4-8 0,-5 0-2 16,10 4 0-16,-1 0 0 0,-4 4-8 0,9 0 0 15,-5 3 0-15,5 1 0 0,4-4 0 0,4 0 0 0,-4 0 0 16,4-1 0-16,1-10 0 0,3-1 0 0,1 0 0 15,4-7-11 1,0-8-32-16,4-4-6 0,1 0-2 0,3-4 0 16,1-8-110-16,0-7-23 0,4-4-4 0</inkml:trace>
  <inkml:trace contextRef="#ctx0" brushRef="#br0" timeOffset="213">519 0 230 0,'0'0'20'0,"0"0"-20"0,0 0 0 0,0 0 0 0,0 0 328 15,0 0 60-15,0 0 13 0,0 0 3 0,-5 8-276 0,-3 0-54 16,3 0-11-16,1 3-3 0,0 1-8 0,4-1-1 16,0 5-1-16,0 3 0 0,0-8-7 0,-5 9-2 15,5-1 0-15,0 4 0 0,0 8-2 0,0-8-1 16,0 8 0-16,-4 7 0 0,4-3-10 0,0 0-3 16,-4 3 0-16,-1 5 0 0,1-1-15 0,-5 0-10 15,5 5 12-15,-5-1-12 16,5 0-93-16,0-3-26 0,-1-1-5 0</inkml:trace>
  <inkml:trace contextRef="#ctx0" brushRef="#br0" timeOffset="783">740 810 1699 0,'4'-16'75'0,"-4"8"16"0,4 1-73 0,-4-5-18 0,-4 4 0 0,4-3 0 15,0-1 34-15,-4 1 3 0,4-5 1 0,-5 5 0 16,5-5-5-16,0 5-1 0,0-5 0 0,0 5 0 16,0-1-16-16,-4-3-3 0,4-1-1 0,-4 1 0 15,4 4 4-15,0-1 1 0,-5 4 0 0,5 8 0 16,-4-7 3-16,0-1 0 0,4 8 0 0,0 0 0 16,0 0-9-16,0 0-2 0,0 0 0 0,0 0 0 15,0 0-9-15,0 0 0 0,-9 0 0 0,5 4-11 16,-1 7 11-16,5 1 0 0,-8 3 0 0,3 1 0 15,1-1 0-15,4 4 0 0,-9 12 0 0,5-8 0 16,0 4 8-16,-1 4-8 0,-3 0 10 0,3 4-10 0,1-1 8 16,0 1-8-16,-1 3 0 0,-3 5 0 0,3-8 0 0,5-5 0 15,0-3 0-15,0 0 0 0,0-7 0 0,0-1 8 16,0-4-8-16,5-3 0 0,-1-1 0 0,-4-11 0 16,0 0 0-16,9 0 0 0,4-4 0 0,0-3 0 15,-5-1-12-15,1-3 12 0,8-1-11 0,-4-3 11 16,0-1-10-16,0 5 10 0,0-9-17 0,0 1 2 15,0 4 1-15,0-5 0 0,-4 5 3 0,4-4 1 16,-4 3 0-16,-1-3 0 0,1 0 10 0,-5-1 0 16,1 1 0-16,-1 0 0 0,-4 0 0 0,4-1-10 15,-4 1 10-15,0 4-10 0,0 3 23 0,-4 1 5 16,4 7 1-16,0 4 0 0,0 0 16 0,0 0 3 16,0 0 1-16,0 0 0 0,0 0-9 0,-4 15-2 15,4-7 0-15,0 7 0 0,0 1 8 0,0-1 0 0,-5 4 1 16,5 1 0-16,-4 3-11 0,0-4-2 0,8 0-1 15,-4 1 0-15,-4 3-1 0,4 0 0 0,4-4 0 0,-4 0 0 16,0-3-14-16,0-1-8 0,0 1 8 0,4-9-8 16,-4 9 0-16,5-5 9 0,-10 1-9 0,10-4 0 15,-5-8-78 1,0 0-22-16,0 0-5 0,0 0-975 0</inkml:trace>
  <inkml:trace contextRef="#ctx0" brushRef="#br0" timeOffset="1194">441 494 1443 0,'0'0'64'0,"0"0"13"0,0 0-61 0,0 0-16 16,0 0 0-16,0 0 0 0,0 0 114 0,0 0 20 15,0 0 4-15,0 0 1 0,4 7-53 0,0 5-10 0,1-1-3 0,-1 5 0 16,0-1-27-16,1 5-6 0,-5-1 0 0,4 4-1 16,-4 4-10-16,0-4-1 0,4 0-1 0,-4 0 0 15,0 0-6-15,0 8-1 0,0-8 0 0,0 0 0 16,0 1-12-16,0-1-8 0,-4 0 8 0,4 4-8 16,0-8-28-1,0-7-9-15,0-1-3 0,0 1-685 0,0-12-138 0</inkml:trace>
  <inkml:trace contextRef="#ctx0" brushRef="#br0" timeOffset="1866">1147 632 1825 0,'-4'-4'40'0,"4"1"8"0,-4-5 1 0,-1 4 3 0,5-4-41 0,-8 1-11 0,3 3 0 0,5-4 0 0,0 8 93 0,-8-4 17 16,8 4 3-16,-5 0 1 0,1-4-54 0,-5 4-12 16,1 4-1-16,-1 0-1 0,0 4-18 0,1 3-3 15,-5-3-1-15,0 4 0 0,4 7-24 0,0-11 0 16,1 7 0-16,3 4 0 0,1-3 0 0,4-1 0 15,0-3 0-15,4 3 0 0,1 8 0 0,3-11 0 16,5 3 0-16,-4-3 0 0,4 3 0 0,4-7 0 16,-4 3 0-16,0 1 0 0,5-4 0 0,-5-1 0 15,0 1 0-15,0 0 0 0,0-4 0 0,-5 3 0 16,-3-3 0-16,3 8 0 0,-3-5 17 0,-1 5 2 16,-8-4 0-16,-1-1 0 0,-3 9 21 0,-1-1 5 15,-8 1 1-15,4 3 0 0,-5 0-30 0,1-3-7 16,-5-1-1-16,1 4 0 0,-1-3-8 0,5-5 8 15,-1 1-8-15,5-1 8 16,5-3-103-16,-1-4-21 0,0 0-4 0,9-4-986 0</inkml:trace>
  <inkml:trace contextRef="#ctx0" brushRef="#br0" timeOffset="2179">1507 555 1555 0,'0'0'138'0,"0"0"-110"0,0 0-28 0,0 0 0 15,0 0 136-15,-9 0 21 0,1 0 5 0,-5 4 1 16,0 4-94-16,-5 0-18 0,5 3-4 0,-4-3-1 0,0 3-7 0,4 9-2 16,0-1 0-16,0-8 0 0,0 5-19 15,0-1-4-15,8-3-1 0,1 3 0 0,0-3-13 0,8-5 0 16,0 5 0-16,5 0 0 0,4-1 0 0,0 1 0 16,0-1 8-16,0-3-8 0,4 4 0 0,1-5 8 15,3 5-8-15,-3-4 0 0,3 3 0 0,-3 1 8 16,-1-1-8-16,-4 5 0 0,-4-1 12 0,-1 0 0 15,-3-3 0-15,-1 3 0 0,-4 5 23 0,-4-5 4 16,-1 1 1-16,-3 3 0 0,-5-4-8 0,0 8-2 16,0-11 0-16,0 3 0 0,-5-3-15 0,1-1-3 15,4 1-1-15,0-4 0 0,-4-1-11 0,4-3 0 16,0 4 0-16,0-4 8 16,4-8-136-16,0-4-27 0,1 1-5 0</inkml:trace>
  <inkml:trace contextRef="#ctx0" brushRef="#br0" timeOffset="2355">1741 810 1983 0,'0'0'44'0,"4"7"8"0,9 5 3 0,0-1 1 0,-8 1-45 0,3 3-11 0,-3 1 0 0,-1-1 0 16,0 4 97-16,-4 1 18 0,0-5 3 0,0 4 1 16,0 1-55-16,0 3-12 0,0 0-1 0,0-8-1 15,-4 5-34-15,0-9-6 0,4 1-2 0,-5-5 0 16,5-7-8-16,0 0-11 0,0 0 3 0,0 0 0 15,0 0-232-15,-8-11-47 0</inkml:trace>
  <inkml:trace contextRef="#ctx0" brushRef="#br0" timeOffset="2490">1741 440 288 0,'0'0'25'0,"0"4"-25"16,0-8 0-16,0 8 0 0,0-4 451 0,0 0 85 15,0 0 16-15,0 0 4 0,9 19-401 0,-1-8-81 16,-3 9-16-16,8-5-3 0,-5 0-35 0,-3 1-6 15,8-1-2-15,-5-3 0 16,5-1-70-16,0 1-14 0,0-1-4 0</inkml:trace>
  <inkml:trace contextRef="#ctx0" brushRef="#br0" timeOffset="2774">2300 289 2106 0,'0'0'46'0,"0"0"10"0,0 0 1 0,0 0 3 0,0 0-48 0,0 0-12 0,-13 0 0 0,0 8 0 16,0-4 85-16,5 4 15 0,3 3 4 0,-3 1 0 16,-1 3-59-16,5 8-11 0,-5 0-2 0,5 1-1 15,-1 3 3-15,1 3 1 0,4 5 0 0,-4 0 0 16,4 7-35-16,0-3 0 0,0 3 0 0,4-3 0 16,0 3 0-16,1 0 0 0,3 1 0 0,-3 3 0 15,-5 4 0-15,0-8 0 0,0 1 0 0,0-5 0 16,0 1 13-16,0-4-4 0,0-1-1 0,-5 1 0 15,-3-4-8-15,8-4 0 0,4-4 0 0,-4-4 0 16,0 0 0-16,0-3 0 0,-4-9 0 0,-1 1 0 16,-3 4-89-16,3-12-20 15,-8-8-4-15,0 0-632 0,5-3-127 0</inkml:trace>
  <inkml:trace contextRef="#ctx0" brushRef="#br0" timeOffset="2905">1910 790 1324 0,'9'-4'118'0,"-1"-7"-94"16,10 3-24-16,-1-7 0 0,-4 7 208 0,9 0 36 15,0 1 8-15,8 3 2 0,0-4-130 0,-4 4-27 16,-4-3-5-16,4 3 0 0,4 0-66 0,1 0-13 16,-5 0-2-16,4 0-1 0,0 0-10 0,-4 1 0 15,0 3 0-15,0-4-769 16,-4-4-156-16</inkml:trace>
  <inkml:trace contextRef="#ctx0" brushRef="#br0" timeOffset="3039">2621 786 979 0,'0'0'43'0,"0"0"9"0,4 12-41 0,-4 0-11 0,5-1 0 0,-5 1 0 16,0-1 241-16,0 1 47 0,0-1 8 0,0 1 3 15,0-4-219-15,-5-1-44 0,5-7-9 0,0 0-651 16,-8 4-129-16</inkml:trace>
  <inkml:trace contextRef="#ctx0" brushRef="#br0" timeOffset="3196">2578 320 2293 0,'0'0'101'0,"0"0"22"16,8 12-99-16,1 3-24 0,-5-3 0 0,1 7 0 0,3-7 0 0,-3 3 0 16,3 0 0-16,-3 1 0 0,3-1 0 0,-3 1 0 15,-5-1 0-15</inkml:trace>
  <inkml:trace contextRef="#ctx0" brushRef="#br0" timeOffset="3762">3046 613 2023 0,'0'0'44'0,"0"0"10"0,0 0 2 0,0 0 0 0,0 0-44 0,0 0-12 15,0 0 0-15,-4 4 0 0,-5 4 65 0,0-8 11 16,-4 11 3-16,5 1 0 0,-6 3-41 0,1 8-8 16,-4 0-2-16,4 4 0 0,4 4-28 0,1 8 8 15,3-8-8-15,1 3 0 0,0 5 8 0,4-12 0 16,0 7-8-16,4 1 12 0,0-12-12 0,1 4 11 15,-1-4-11-15,5-3 10 0,-5-1-2 0,5-4 0 16,4-3 0-16,4-5 0 16,1 1-89-16,-1-4-19 0,5-8-3 0,-1-4-897 0</inkml:trace>
  <inkml:trace contextRef="#ctx0" brushRef="#br0" timeOffset="4081">3549 698 1681 0,'0'-19'74'0,"-5"11"16"0,5 0-72 0,-8-3-18 0,-1 3 0 0,-4 0 0 15,0 4 79-15,0 0 12 0,0 4 2 0,-4 4 1 16,4 8-27-16,-5-4-6 0,-3 7-1 0,3 4 0 16,5 1-26-16,0 3-6 0,0 0 0 0,0 4-1 15,5 0-16-15,-1-8-3 0,0 8-8 0,5 0 12 16,0-4-3-16,-1 4-1 0,5-12 0 0,5 5 0 16,-5-9-8-16,4 1 0 0,5-4 9 0,-1-1-9 15,-8-7-14-15,13 0-7 0,0-7-2 0,0 3 0 16,0-4-24-16,5-4-5 0,-10 1 0 0,10-5-1 15,-1 1-12-15,0 3-3 0,-4 5 0 0,0-9 0 16,-4 9 54-16,4-1 14 0,-13 8 0 0,9 0 0 0,-1 0 31 0,-8 0 11 16,0 0 2-16,5 8 1 0,-1 7 9 0,-4-3 2 15,0 3 0-15,4-3 0 0,-4-1-28 0,5 5-4 16,-1-1-2-16,0-7 0 0,1-1-14 0,-5-7-8 16,0 0 10-16,0 0-10 0,0 0 0 0,8 4-21 15,-8-4 3-15,9-7-664 16,4-5-133-16</inkml:trace>
  <inkml:trace contextRef="#ctx0" brushRef="#br0" timeOffset="4296">3783 274 1951 0,'0'0'86'0,"0"0"18"0,0 0-83 0,0 0-21 0,0 0 0 0,-5 12 0 15,5-1 33-15,0 5 3 0,0-1 0 0,0 4 0 16,0 12 27-16,0-8 5 0,0 8 2 0,5 7 0 15,-1 1-2-15,-4 7-1 0,4 0 0 0,-4 5 0 16,0 3-22-16,0-4-4 0,0 4-1 0,0-1 0 16,0 1-32-16,0-3-8 0,0-5 0 0,-4 4 0 15,4-4-24 1,0-7-8-16,0-9 0 0,0-6-1 0,0-5-127 0,0-4-26 16,-4-7-5-16</inkml:trace>
  <inkml:trace contextRef="#ctx0" brushRef="#br0" timeOffset="4479">3540 424 2383 0,'9'-4'52'0,"-1"4"12"0,5 0 1 0,0 4 2 0,-4-4-54 0,8 0-13 16,1 4 0-16,-1-4 0 0,5 0 77 0,-1-4 13 16,1 4 2-16,4 0 1 0,-4-4-49 0,-1 4-9 15,1-7-3-15,-5 7 0 0,1 0 0 0,3-4 0 16,-3-4 0-16,-1 4 0 15,0-3-169-15,1-1-35 0,12-11-6 0,-13 7-2 0</inkml:trace>
  <inkml:trace contextRef="#ctx0" brushRef="#br0" timeOffset="4628">4225 205 1152 0,'0'0'51'0,"0"0"10"0,0 0-49 0,0 0-12 0,4 11 0 0,-4-3 0 16,-4 3 273-16,4 1 52 0,-4 0 11 0,4 3 1 15,0 0-249-15,4-3-49 0,0 0-11 0,-4 3-1 16,-4-4-27-16,4 1 0 0,4 0-9 0,-8 3-1080 16</inkml:trace>
  <inkml:trace contextRef="#ctx0" brushRef="#br0" timeOffset="4836">4225 628 1854 0,'0'0'82'0,"0"0"17"16,-4 16-79-16,-1 3-20 0,1 0 0 0,0 1 0 0,4 3 101 0,0 0 17 16,-5-4 3-16,1 4 1 0,0 0-34 0,4 1-6 15,-5-1-2-15,1 0 0 0,4 4-56 0,0-8-11 16,0 4-2-16,4 4-1 0,-4 0-10 0,0-4 0 16,5 0 0-16,-5-3-11 15,0-9-60-15,8 5-12 0,-3-5-2 0,-1 1-1 16,-4-12-103-16,0 0-21 0,22-8-4 0,-5-4-1 0</inkml:trace>
  <inkml:trace contextRef="#ctx0" brushRef="#br0" timeOffset="5110">4437 821 172 0,'0'0'16'0,"0"0"-16"16,0 0 0-16,0 0 0 0,-4 12 344 0,0-1 67 0,-1 5 13 0,5-5 2 16,-4 5-294-16,4-5-58 0,4 5-12 0,-4-1-2 15,9-7-9-15,-9-8-2 0,9 7 0 0,-1-3 0 16,5 4 0-16,5-4 0 0,-5-4 0 0,0-4 0 15,4 0-18-15,0-4-4 0,-4-3-1 0,5 7 0 16,-5-15-6-16,4 7 0 0,-4 1-1 0,-4 3 0 16,-1-8 0-16,1 5 0 0,0-1 0 0,-1 1 0 15,-8-8-19-15,0 7 10 0,0 0-10 0,0 1 8 16,-8 3 10-16,3-3 2 0,-8-1 0 0,5 4 0 16,-5 4 12-16,-5-3 2 0,1 3 1 0,0 0 0 15,-1 8-35-15,5 0-14 0,-8 3 1 0,3-3 0 16,5 4 21-16,0 4 4 0,0-1 0 0,5-3 1 15,-1 3-113-15,5-7-22 0,4-4-5 0,0 0-601 16,0 0-121-16</inkml:trace>
  <inkml:trace contextRef="#ctx0" brushRef="#br0" timeOffset="5416">4689 671 1825 0,'0'0'80'0,"0"0"18"0,8 11-78 0,-3 1-20 15,3 0 0-15,-3 3 0 0,-1 0 66 0,0 1 10 16,-4-1 1-16,5 4 1 0,-5 1-9 0,0-5-1 15,-5 4-1-15,5 1 0 0,-4-5-35 0,4 0-8 16,0 5 0-16,0-13-1 0,-4 5-14 0,4-4-9 16,0-8 12-16,0 0-12 0,0 0 0 0,0 0 0 15,8 0 0-15,1-8 0 16,4-4-35-16,0-3-1 0,0 0 0 0,0-1 0 0,0-3 16 0,0 0 2 16,0-4 1-16,-4 3 0 0,-1-3 17 0,1 4-12 0,8 3 12 15,-8 1-10-15,4 0 10 0,-4 3 0 0,-1 8 0 16,5 0 8-16,-13 4 22 0,0 0 5 0,9 4 1 0,0 8 0 15,-1 7 12-15,-3-7 2 0,-1 7 1 0,0 0 0 16,1 0-30-16,-5 1-5 0,4 3-2 0,-4-4 0 16,4 4 13-16,-4 0 2 0,-4 0 1 0,0-3 0 15,4 3-50-15,0-4-9 16,-5 0-3-16,5-3-752 0,-4-1-150 0</inkml:trace>
  <inkml:trace contextRef="#ctx0" brushRef="#br0" timeOffset="5897">5304 567 518 0,'9'-4'46'0,"-9"-4"-37"0,0 4-9 15,0 1 0-15,-4-1 256 0,4 4 50 0,0-8 10 0,-5 4 1 16,1-4-150-16,4 8-31 0,0 0-5 0,-9 4-2 15,1 0-53-15,-1 0-10 0,0-4-2 0,1 8-1 16,-1 3-31-16,0-3-7 0,1 4-1 0,3-1 0 16,5 1-2-16,-4 3-1 0,0-3 0 0,-1-1 0 15,5 5-21-15,0-5 0 0,5 5 0 0,-1-5 0 16,0 5 0-16,1-1 0 0,3 0 0 0,5 1 0 16,-4-1 0-16,4 4-10 0,0 1 1 0,0-9 0 15,0 1 9-15,0 3 0 0,0 1 0 0,-4-5 0 16,4 5 0-16,-5-5 0 0,1 8 0 0,4-3 0 15,-9-1 0-15,1 5 0 0,-5 3 0 0,0-4 0 16,-5 0 13-16,1 4 2 0,-5-15 0 0,-4 11 0 0,5-3 4 16,-10 3 1-16,1-7 0 0,0-5-785 15,-1 1-157-15</inkml:trace>
</inkml:ink>
</file>

<file path=ppt/ink/ink2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2:48.11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0 193 345 0,'0'0'31'0,"0"0"-31"0,0 0 0 0,0 0 0 16,0 0 308-16,0 0 56 0,0 0 12 0,0 0 1 0,0-12-201 16,0 12-41-16,0 0-8 0,0 0-2 0,0 0-26 0,0 0-6 15,0 0-1-15,0 0 0 0,0 0-49 0,0 0-11 16,0 0-1-16,0 0-1 0,0 8-22 0,4 3-8 15,-4 5 0-15,4 3 0 0,-8 4 0 0,8 4 0 16,-4 8 0-16,0 3 0 0,5 1 0 0,-5 3 0 16,-5 0 0-16,5 5 0 0,0-9 32 0,0 5 0 15,0-9 0-15,-4 1 0 0,4-8-32 0,0 0 0 16,0-4 0-16,0-8 0 0,4-7 0 0,-4-8 0 16,0 0 0-16,0 0 0 0,0 0 0 0,5-8 0 15,3-11 0-15,-3 4 0 16,-1-8-20-16,5 0-9 0,-9-4-3 0,0 0 0 0,0-4 17 0,4-4 3 15,-8 4 1-15,4-3 0 0,-5-1 11 0,1 0 0 16,0 1 0-16,4-5 0 0,-5 8 0 0,1-3 0 16,0 7 0-16,4 7 0 0,-5-7 0 0,5 4 0 15,0 8 0-15,5 3 0 0,-5 5 10 0,0 7-2 0,0 0-8 16,0 0 12-16,0 0-12 0,13 0-10 0,0 3 2 16,0 1 0-16,-5 4 8 0,1 4 0 0,4-1 0 0,-4 4 0 15,4-3 13-15,-5 7-1 0,1-7-1 0,0 3 0 16,4 5-3-16,-9-1-8 0,5 0 12 0,-5 4-4 15,1 0-8-15,3 0 8 0,-3 1-8 0,-1-1 8 16,0-4-8-16,1 0 0 0,-1 0 0 0,5-3 8 16,-9-1-8-16,4 1 0 0,-4-16 9 0,0 0-9 15,0 0 12-15,0 0-1 0,0 0-1 0,0 0 0 16,9-12-10-16,-1 4 8 0,1-11-8 0,-5-4 8 16,5 0-8-16,0 0-11 0,-5-8 3 0,5 0 0 0,-5-4-3 15,5 1 0-15,-5-5 0 0,0 5 0 0,1-5 11 16,-5 4 0-16,8 5 0 0,-3 3-8 0,-1 3-4 0,0 5 0 15,1-4 0-15,3 8 0 0,1 3 20 0,-5 4 3 16,9 1 1-16,-4 3 0 0,-5 4 4 0,5 8 2 16,-5-1 0-16,9 1 0 0,-4 4-18 0,0-1 0 15,-5 12 0-15,9-11 0 0,0 3 0 0,0 4 0 16,-4 5 0-16,-5-1 0 0,5 0 13 0,-1 4-4 16,-3-4-1-16,-1 12 0 0,0-8-8 0,1 3 0 15,3 5 0-15,1-4 0 0,-5 4 0 0,1-5 8 16,-1 5-8-16,0-4 0 15,5 0-56-15,-5-4-17 0,5 0-3 0</inkml:trace>
  <inkml:trace contextRef="#ctx0" brushRef="#br0" timeOffset="173">685 377 1267 0,'13'4'56'0,"-9"0"12"0,5 8-55 0,-1 3-13 0,-8 1 0 0,5 7 0 16,3 0 172-16,1 0 32 0,-5 4 7 0,1-4 1 15,-1 0-100-15,0 4-19 0,1-8-4 0,-1 8-1 16,-4-4-52-16,4 1-12 0,-4 3-1 0,0-8-1 16,5-4-84-16,-5-7-17 0,0-8-3 15,0 0-914-15</inkml:trace>
  <inkml:trace contextRef="#ctx0" brushRef="#br0" timeOffset="307">728 108 2286 0,'0'0'50'0,"0"0"10"0,0 0 3 0,0 0 1 0,0 0-51 16,0 0-13-16,0 0 0 0,9 11 0 0,-5 5 48 0,0-5 6 16,5 5 2-16,0-1 0 0,-1 8-56 0,1-4 0 15,0 1-11-15,4-1-721 16,-5 0-144-16</inkml:trace>
  <inkml:trace contextRef="#ctx0" brushRef="#br0" timeOffset="589">1179 327 1900 0,'0'0'84'0,"0"0"18"0,0 0-82 0,-5 8-20 0,-3 4 0 15,-1-1 0-15,0 5 84 0,5-9 12 0,-9 5 2 0,4-4 1 16,-4 3-28-16,5-7-6 0,-5 8-1 0,4-5 0 16,0 1-44-16,5 0-10 0,4-8-2 0,-4 15 0 15,4-7-8-15,0 3 0 0,13-3 0 0,-5 4 0 16,5-1 0-16,-4 1 0 0,4-5 0 0,0 5 0 15,4-4 0-15,1 3 0 0,-1 1 0 0,-4-1 0 16,5 1 0-16,-5-4 0 0,-5 7 0 0,-3-3 0 16,3-5 0-16,-3 9 0 0,-1-9 0 0,-8 5 0 15,-1 3 14-15,1-7 7 0,0 4 2 0,-9-1 0 16,0 5-23-16,0-5 0 0,-1 1 0 0,1-5 8 16,0 5-78-16,0-4-15 15,0-8-3-15</inkml:trace>
  <inkml:trace contextRef="#ctx0" brushRef="#br0" timeOffset="1316">1612 516 1533 0,'-13'4'68'0,"13"-4"14"0,0 0-66 0,0 0-16 0,0 0 0 0,0 0 0 16,0 0 144-16,0 0 24 0,0 0 6 0,0 0 1 15,0 0-86-15,0 0-17 0,18-4-3 0,-1 4-1 16,0 0-24-16,1 0-6 0,-1 0-1 0,0 0 0 16,5 0-21-16,-5 0-4 0,1 0 0 0,-5 0-1 15,8 0-11-15,-12 0 0 0,-9 0 0 0,13 4-764 16,0-4-153-16</inkml:trace>
</inkml:ink>
</file>

<file path=ppt/ink/ink2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3:27.87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0 748 172 0,'22'4'8'0,"-9"-4"1"0,0 0-9 0,0 3 0 15,-4-3 0-15,8 4 0 0,-4-8 176 0,9 4 34 16,-1 4 6-16,-3-4 2 0,-18 0-134 0,17 0-26 16,18 4-6-16,-5-4 0 0,-4 0-36 0,5-4-8 15,-5 4 0-15,8 0-8 0,10-4 8 0,-5 1-8 16,-9-1 0-16,5 4 0 0,8-4 0 0,-4 0 0 16,-9 0 0-16,9 0 0 0,13 4 13 0,-4-4-4 15,-5 1-1-15,9-5 0 0,9 0 8 0,4 0 0 16,-9-3 1-16,5-1 0 0,0 1-17 0,4-1 0 15,4-3 8-15,5 3-8 0,0 1 0 0,-1 3 0 16,5-4 0-16,5 1 0 0,-5-1 8 0,0 5-8 16,0-1 12-16,13 4-12 0,-5-4 21 0,5 4-2 0,0 1-1 15,9-1 0-15,-9 4-6 0,5-4-2 16,8 4 0-16,4 0 0 0,-4-4-10 0,0 0 0 0,0 0 0 16,13-3 8-16,-4 3-8 0,-5-4 0 0,14 0 0 0,3 1 0 15,-8-1 0-15,5 0 0 0,3 1 0 0,18-1 0 16,-17 0 0-16,9 4 0 0,3-3 0 0,18-1 0 15,-21 4 0-15,3-4 15 0,1 1-3 0,17-1 0 16,-13 0-12-16,5 4 0 0,-1 0 8 0,22 1-8 16,-13-1 0-16,0-4 0 0,4 4 8 0,18-7-8 15,-22 3 0-15,0-4 9 0,0 5-9 0,26-5 8 16,-17 4-8-16,4 1 0 0,5-1 0 0,16 0-11 16,-25 4 11-16,8 1 0 0,5-5 0 0,17 0-8 0,-30 4 8 15,4 0 0-15,9 1 0 0,21-1 0 0,-26 4 0 0,5 0 0 16,13 0 0-16,17 0 0 0,-43 0 25 0,12-4 7 15,10 0 2-15,21 4 0 0,-26 0-34 0,4 0 0 16,5-8 0-16,30 5 0 0,-30-5 0 0,0 4 0 16,4 0 0-16,26-4 0 0,-26 1-13 0,9 3-3 15,4-4-1-15,17 4 0 0,-39 0 17 0,-38 4 0 16,12 0 0-16,5 0 0 0,13 4 0 0,4-8 0 16,8 1 0-16,1-1 0 0,-4 4 48 0,51 0 12 15,-4 4 4-15,22-1 0 0,-48 1-52 0,-9 0-12 16,1 0 0-16,25 0 0 0,-26 0 0 0,-8 0 0 15,-9-1 0-15,35 1 0 0,-26 4 36 0,-9-4 4 16,0-4 0-16,22 0 1 0,-22 0-23 0,-5 0-5 0,1 4-1 16,17 0 0-16,-22-1-12 0,-3 5 0 0,-1-8 8 0,13 4-8 15,-22 0 10-15,-26 0-1 0,9 3 0 16,5-3 0-16,-1 0-9 0,-8 4-9 16,0-4 9-16,-5 3-13 0,-8 1 13 0,25 0 8 0,-12-1 0 0,9 1-8 15,-14 0 40-15,-13 0 0 0,-8-1 1 0,0 1 0 16,-18-4-21-16,0 4-4 0,1-1 0 0,-5-3-1 15,-13 4-15-15,4-4 0 0,-8 7 0 0,0 1 0 16,-18-8 8-16,0 7-8 0,-4-3 0 0,-4 0 0 16,-9 3 8-16,0-7-8 0,-4 4 0 0,-1-1 9 15,-3 1-9-15,-5-4 0 0,0-4 0 0,-5 4 8 16,1 0-8-16,-5 0-11 0,-4-4 3 0,-4 0 0 16,0 0-113-16,-9 0-23 0,0 0-4 15</inkml:trace>
  <inkml:trace contextRef="#ctx0" brushRef="#br0" timeOffset="1">22290 0 1958 0,'0'0'43'0,"0"0"9"0,0 0 1 0,13 0 3 0,0 0-45 0,0 0-11 0,4 0 0 0,0 4 0 15,1 0 0-15,3 4 0 0,-3-5 0 0,8 5 0 16,-5 4 0-16,10-5 0 0,-5 5 0 0,4 0 0 16,0-5 53-16,1 5 9 0,3 3 2 0,1-3 0 15,-5-1-52-15,1 1-12 0,-5 3 0 0,0 1 0 16,0-1 50-16,-5-3 7 0,-3-1 2 0,-5 1 0 16,0-1-6-16,-5 5-1 0,1 3 0 0,-5 0 0 15,-4 1 24-15,-4-1 4 0,-9 0 0 0,-4 0 1 16,-5 4-53-16,0 1-12 0,-4-1-1 0,-4 4-1 0,0 0-1 0,-9 0 0 15,0 0 0-15,-5 0 0 0,1 0-13 16,-5 3 8-16,-8 1-8 0,-9 4 0 16,0-4-148-16,-9 3-36 0</inkml:trace>
</inkml:ink>
</file>

<file path=ppt/ink/ink2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3:27.877"/>
    </inkml:context>
    <inkml:brush xml:id="br0">
      <inkml:brushProperty name="width" value="0.35" units="cm"/>
      <inkml:brushProperty name="height" value="0.35" units="cm"/>
      <inkml:brushProperty name="color" value="#ED1C24"/>
      <inkml:brushProperty name="fitToCurve" value="1"/>
    </inkml:brush>
  </inkml:definitions>
  <inkml:trace contextRef="#ctx0" brushRef="#br0">291 225 288 0,'0'0'12'0,"-4"0"4"0,-1 0-16 0,5 0 0 0,-4 0 0 0,0 0 0 16,-1 0 200-16,1 0 36 0,4 0 8 0,-9-4 2 15,5 8-146-15,-5-4-30 0,5-4-6 0,4 4 0 16,0 0-40-16,0 0-8 0,-4 0-2 0,-5 4 0 16,5-4-14-16,-1 0 0 0,-3 0 8 0,3 0-8 15,-3 0 9-15,3 0-1 0,5 0 0 0,-8 0 0 16,3 0 16-16,-3 4 2 0,-1-4 1 0,5 4 0 16,-1-4-27-16,-3 0 8 0,3 0-8 0,-3 3 0 15,8-3 16-15,-5 4-3 0,-3-4 0 0,-1-4 0 16,9 4 6-16,-4-3 1 0,-1 3 0 0,-3-4 0 0,-1 0 0 15,5 4 1-15,-1-4 0 0,5 4 0 0,0 0-21 0,-4-8 0 16,-5 5-10-16,5-1 10 0,0-4 0 0,4 8 0 16,-5-4 8-16,5 4-8 0,-4-8 15 0,0 5-3 15,-1-5-1-15,5 0 0 0,5 0-3 0,-5 1-8 16,0-1 12-16,0 8-4 0,4-8-8 0,-4 1 0 16,0-1 0-16,4-4 0 0,1 5 0 0,-1-1-11 15,-4 0 11-15,4 1-8 0,-4 7 8 0,0-8 0 16,5 4-9-16,-5 4 9 0,-5-8 0 0,5 8 0 15,0 0 0-15,0 0 0 0,0 0 0 0,0 0 0 16,0 0-9-16,0 0 9 0,0 0 0 0,9 12-10 16,-5-1 10-16,1-3-8 0,3 4 8 0,-3-5 0 15,-1 5 0-15,0-1 0 0,5 1 0 0,-5 0 0 16,1-5 0-16,-1 5 0 0,0-4 0 0,-4-8 0 16,0 0 0-16,0 7 0 0,0 5 0 0,0-12 11 0,0 0-3 15,-4 8 0-15,0-1 4 0,-1 1 0 0,1 0 0 0,0-5 0 16,-9 1 3-16,4 0 1 0,9-4 0 0,0 0 0 15,0 0-16-15,-9 8 11 0,1-4-11 0,8-4 10 16,0 0-10-16,0 0 0 0,-9 0 0 0,9 0 8 16,0 0-8-16,0 0-9 0,-9 0 9 0,-4-4-13 15,9-4 3-15,0-3 1 0,-5 3 0 0,5 0 0 16,-1-3 9-16,1-1-12 0,0-3 12 0,4 3-12 16,-5-7 12-16,10 7 0 0,-5-3 0 0,4 3 8 15,-4-7-8-15,4 8 0 0,1-1 0 0,-1 0 0 16,5 5 0-16,-9 7 0 0,0 0 0 0,8-4 0 0,5-4 0 15,-13 8-8-15,0 0 8 0,9 0 0 0,4 0 0 16,-4 0-8-16,-9 0 8 0,0 0 0 0,13 8 0 0,-5-4 0 16,1 3 0-16,-9-7 0 0,9 8 0 0,-9-8 0 15,4 8 0-15,5 3 8 0,-9-11 8 0,4 8 1 16,-4 4 1-16,0-1 0 0,0 1-1 0,0-1 0 16,-4-3 0-16,-5 4 0 0,9-12-3 0,-4 7-1 15,-5 5 0-15,5-4 0 0,-1-5-13 0,-3 5 0 16,-1 0 0-16,9-8 0 0,0 0 0 0,-9 4 0 15,9-4 0-15,-8 4 0 0,8-4 0 0,0 0 0 16,0 0 0-16,0 0 0 0,0 0 0 0,0 0 0 16,0 0 0-16,-5-8 0 0,5 0 0 0,0 0-8 15,5 1 8-15,3-5-10 16,-3 1-18-16,3 3-4 0,-3-4-1 0,3 1 0 0,-3 3 21 0,3 0 12 16,-8 8-12-16,9 0 12 0,4 0 0 0,0 0-8 0,-4 0 8 15,-1 4 0-15,-8-4 0 0,13 8 0 0,-8 0 0 16,-5-8 0-16,8 3 0 0,-3 5 0 0,-5-8 0 0,8 8 0 15,-3 0 0-15,-5-8 8 0,0 0-8 0,0 0 12 16,0 0 4-16,0 0 1 0,-5 11 0 0,5-11 0 16,0 0 5-16,0 4 1 0,-8 0 0 0,3 0 0 15,5-4-12-15,-8 4-3 0,3-1 0 0,5-3 0 16,0 0-8-16,0 0 10 0,0 0-10 0,0 0 10 16,0 0-10-16,0 0 0 0,0 0 0 0,0 0 0 15,0 0 0-15,0 0-9 0,0 0 9 0,-8 0 0 16,8 0-9-16,0 0 9 0,0 0 0 0,0 0-9 0,0 0-3 15,0 0-1-15,-5 4 0 0,5-4 0 16,0 0-19-16,0 0-3 0,0 0-1 0</inkml:trace>
  <inkml:trace contextRef="#ctx0" brushRef="#br0" timeOffset="1">894 202 730 0,'-9'-4'32'0,"9"4"8"0,0 0-32 0,0 0-8 0,0 0 0 0,0 0 0 16,0 0 84-16,0 0 16 0,0 0 4 0,0 0 0 15,0 0-60-15,0 0-12 0,0 8-3 0,-4-4 0 16,-5-1 18-16,9 1 3 0,0-4 1 0,0 0 0 15,-4 4 12-15,-1 0 2 0,1 0 1 0,4-4 0 16,0 0-20-16,-4 4-4 0,-5-1-1 0,9-3 0 16,0 0-17-16,-4 0-3 0,-1 0-1 0,5 0 0 15,0 0-10-15,0 0-2 0,-8-3-8 0,8 3 12 0,0 0-12 16,0 0 0-16,-9-4 8 0,5 0-8 0,-1-4 9 0,5 1-1 16,-4-1 0-16,0 0 0 0,4-3-8 0,0-1 8 15,4 4-8-15,0-3 8 0,-4-5-8 0,5 5 0 16,-1-5 0-16,0 9 0 0,1-5 0 0,-1 4 0 15,0-3-9-15,1-1 9 0,-1 5 0 0,0-1 0 16,1 4 0-16,3-4 0 0,-8 8 0 0,5-4 0 16,-5 4 0-16,8-3 0 0,1-1-10 0,-9 4 10 15,0 0-8-15,9 0 8 0,-1-4-8 0,1 4 8 16,0 0-8-16,-1 0 8 0,-8 0 0 0,9 4 0 16,0 0 0-16,-1 3-8 0,1 5 8 0,0-4 0 15,-5 3 0-15,0-3 0 0,1 3 8 0,-1 1-8 16,0-1 8-16,-4 1-8 0,5 0 0 0,-1-1 8 15,-4 1-8-15,0-1 0 0,0 1 15 0,0-4-2 16,0-8 0-16,0 11 0 0,-9-3 7 0,5 3 0 0,0-3 1 16,-1 0 0-16,1-4-21 0,4-4 0 0,-9 7 0 0,5 1 0 15,0-4 0-15,4-4 0 0,-9 0 0 0,0 4 0 16,9-4 0-16,-8 0-8 0,-1 4 8 0,9-4-12 16,0 0 12-16,-9-4 0 0,5 4 0 0,4 0 0 15,0 0 8-15,-9-4-8 0,5-4 10 0,0 0-10 16,-1-3 0-16,5-1 0 0,-4-3 0 0,4 3 0 15,0-7 0-15,0 4 0 0,4 3 0 0,-4-3 0 16,0-1 0-16,9 1-20 0,-5 3 4 0,1 1 0 16,3-8 16-16,-3 11 0 0,-1 0 0 0,5 0 0 15,-1-3 9-15,-3 3 6 0,-1 4 1 0,5 0 0 16,-9 4-16-16,0 0-16 0,0 0 3 0,13 0 1 0,-9 4 12 16,5 0-11-16,-1 4 11 0,1 0-10 0,-5-1-4 0,5 5-1 15,-5-1 0-15,1 5 0 0,3-1 23 0,-3 1 5 16,-1-5 1-16,0 5 0 0,-4 3-14 0,0-4 0 15,0-3 8-15,0 3-8 0,-4 1 0 0,0-5 11 16,-1 5-11-16,1-5 10 0,-5-3 0 0,5 0 0 16,0 3 0-16,-1-3 0 0,5-8-10 0,-8 4 12 15,-1 0-12-15,5-4 12 0,-5-4-12 0,0 0 0 16,5-4 9-16,-5 4-9 0,5-3 8 0,0-1-8 16,-1 0 8-16,1-3-8 0,0-1 0 0,4-3 0 15,-5 3 0-15,5 1 0 0,5-5 0 0,-1 1-8 16,0 3 0-16,1-3 0 0,-1-1-11 0,0 1-1 15,5 7-1-15,0 1 0 0,-5-1 5 0,-4 8 0 16,9 0 1-16,-9 0 0 0,8 0 15 0,-8 0 0 0,9 8 0 16,0-5 0-16,-9-3-9 0,4 8 1 0,0 4 0 15,1-5 0-15,-5-7 8 0,0 0 0 0,0 0 8 0,-5 8-848 16</inkml:trace>
</inkml:ink>
</file>

<file path=ppt/ink/ink2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3:27.879"/>
    </inkml:context>
    <inkml:brush xml:id="br0">
      <inkml:brushProperty name="width" value="0.35" units="cm"/>
      <inkml:brushProperty name="height" value="0.35" units="cm"/>
      <inkml:brushProperty name="color" value="#57D200"/>
      <inkml:brushProperty name="fitToCurve" value="1"/>
    </inkml:brush>
  </inkml:definitions>
  <inkml:trace contextRef="#ctx0" brushRef="#br0">40 127 403 0,'0'0'17'0,"0"0"5"0,0 0-22 0,0 0 0 0,0 0 0 0,0 0 0 16,0 0 144-16,0 0 24 0,0 0 4 0,0 0 2 15,4 12-74-15,-4-12-16 0,0 0-2 0,0 0-1 16,4 7-21-16,-4-7-4 0,0 0 0 0,0 0-1 15,0 12-19-15,0-12-4 0,0 0-1 0,0 0 0 16,0 0-15-16,0 0-2 0,-4 4-1 0,4-4 0 16,0 0 7-16,0 0 2 0,0 0 0 0,0 0 0 15,0 0-7-15,0 0-2 0,0 0 0 0,-4 7 0 0,-1-3 0 16,5-4 0-16,0 0 0 0,0 0 0 0,0 0-13 16,0 0 8-16,-4 8-8 0,4-8 0 0,0 0 8 0,0 0-8 15,0 0 0-15,0 0 0 0,0 0 15 0,0 0-3 16,0 0-1-16,0 0 0 0,0 0-1 0,0 0 0 15,-9 0 0-15,5-8 0 0,-9 4-10 0,13 4 8 16,0 0-8-16,0 0 8 0,-4-7-8 0,4-1 0 16,0-3 0-16,0 3 8 0,4-4-8 0,0 5 0 15,-8-1 0-15,4-4 0 0,4 5 18 0,1-1-2 16,-5 8 0-16,4-8 0 0,-4 8-26 0,0 0-6 16,0 0 0-16,0 0-1 0,0 0 17 0,4-8-10 15,9 8 10-15,-4-3-8 0,-5-1 8 0,9 0 0 16,0 0 0-16,-8 0 0 0,-5-7 0 0,8 3 0 15,1 4 0-15,4-4 0 0,-4 1 17 0,-1 3-1 0,-8 4 0 16,0 0 0-16,13 0-27 0,-4 4-5 16,-9-4-2-16,0 7 0 0,9 9 18 0,-9-5-8 0,0 5 8 0,0-1 0 15,0-7 0-15,0 3 0 0,4 5 0 0,-8-5 0 16,-1 1 10-16,5 0 9 0,0-1 1 0,0-3 1 16,0-8-21-16,0 11 0 0,0-11 0 0,-4 12 0 15,0-1 8-15,-1-3 4 0,5-8 1 0,0 0 0 16,0 0-13-16,-8 8 11 0,-1 0-11 0,9-8 10 15,0 0-10-15,0 0 10 0,-9 0-10 0,-4 0 10 16,5 0-10-16,-1 0 8 0,0 0-8 0,1-4 8 16,-1-4-8-16,0 4 0 0,9 4 9 0,-4-4-9 15,-9-3 0-15,9 3 0 0,-1-4 0 0,1 0 0 16,-9-3 0-16,9 3 0 0,4 0 0 0,0 1 0 0,0-1 0 16,4 0 0-16,-4 1 0 0,9-5-12 0,-1 0 0 0,1 1-1 15,-5-1 0-15,9 1 0 0,0 3 1 0,-4 0 0 16,0 1 0-16,-1-1 0 0,5-4 12 0,-4 5 0 15,0 3 0-15,4 0 10 0,-5 4-10 0,1 0-14 16,-9 0 3-16,9 4 1 0,-9-4 10 0,8 8 0 16,5-1-9-16,-13-7 9 0,0 0 0 0,-4 12 18 15,13-5-3-15,-9 5-1 0,0-12-14 0,0 8 8 16,-5-1-8-16,5 5 0 0,0 0 18 0,0-5-2 16,-8 1-1-16,-1-4 0 0,9-4-4 0,0 0-1 15,-9 8 0-15,-4-5 0 0,5 1-2 0,-5 0-8 16,4 0 12-16,9-4-4 0,0 0-8 0,0 0 10 15,-4 0-10-15,4 0 10 0,0 0-10 0,0 0 0 16,0 0 0-16,-13 0-644 16,0 0-127-16</inkml:trace>
</inkml:ink>
</file>

<file path=ppt/ink/ink2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3:27.880"/>
    </inkml:context>
    <inkml:brush xml:id="br0">
      <inkml:brushProperty name="width" value="0.35" units="cm"/>
      <inkml:brushProperty name="height" value="0.35" units="cm"/>
      <inkml:brushProperty name="color" value="#57D200"/>
      <inkml:brushProperty name="fitToCurve" value="1"/>
    </inkml:brush>
  </inkml:definitions>
  <inkml:trace contextRef="#ctx0" brushRef="#br0">121 189 288 0,'0'0'12'0,"0"0"4"0,0 0-16 16,0 0 0-16,0 0 0 0,0 0 0 0,0 0 157 0,0 0 29 16,-9 8 6-16,9-8 0 0,-8 4-88 0,-1-1-17 15,9-3-4-15,0 0-1 0,-9 0-27 0,9 0-6 16,-13 4-1-16,13-4 0 0,-8 4 2 0,3 0 0 16,-3-4 0-16,8 0 0 0,0 0-31 0,0 0-7 15,0 0 0-15,0 0-1 0,-9 0 3 0,9 0 1 16,-9-4 0-16,9 4 0 0,-4-4 1 0,-5 0 1 15,9-3 0-15,0 7 0 0,-4-8-2 0,4-3-1 16,0 3 0-16,0 0 0 0,4-3-2 0,-4-5-1 16,0 5 0-16,0-1 0 0,0 0-3 0,5 1-8 15,-5 3 12-15,0-3-4 0,4-5 0 0,-4 5-8 16,4 3 12-16,-4 8-4 0,0 0-8 0,5-8 0 16,-1 4 0-16,5-3 0 0,-9 7 0 0,8-4 0 0,-8 4 0 15,9-4 0-15,-9 4 0 0,0 0 0 0,9 0-9 16,-1 0 9-16,1 0 0 0,0 0 0 0,-9 0 0 15,13 0 0-15,-5 0 10 0,5 4-1 0,-4 0 0 0,-9-4 0 16,0 0 7-16,0 0 2 0,13 11 0 0,-9-3 0 16,-4 4-2-16,5-1-1 0,-5-11 0 0,4 12 0 15,-4-12-3-15,4 7-1 0,1 5 0 0,-5-12 0 16,0 0-2-16,4 11 0 0,-4 1 0 0,0 0 0 16,0-12-1-16,0 7 0 0,-4 1 0 0,4 0 0 15,-9-4 2-15,5-1 0 0,-1 5 0 0,1 0 0 16,0 0 1-16,-1 3 0 0,-8-7 0 0,5 0 0 0,-5 3-11 15,0 1 0-15,4-4-10 0,0 0 10 0,-4 4 0 16,0-8 0-16,5 3 0 0,-1-3 0 0,0 4 0 0,1-8 0 16,-1 1 8-16,9 3-8 0,-9-8 0 0,5 4 0 15,4-8 0-15,-4 1 0 0,4-1 0 0,0 5-9 16,4-1 1-16,0 0 0 0,1 1-3 0,-1-5 0 16,0 0 0-16,5 1 0 0,0 3 11 0,-1-3-8 15,1-1 8-15,0 0-8 0,4 5 8 0,0 3 0 16,0 0 0-16,-5 0 0 0,5 0 0 0,0 4-12 15,-4 4 12-15,4-4-12 0,-4 0 12 0,-1 4 0 16,1 4 0-16,0-1-8 0,-1-3 8 0,-8-4 0 16,9 8 0-16,-9-8 0 0,4 8 28 0,-4-8 0 15,0 0 1-15,5 11 0 0,-5 1-19 0,0-4-10 16,0 3 10-16,-9 1-10 0,5-5 21 0,-1 5-1 16,-3-4-1-16,3-4 0 0,-3 3-19 0,3-3 8 0,-3 4-8 15,3-4 0-15,-3-1 14 0,-1 1-4 0,0-4-1 0,1 0 0 16,-1 0-9-16,9 0 0 0,0 0 9 0,0 0-9 15,0 0 0-15,0 0 0 0,0 0 0 0,0 0 8 16,0-7-8-16,0 7-8 0,0 0 8 0,0 0-12 16,0 0-66-1,0 0-14-15,0-8-2 0</inkml:trace>
  <inkml:trace contextRef="#ctx0" brushRef="#br0" timeOffset="1">880 185 910 0,'0'0'40'0,"0"0"9"0,0 0-39 0,0 0-10 0,0 0 0 0,0 0 0 16,0 0 52-16,0 0 8 0,0 0 1 0,0 0 1 15,0 0 5-15,0 0 1 0,0 0 0 0,0 0 0 0,0 0-12 0,0 0-1 16,0 0-1-16,0 0 0 0,0 0-32 0,0 0-6 16,0 0-2-16,0 0 0 0,0 0-2 0,0 0 0 15,0 0 0-15,0 0 0 0,0 0-12 0,-9 4 0 16,-4 0 0-16,13-4 0 0,0 0 15 0,0 0-3 16,0 0-1-16,0 0 0 0,0 0-11 0,0 0 8 15,-9 0-8-15,9 0 8 0,-8-4 10 0,8 4 2 16,-9 0 0-16,9 0 0 0,0 0-20 0,0 0 0 15,0 0 0-15,0 0 0 0,0-11 10 0,0 3 2 16,0 0 0-16,0 0 0 0,4 5 0 0,-4 3 1 16,-8-12 0-16,3 4 0 0,5 8-13 0,0 0 11 15,0 0-11-15,0 0 10 0,0 0-10 0,5-7 0 16,-1-5 0-16,5 4 0 0,-5 1 0 0,5-5 0 16,-5 4 0-16,0 1 8 0,5 3 4 0,0-4 0 0,-1 0 0 15,-3 1 0-15,3 3 11 0,-8 4 2 0,0 0 1 0,0 0 0 16,9-4-10-16,-9 4-3 0,0 0 0 0,0 0 0 15,0 0-13-15,0 0 0 0,9 8 8 0,-9-8-8 16,8 7 0-16,1 1 0 0,-9-8 0 0,9 8 0 16,-5-1 0-16,-4-7 0 0,0 0 0 0,9 12 0 15,-1 0 0-15,1-1 0 0,-5 1 8 0,-4-5-8 16,0-7 0-16,9 12 8 0,-9-12-8 0,0 12 0 16,4-1 12-16,-4-3-3 0,0-8-1 0,0 0 0 15,0 0 2-15,0 8 0 0,-4 3 0 0,4-11 0 16,0 8 0-16,0-8 0 0,-9 7 0 0,5-3 0 0,-5 4-10 15,5-4 10-15,-5 0-10 0,5 0 10 0,-5-4-10 16,1 3 0-16,-5-3 9 0,4-3-9 0,0 3 0 0,-4-4 9 16,9 0-9-16,-5 0 0 0,1-4 13 15,-1 4-4-15,-4-7-1 0,4 7 0 0,5-7-8 0,4 3 0 16,-4 0 0-16,-1-3 0 0,1-1 0 0,8 4 0 16,-4-3 0-16,5 3 0 0,-1-4-14 0,5 1 2 15,-9-1 0-15,8 5 0 0,1-1 12 0,4 0-9 16,-9 1 9-16,9-5-8 0,-4 4 8 0,4 1 0 15,-4-1 0-15,4 4 0 0,-5-4 0 0,1 8-8 16,4 0 8-16,-4 0 0 0,-1 0 0 0,1 0 0 16,-9 0 0-16,9 8-8 0,-1-8 17 0,1 8 4 15,-5-1 1-15,1 1 0 0,3 0-22 0,-8-8-5 16,0 0-1-16,5 8 0 0,-5 3 14 0,4 1 16 16,-4-12-3-16,0 7-1 0,-4 5-1 0,4-1-1 15,-5 1 0-15,1-4 0 0,-5 3-10 0,5-7 0 16,4-4-10-16,-9 8 10 0,5-4 0 0,-5 0 0 0,1-4 11 15,8 0-3-15,-9 0-8 0,0 3 0 0,1-3 8 0,-1 0-8 16,5-3 10-16,-5-1-2 0,5 4-8 0,-1 4 12 16,-3-8-12-16,8 4 0 0,0 0-12 0,0 0 12 15,0 0-28 1,0 0 0-16,0 0 1 0</inkml:trace>
</inkml:ink>
</file>

<file path=ppt/ink/ink2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3:27.882"/>
    </inkml:context>
    <inkml:brush xml:id="br0">
      <inkml:brushProperty name="width" value="0.35" units="cm"/>
      <inkml:brushProperty name="height" value="0.35" units="cm"/>
      <inkml:brushProperty name="color" value="#57D200"/>
      <inkml:brushProperty name="fitToCurve" value="1"/>
    </inkml:brush>
  </inkml:definitions>
  <inkml:trace contextRef="#ctx0" brushRef="#br0">34 179 230 0,'0'0'20'0,"0"0"-20"0,0 0 0 0,0 0 0 15,0 0 138-15,0 0 23 0,0 0 5 0,0 0 1 16,0 0-85-16,0 0-17 0,0 0-3 0,0 0-1 0,0 0 15 0,0 0 2 16,0 0 1-16,0 0 0 0,0 0-44 0,0 0-9 15,0 0-2-15,0 0 0 0,0 0-12 0,0 0-4 16,0 0 0-16,0 0 0 0,0 0 20 0,0 0 3 16,-9-8 1-16,9 8 0 0,-4-4-20 0,-5-3-3 15,5-1-1-15,-1 0 0 0,1 5 12 0,8-5 3 16,-4 0 0-16,5 0 0 0,-1 1 8 0,0-1 1 15,-4-4 1-15,5 5 0 0,-1 3-33 0,0-4 0 16,1 0 0-16,-1 1 0 0,-4 3-9 0,0 4-9 16,0 0-2-16,9-4 0 0,-9 4 20 0,8 0 0 15,1-4-8-15,-9 4 8 0,0 0 0 0,9 0 0 16,-1 0 0-16,5 0 0 0,-4 0 0 0,4 0 0 16,0 4 0-16,-4 0 0 0,-9-4 12 0,8 4-1 15,1 0 0-15,0 3 0 0,-1 1 9 0,-8-8 1 16,0 0 1-16,9 8 0 0,-5 3-4 0,5-3-1 15,-9-8 0-15,0 12 0 0,4-5-2 0,-4 5-1 0,0-12 0 16,-4 11 0-16,4 1 9 0,0-1 1 0,0-11 1 16,-9 4 0-16,1 4-14 0,-1-4-3 0,5 4-8 0,-5-1 12 15,9-7-12-15,-9 0 8 0,1 0-8 0,-1-4 0 16,9 4 10-16,-9 0-10 0,1-3 10 0,-1-5-10 16,-4 0 8-16,4 0-8 0,5 1 0 0,4-1 9 15,-4-3-9-15,4-1 0 0,0 4 0 0,4-3 0 16,-4 11 0-16,0 0 0 0,4-12-10 0,1 4 10 15,3 1-8-15,1 3 8 0,-5 0 0 0,9-4-9 16,-4 4 9-16,0 1 0 0,4-1-9 0,0 0 9 16,0 0 0-16,4 4 0 0,-4-4 0 0,0 0 0 15,-4 4-8-15,-1 0 8 0,5 4-10 0,-8 0 10 0,3-4 0 0,-8 0 0 16,0 0 0-16,0 0 0 0,5 8 0 0,-5-8 0 16,4 11 0-16,-4-3 0 0,0 4 0 0,0-1 10 15,-4 1 0-15,4-1 0 0,-9-3 5 0,5 4 1 16,-5-5 0-16,0 5 0 0,1-5-8 0,-1-3 0 15,-4-4-8-15,4 0 12 0,-4 0 8 0,5-4 0 16,-1 4 1-16,0 0 0 0,1-3-21 0,3-5-16 16,-3 4 2-16,-1-7 1 0,5 3 21 0,-1-4 5 15,-3 5 1-15,8-5 0 0,0 0-14 0,0 1-13 16,0-1 2-16,4 1 1 0,0-1-10 0,1 1-1 16,3-1-1-16,-3 4 0 0,3 5 12 0,-8 3 10 15,5-8-13-15,-5 8 5 0,0 0 8 0,13 0 0 16,-5 0-9-16,-8 0 9 0,0 0 0 0,0 0 0 15,0 0-9-15,0 0 9 0,0 0 0 0,0 0 0 16,0 0 0-16,0 0 0 0,9 4 0 0,-9-4 12 0,0 0-1 0,0 0-1 16,0 11-2-16,0-11-8 0,0 0 12 0,0 0-4 31,0 0-84-31,0 0-16 0</inkml:trace>
</inkml:ink>
</file>

<file path=ppt/ink/ink2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3:27.883"/>
    </inkml:context>
    <inkml:brush xml:id="br0">
      <inkml:brushProperty name="width" value="0.35" units="cm"/>
      <inkml:brushProperty name="height" value="0.35" units="cm"/>
      <inkml:brushProperty name="color" value="#57D200"/>
      <inkml:brushProperty name="fitToCurve" value="1"/>
    </inkml:brush>
  </inkml:definitions>
  <inkml:trace contextRef="#ctx0" brushRef="#br0">127 146 115 0,'-9'0'10'0,"9"0"-10"0,-4 0 0 0,4 0 0 16,0 0 151-16,0 4 28 0,0-4 5 0,0 0 2 16,-4 0-70-16,-1 8-13 0,1-4-3 0,0-4-1 15,4 0-17-15,0 0-3 0,0 0-1 0,0 0 0 16,-5 3-21-16,5-3-4 0,0 0-1 0,-4 4 0 16,0 0-26-16,4-4-6 0,0 0 0 0,-9 4-1 15,5 0-11-15,-5-4-8 0,9 0 12 0,0 0-12 0,0 0 8 0,0 0-8 16,-4 4 0-16,-1-4 0 0,-3 0 11 0,8 0-11 15,0 0 10-15,0 0-10 0,-5-8 27 0,5 8-1 16,0-4 0-16,0 4 0 0,-4-8-11 0,0 1-3 16,4-1 0-16,0 0 0 0,0-3 0 0,4 3-1 15,0 0 0-15,1-3 0 0,-1-1-11 0,0 5 0 16,1-1 0-16,-1-4 8 0,5-3-8 0,-5 3 0 16,0 8 0-16,1-7 0 0,-1 3 0 0,0 0 0 15,5 1 0-15,-9 7 0 0,0 0 0 0,0 0 0 16,0 0 0-16,0 0 0 0,0 0 9 0,9 0 0 15,-1 4 0-15,5-1 0 0,-13-3-9 0,0 0 0 16,5 4 0-16,-5-4 0 0,13 8 8 0,0-4-8 0,-9 0 8 16,5 3-8-16,-9-7 19 0,8 4-2 15,-8-4 0-15,9 8 0 0,-9-8 2 0,9 8 0 0,-1-1 0 0,1 5 0 16,-9-12-5-16,4 8-1 0,-4 3 0 0,5-3 0 16,-5-8 4-16,0 12 1 0,0-12 0 0,0 11 0 15,-5-3 0-15,5 3 0 0,0-11 0 0,-4 12 0 16,-5-1-5-16,5-3-1 0,4-8 0 0,-13 4 0 15,0 4-12-15,0-4 8 0,4 3-8 0,-8-3 0 16,4 0 0-16,0 0 0 0,0 0 0 0,0 3 0 16,0-7 0-16,4 4 0 0,1-4 0 0,-1-4 0 15,0 1-12-15,1-5 4 0,-1 8 8 0,0-8-13 16,5 0 3-16,4-3 1 0,-4-5 0 0,-1 5 0 16,5 3-8-16,0-3-2 0,9-1 0 0,-5 1 0 0,5 3 19 15,-5 0-10-15,5 4 10 0,0 0-8 0,-1-3 8 16,-3-1 0-16,3 0 0 0,1-3 0 0,4 3 0 0,-9 4 0 15,-4 4 8-15,13 4-8 0,0-8 21 0,0 0 0 16,0 4 0-16,-13 0 0 0,9 4-21 0,-9-4 0 16,9 4 0-16,-1 0 0 0,1 0 0 0,0 3 0 15,4-7 0-15,-13 0 8 0,4 8-8 0,-4 4 11 16,4-1-11-16,1 1 12 0,-5-4 5 0,-5 3 2 16,5 4 0-16,-4-3 0 0,0 0-11 0,-1-5-8 15,-3 1 12-15,-1 4-12 0,0-9 16 0,1 1-3 16,-1 0-1-16,0 0 0 0,-4 0 8 0,9-4 0 15,4 0 1-15,-9 0 0 0,1-4-21 0,-1-4-15 16,5 1 3-16,-1-1 0 0,1 4-4 0,0-8 0 16,-1-3 0-16,5 0 0 15,0 3-9-15,0 1-3 0,5 3 0 0,-1-4 0 16,0 5-4-16,-4 7-2 0,0 0 0 0,13-4 0 0,-4 0 26 0,-9 4 8 0,0 0 0 16,0 0 0-16,9 4-9 0,-9-4 9 0,8 7 0 0,-3 1-9 31,-5-8-55-31,0 0-10 0</inkml:trace>
</inkml:ink>
</file>

<file path=ppt/ink/ink2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3:27.884"/>
    </inkml:context>
    <inkml:brush xml:id="br0">
      <inkml:brushProperty name="width" value="0.35" units="cm"/>
      <inkml:brushProperty name="height" value="0.35" units="cm"/>
      <inkml:brushProperty name="color" value="#ED1C24"/>
      <inkml:brushProperty name="fitToCurve" value="1"/>
    </inkml:brush>
  </inkml:definitions>
  <inkml:trace contextRef="#ctx0" brushRef="#br0">615 1411 738 0,'0'0'32'0,"0"0"8"0,0 0-32 0,0 0-8 0,0 0 0 0,0 0 0 0,0 0 108 15,0 0 20-15,0 0 4 0,0 0 0 0,0 0-28 0,0 0-7 16,0 0-1-16,0 0 0 0,0 0-40 0,0 0-9 16,0 0-2-16,0 0 0 0,0 0 0 0,0 0 0 15,-4 7 0-15,4-7 0 0,0 0-8 0,0 0-1 16,0 0-1-16,0 0 0 0,-4 12-9 0,4-12-2 15,0 0 0-15,0 0 0 0,0 0-12 0,0 0-4 16,0 0 0-16,0 0 0 0,0 0-8 0,0 0 8 16,0 0-8-16,0 0 8 0,0 0-8 0,0 0 0 15,0 0 0-15,0 0 0 0,0 0 0 0,0 0-11 16,0 0 1-16,0 8-620 16,0-8-124-16</inkml:trace>
  <inkml:trace contextRef="#ctx0" brushRef="#br0" timeOffset="1">620 1491 230 0,'0'0'10'0,"0"0"2"0,0 0-12 0,0 0 0 15,0 0 0-15,0 0 0 0,-5 8 106 0,5-8 18 16,0 0 4-16,0 0 1 0,0 0-67 0,0 0-14 0,0 0-2 0,0 0-1 16,-8 4 18-16,-1 0 3 0,5-4 1 0,4 0 0 15,-9-4 9-15,9 4 1 0,-4-4 1 0,-1 4 0 16,-3-4-21-16,8 4-4 0,0 0-1 0,0 0 0 16,0 0-52-16,0 0 0 0,0 0-16 0,0 0 4 15,-5-7 12-15,5 7 0 0,-4-4 0 0,4 4-8 16,-9-4 8-16,5 0-8 0,-5 0 8 0,9 4-8 15,-4-4 8-15,0-3 0 0,-1-1 0 0,1 0 0 16,4 8 0-16,-4-4 8 0,-1-3-8 0,5-1 0 16,0 0 16-16,0 1-2 0,0-1 0 0,0 0 0 15,0 0-14-15,5 5 0 0,-5 3 8 0,0-8-8 16,8 0 0-16,-3 4 0 0,-1 0 0 0,5 1 0 0,4 3 0 0,-9 3 0 16,9-3 0-16,-9 4-10 0,5 0 10 0,0-4 0 15,-1 0 0-15,5 4 0 0,-13-4 0 0,9 0 0 16,0 0 0-16,-9 0 0 0,0 0 0 0,8 4 0 15,-8-4 0-15,0 0 0 0,9 4 0 0,-5 0 0 16,5-1 8-16,-9-3-8 0,0 0 13 0,4 8-1 16,1 0-1-16,-1 3 0 0,-4-11 3 0,0 0 1 15,0 8 0-15,4 4 0 0,-4-5-7 0,0-7-8 16,0 0 11-16,0 0-11 0,-4 12 8 0,0-4-8 16,4-8 0-16,-5 7 0 0,5-7 8 0,-8 4-8 15,8-4 0-15,-9 8 0 0,5-4 0 0,4-4 0 16,-9 4 0-16,9-4 0 0,0 0 0 0,-9 3 12 15,1-3-4-15,-1 0-8 0,9 0 0 0,-9 0 0 0,5 0 0 0,4 0-9 16,0 0 9-16,-9-7 0 0,1-5 0 16,3 8 0-16,1-3 0 0,4-1 0 0,0-4 0 0,0 5-8 15,-4-5-4-15,8 1-1 0,-4-1 0 0,4 0 0 16,1 1 13-16,-1-1-9 0,0-3 9 0,5 3-8 16,-5 5 8-16,5-1 0 0,-5 0 0 0,5 1 0 15,0 3 0-15,-1 0 0 0,-8 4 0 0,5-8 0 16,3 4 0-16,1 0 0 0,0-3 0 0,-1 3 0 15,-8 4 0-15,9 4 0 0,0-4 0 0,-9 0-8 16,0 0 8-16,8 4 0 0,1-1 0 0,-5 5 0 16,-4-8 13-16,5 8-1 0,-1 0-1 0,0 3 0 15,1 1-3-15,-5-1 0 0,0 1 0 0,0-1 0 16,0-3-8-16,0 4 0 0,0-1 9 0,-5 1-9 0,5-1 20 16,0-3 0-16,-8 0 0 0,3 3 0 0,1-3-20 15,0 0-18-15,-1-4 3 0,-3-1 1 0,-1 1 14 0,9-4 0 16,-9 0 0-16,1 4 0 0,-5-4 0 0,4 0 0 15,0 0 0-15,1-4 0 0,3 4 0 0,-3-4 0 16,-1 4 0-16,5-7 0 0,-1-1 0 0,1-4 0 16,0 5 0-16,-1-1 0 0,5-4 0 0,0 5-17 15,0-5 3-15,0 4 1 0,0 8 1 0,0-11 0 16,0 3 0-16,9 0 0 0,-9 8 12 0,4-7 0 16,5-1-10-16,0 0 10 0,-9 8 0 0,8 0 0 15,1 0 0-15,0 0 0 0,-9 0 0 0,13 0 0 16,-5 4-9-16,1 0 9 0,0 0 0 0,-1-4 0 15,-8 0 0-15,9 8 0 0,0-1 0 0,-1-3 0 16,-3 4 0-16,3 0 0 0,-8-8 0 0,0 0 8 16,0 0-8-16,5 7 0 0,-5 1 14 0,0 0-3 0,0-1-1 15,0 5 0-15,-5 0 14 0,1-5 2 0,0 1 1 0,-5 0 0 16,0-4-27-16,5-1-11 0,-5 1 1 0,1 4 0 16,8-8 10-16,-9 0 0 0,0 4 0 0,1 0 0 15,8-4 0-15,-9 3 0 0,0-3 0 0,9 0 0 16,-8 0 0-16,8 0 0 0,0 0 0 0,0 0 8 15,0 0-8-15,0 0 0 0,-9 0 0 0,9 0-524 16,0 0-102-16</inkml:trace>
  <inkml:trace contextRef="#ctx0" brushRef="#br0" timeOffset="2">2068 1376 230 0,'0'0'20'0,"0"0"-20"0,0 0 0 0,0 0 0 16,0 0 164-16,0 0 29 0,0 0 6 0,0 0 1 16,0 0-99-16,0 0-19 0,0 0-4 0,0 0-1 15,0 0-31-15,0 0-6 0,0 0-2 0,-9 8 0 16,9-8-19-16,0 0-4 0,0 0-1 0,-4 3 0 16,-5 5 26-16,9-8 6 0,-9 0 1 0,9 0 0 15,-8 0-2-15,3-4 0 0,-3 0 0 0,8 4 0 16,-5-7-25-16,1-1-4 0,4-4-2 0,-4 5 0 15,-5-5-5-15,9 1-1 0,-4-1 0 0,4 1 0 0,-5-1-8 0,5 0 0 16,-4 1 0-16,8 3 0 0,-4-3 0 0,5 3 0 16,-1-8 0-16,-4 5 0 0,4-1 0 15,1 5 0-15,-1-1 0 0,5 4 0 0,-5-4 0 0,5 5 0 16,-5-1 0-16,-4 4 0 0,0 0 0 0,9-4-11 16,-1 4 3-16,5 0 0 0,-8 4 8 0,8 0 11 15,-5-4-3-15,1 7 0 0,0-3-8 0,-1 4 0 16,1-4 0-16,0 3 0 0,-1 1 0 0,1 4 0 15,-5-5 12-15,5 1-4 0,-5 4 3 0,1-5 0 16,-5 1 0-16,4 4 0 0,0-1-1 0,1 1 0 16,-5-5 0-16,-5 5 0 0,1-4-2 0,0 3-8 15,4-3 12-15,-5 0-4 0,-8-5 10 0,9 1 2 16,4-4 0-16,0 0 0 0,-9 4-20 0,1-4-17 16,-5 0 3-16,4 0 1 0,0 0 21 0,1-4 5 15,-1 0 1-15,0 1 0 0,1-1-14 0,3-4 0 0,-3 0 0 0,-1 1 0 16,0-5 0-16,5 4-13 0,0-3 4 0,-1 3 1 15,1-3 8-15,0 3 14 0,4-4-3 0,0 5-1 32,0-5-31-32,0 0-7 0,0 5 0 0,4-1-1 0,-4 0 21 0,9 1 8 0,-9 7 0 0,8-4-9 15,5 0 9-15,0 0 0 0,0 0 0 0,0 0-8 16,0 4 8-16,0 0 0 0,0 0 0 0,0 0-8 16,0 4 8-16,-4 0 0 0,4-4 0 0,-4 8 0 15,-1 0 0-15,1 3 12 0,-5 1-2 0,-4-1-1 16,5 1 15-16,-5 3 2 0,0-3 1 0,-5-1 0 15,-3 1-27-15,3-1 0 0,1 5 0 0,0-5 0 0,-5 1 0 16,0-1 0-16,1 1 0 0,-1-4 0 0,0-1 11 0,5-3-3 16,-9 0-8-16,4 4 12 0,-4-8-12 0,5 4 0 15,-1 0 8-15,0-4-8 0,1-4 0 0,3 4 0 16,-3-4 0-16,-1 0 0 0,0 0 0 0,5 0-13 16,4 4 2-16,0-7 1 15,0 7-15-15,0-8-3 0,0 8-1 0,4-12 0 0,1 5 13 0,-5 7 2 16,0 0 1-16,0 0 0 0,8-8 13 0,-3 0-11 15,-1 4 11-15,-4 4-10 0,0 0 10 0,0 0 0 16,0 0 0-16,0 0 0 0,0 0 0 0,0 0-13 16,0 0 5-16,0 0-808 0</inkml:trace>
  <inkml:trace contextRef="#ctx0" brushRef="#br0" timeOffset="3">3164 1376 702 0,'0'0'31'0,"0"0"6"0,0 0-29 0,0 0-8 0,-8 0 0 0,8 0 0 15,0 0 43-15,-5 0 7 0,-3 0 2 0,-1 0 0 16,0 0 9-16,9 0 3 0,-4-4 0 0,-5 0 0 16,9 4-10-16,-4-4-2 0,-5 0 0 0,1 1 0 15,-1-1-8-15,5 0-1 0,4 4-1 0,0 0 0 16,0-8-10-16,0 8-3 0,-9-7 0 0,5-1 0 15,4 0-16-15,0 0-3 0,-9 1-1 0,9 3 0 16,0 4-1-16,0-8 0 0,-4 0 0 0,-1 1 0 0,10-1 4 16,-5 8 1-16,0-4 0 0,0 4 0 0,-5-11-13 15,5 11 9-15,5-8-9 0,-5 8 8 0,4-8-8 0,5 0 0 16,-5 1 0-16,0-1 8 0,1 0-8 0,-1 1 10 16,-4 7-10-16,9-4 10 0,-5-4 9 0,-4 8 1 15,0 0 1-15,0 0 0 0,13-4-21 0,-4 4 8 16,-9 0-8-16,8 4 0 0,1 4 0 0,0 0 0 15,-1-1 0-15,1 5 0 0,-5-5 11 0,1 5 4 16,-1 0 1-16,5-1 0 0,-5-3-2 0,0 0 0 16,1 3 0-16,-1-3 0 0,-4-8-14 0,0 11 11 15,0-3-11-15,0 4 10 0,0-1-2 0,-4-3 0 16,-1 0 0-16,1 3 0 0,4-11 2 0,-9 8 0 16,1-4 0-16,-1 3 0 0,5-3 2 0,-5 0 1 15,0 0 0-15,1 0 0 0,-1-4-13 0,-4 0 0 0,4 0 0 16,-4-4-10-16,5 0 10 0,-5 0 16 15,4 0-4-15,-4 4-1 0,0-7-11 0,4-1 0 0,-4 0 0 0,4 1 8 16,1-1-8-16,3-4-17 0,1 5 4 16,4-1 1-16,4 0 12 0,-4 8 0 0,5-7 0 0,-1-1 0 15,5 4-12-15,0 0-8 0,4-4-3 0,-5 5 0 16,5-1 23-16,-4 0 0 0,0 0-9 0,-1 4 9 16,1 0 0-16,0 0 0 0,4 0-8 0,-5 0 8 15,5 0 0-15,0 4 0 0,-4-4 0 0,0 4 0 16,-9-4 0-16,8 4 0 0,1-4 0 0,0 7 0 15,-9-7 0-15,0 0 0 0,0 0 0 0,8 8 9 16,1 0 11-16,-9-8 1 0,0 7 1 0,0 5 0 16,0-12 2-16,0 12 1 0,-4-1 0 0,-5 1 0 0,5-5-10 15,-5 1-3-15,5-4 0 0,-5 0 0 0,-4 3-12 16,4-3 0-16,1-4-9 0,-1 0 9 0,0 0 0 0,5-4 0 16,-5-3 13-16,1-1-4 0,-1 0-23 0,5 1-5 15,4-5-1-15,-5 1 0 0,5-1 1 0,0 0 0 16,0 5 0-16,5-1 0 0,-1 0 19 0,0 1 0 15,1-1-8-15,-5 8 8 0,4-8-18 0,5 0 0 16,-5 1 0-16,-4 7 0 0,0 0 18 0,0 0 0 16,0 0-8-16,0 0 8 0,0 0 13 0,0 0 7 15,0 0 0-15,0 0 1 0,0 0-9 0,0 0-3 16,0 0 0-16,0 0 0 0,0 0-1 0,0 0 0 16,0 0 0-16,0 0 0 0,0 11-8 0,0-11 0 15,0 8 0-15,0-8-618 16,0 0-121-16</inkml:trace>
  <inkml:trace contextRef="#ctx0" brushRef="#br0" timeOffset="4">650 1399 230 0,'0'0'20'0,"0"0"-20"0,0 0 0 0,0 0 0 0,0 0 156 16,0 0 26-16,0 0 6 0,0 0 0 0,0 0-129 0,0 0-27 15,0 0-4-15,0 0-2 0,0 0 12 0,0 0 2 16,0 0 1-16,0 0 0 0,0 0 16 0,0 0 3 15,0 0 1-15,0 0 0 0,0 0-14 0,0 0-3 16,0 0-1-16,-9-4 0 0,5-4-19 0,4 8-4 16,0 0-1-16,0-7 0 0,-4-1-19 0,4 0 0 15,0 8 8-15,4-7-8 0,0-1 0 0,-4 0 0 16,5 1 0-16,-1 3 0 0,0-4-11 0,1 0 11 16,-5 4-12-16,0 4 12 0,0 0-8 0,8-7 8 15,1 3 0-15,-9 4 0 0,0 0-8 0,9 0 8 16,-1 4 0-16,5 0 0 0,-13-4-8 0,9 3 8 15,0 5 0-15,-5 0 0 0,5 0 0 0,-5 3 0 16,0-3 0-16,1 3 0 0,-5-11 8 0,0 12 1 0,0-4 1 16,0-8 0-16,0 11 2 0,0-3 1 0,0-8 0 0,-5 11 0 15,1-3 2-15,0 4 0 0,4-12 0 0,-5 7 0 16,5-7-5-16,-8 4-1 0,-1 4 0 0,9-8 0 16,-9 0 9-16,9 0 2 0,-8-4 0 0,-1 4 0 15,0-8-4-15,9 8-1 0,-4-3 0 0,0-1 0 16,4-4-15-16,0 8 0 0,-9-8 8 0,9 8-8 15,0-7 0-15,0-1 0 0,0 8 0 0,0 0-10 16,4-8 10-16,-4 8-8 0,5-8 8 0,-5 8-8 16,0 0 8-16,0 0-10 0,0 0 10 0,4 0-10 15,-4 0 10-15,9 0-12 0,-9 0 12 0,0 0-12 16,0 0 12-16,13 8 9 0,-5 0-1 0,1 0-8 16,-9 3 0-16,0-11 0 0,0 0-12 0,0 0 3 0,4 8 9 0,-4-8 12 15,0 8-2-15,0-8-1 0,0 0-9 0,0 11-11 16,0 1 3-16,0-12 0 0,0 0 8 0,0 0 0 15,0 0 8-15,-4 4-8 0,4-4 9 0,0 0-9 16,0 0 12-16,0 0-549 16,0 0-110-16</inkml:trace>
</inkml:ink>
</file>

<file path=ppt/ink/ink2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3:27.88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22 832 172 0,'-22'4'8'0,"22"-4"1"0,0 0-9 0,0 0 0 0,0 0 0 0,0 0 0 16,0 0 136-16,0 0 26 0,0 0 5 0,0 0 1 15,0 0-105-15,0 0-21 0,0 0-4 0,0 0-1 16,0 0-15-16,0 0-3 0,9-4-1 0,-1-4 0 15,-8 8 7-15,0 0 2 0,0-8 0 0,9 5 0 16,4-5 1-16,-13 8 0 0,0 0 0 0,0 0 0 16,0 0-13-16,0 0-3 0,0 0 0 0,4-8 0 15,1 0 17-15,-1 1 3 0,-4 7 1 0,5-8 0 16,-5-4-7-16,8 5-2 0,5-1 0 0,-8-4 0 0,-1 1-3 16,5-1-1-16,4 5 0 0,-5-1 0 15,1-4-4-15,4 5 0 0,0-5-1 0,0 4 0 0,4-3-6 0,-4-1-1 16,0 1 0-16,5 3 0 0,-1 0-8 15,0 4 8-15,-8 1-8 0,8-5 8 0,-4 0-8 0,0 0 0 16,0 1 9-16,0 3-9 0,5 0 0 0,-1 0 0 16,0 4 0-16,-4 0 0 0,-4-4 0 0,4 4 8 15,9-3-8-15,-1-1 0 0,5 4 0 0,-4 0 0 16,-9 0 0-16,0 0 0 0,4-4 0 0,5 4 0 16,0 0 0-16,4 0 0 0,4 0 0 0,-4 0 0 15,-9 0 0-15,14 4 0 0,-1-8 0 0,0 4 0 16,-8 0 0-16,0 0 0 0,8 0 0 0,-4-4 0 15,0 4 0-15,0 0 0 0,-4 0 0 0,4-4 0 16,0 4 0-16,0-4 0 0,0 4 0 0,0-4 0 16,4 4 0-16,1-3 0 0,-1-1 0 0,0 4 0 0,9-4 8 15,0 4-8-15,0 4 9 0,-4-4-9 0,0 4 12 16,-1-4-12-16,1 0 8 0,4 0-8 0,-9 0 0 16,5 0 0-16,0-4 18 0,-1 4-3 0,1-4-1 0,4 0 0 15,0-4 7-15,-4 1 2 0,4-1 0 0,8-4 0 16,-3-3-3-16,-1-1 0 0,5 1 0 0,-5 0 0 15,0-5-11-15,1 1-9 0,-9-4 12 0,8 4-12 16,-4-4 13-16,-4 3-4 0,4-3-1 0,-5 4 0 16,1 0-8-16,-5-4 0 0,1-1 0 0,3 5 8 15,-3 4-8-15,-1-4 10 0,-4 3-10 0,-4 1 10 16,4-1-10-16,-9 5 0 0,0-5 0 0,-4 5 0 16,0 3-13-16,0 0-5 0,-13 8-1 0,5-4 0 15,-5 4-16-15,0 0-3 0,0 0-1 0,0 0 0 16,0 0-36-16,0 0-7 0,-5-11-2 0,5 11 0 0,0 0 50 15,-4-4 10-15,4 4 1 0,0 0 1 0,0 0 30 0,0 0 7 16,0-11 1-16,0 11 0 0,0 0 4 0,0 0 2 16,0-8 0-16,0 8 0 0,0 0 6 0,0 0 0 15,0 0 1-15,0 0 0 0,0 0 0 0,0 0 0 16,0 0 0-16,0 0 0 0,0 0 2 0,0 0 0 16,-4 11 0-16,-1-3 0 0,5 0-5 0,0-1-1 15,-4 1 0-15,4 4 0 0,0-12-10 0,0 7-3 16,0 5 0-16,4 0 0 0,1-1 0 0,-1-3-1 15,0 0 0-15,5-1 0 0,0 5 3 0,-1-4 1 16,-3 3 0-16,3 1 0 0,-3-5-15 0,3 5-16 16,1-1 3-16,0 1 1 0,4-4 12 0,-5 3 0 0,1-3 0 15,0 4 0-15,-1-1 0 0,5-3 0 0,-4 0 0 16,4 3 0-16,0-3 0 0,4-1 0 0,1 1 0 0,-1-4 0 16,0 4 0-16,1-1 0 0,-1-3 0 0,5 4 0 15,-1-4 16-15,1 4-4 0,4-5-1 0,0 5 0 16,-4 0-11-16,-1 0 0 0,6-5 0 0,-1 1 0 15,0 0-14-15,4 0 5 0,0 0 1 0,5-4 0 16,-5 0 8-16,5-4 0 0,-9 4 8 0,4 0-8 16,1 0 0-16,-5 0 0 0,4 0 0 0,-4 0 0 15,4 4 0-15,-4-4 0 0,5 0 0 0,-1 0 0 16,0 0 10-16,1 0-2 0,8 0-8 0,-5 4 12 16,1-4-12-16,-5 0 0 0,1 0 0 0,8-4 0 0,0 4 9 0,0-4-1 15,0 0 0-15,4 0 0 0,0 4 0 16,1 0-8-16,-5-4 12 0,9 4-4 0,-1-3-8 0,5 3 0 15,0 3 9-15,0 1-9 0,0 0 0 0,5 0 8 16,-10 8-8-16,5-1 0 0,-4 1 0 0,0 7 0 16,-5-4 0-16,5 5 0 0,-5 7 0 0,5-4 0 15,4-4 0-15,-5 8 0 0,-3 0 8 0,-1 0 3 16,0 0 1-16,1 4 0 0,-9-1-12 0,-5-3 0 16,5 0 0-16,-5 0 8 0,-4 0 4 0,-4-4 1 15,-5-3 0-15,5-1-655 16,-5-4-131-16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49:29.919"/>
    </inkml:context>
    <inkml:brush xml:id="br0">
      <inkml:brushProperty name="width" value="0.1" units="cm"/>
      <inkml:brushProperty name="height" value="0.1" units="cm"/>
      <inkml:brushProperty name="color" value="#3165BB"/>
      <inkml:brushProperty name="fitToCurve" value="1"/>
    </inkml:brush>
  </inkml:definitions>
  <inkml:trace contextRef="#ctx0" brushRef="#br0">22 339 748 0,'0'0'67'0,"-5"-4"-54"16,1-4-13-16,0 4 0 0,4 4 165 0,-5-7 31 15,1 7 5-15,4 0 2 0,0 0-60 0,0 0-12 16,4 11-3-16,1 5 0 0,3 3-60 0,-3 4-13 15,-1 8-3-15,0 0 0 0,-4-1-8 0,0 5-3 16,5 4 0-16,-5 3 0 0,-5 4-17 0,5-7-4 16,0-5-1-16,5 5 0 0,-5-8-1 0,4 0 0 15,-4-8 0-15,4 0 0 0,-4-4 3 0,5 0 1 16,-5-3 0-16,0-1 0 0,0-15-22 0,0 0 0 0,0 0 0 16,0 0 0-16,8-8 20 0,1-3 2 0,-5-4 1 0,5-9 0 15,0 1-11-15,-1-4-1 0,1-4-1 0,-5-3 0 16,5-1-10-16,0 0 0 0,-1-3 0 0,5-1 0 15,-8 1 0-15,8 3-11 0,0 4 11 0,0 4-8 16,-5 8 8-16,5 0-10 0,0 7 10 0,0 8-10 16,0 1 10-16,0 6 0 0,-4 1-9 0,0 8 9 15,4-4 0-15,-9 3 0 0,5 5 0 0,-5 3 8 16,0 0 8-16,1 0 2 0,-1 1 0 0,-4-1 0 16,-4 8 7-16,4 0 2 0,0 0 0 0,-5-4 0 15,5-4 0-15,-4 0 0 0,0 1 0 0,4-1 0 16,-5-4-14-16,5 1-2 0,-4-5-1 0,4 5 0 0,0-9-10 15,0-7-14-15,0 12 3 0,0-12 1 16,0 0-42-16,0 0-8 0,0 0-1 0,13-8-1 16,-4-7-112-16,8-4-22 0,-8-4-5 0,4-1-1 15,0 1 59-15,0 0 12 0,-5-4 3 0,5 4 0 16,0 0-22-16,-4 0-4 0,0 7-1 0,-1-3 0 16,1 4 98-16,0 7 19 0,-1 4 4 0,1 4 1 0,0 0 131 15,-5 4 26-15,5 0 6 0,-5 4 1 0,-4 3-4 0,4 8-1 16,-4 1 0-16,0 3 0 0,0 0-38 0,5-4-8 15,-10 0-2-15,5 1 0 0,5-1 7 0,-5 0 2 16,4-3 0-16,-4-1 0 0,4 0-57 0,-4-3-11 16,9 0-3-16,0-1 0 0,0-7 4 0,-1 0 0 15,1 0 0-15,4-4 0 0,-4-4 12 0,-1 0 2 16,-3-4 1-16,3-3 0 0,1-1-14 0,-5 1-2 0,5-5-1 16,0 5 0-16,4-5 0 0,-5 1 0 15,-8-1 0-15,-4 5 0 0,0-5 10 0,-1 1 3 0,-3 3 0 0,-1-3 0 16,0 0-7-16,-4 7 0 0,0 0-1 0,0 1 0 15,-4 3-15-15,4-4-8 0,0 4 10 0,4 4-10 16,-4-8 0-16,0 8 0 0,13 0-8 0,0 0 8 16,0 0-80-1,0 0-8-15,-9 0-3 0,9 0 0 0,0 0-87 0,0 0-18 16,0 0-3-16</inkml:trace>
  <inkml:trace contextRef="#ctx0" brushRef="#br0" timeOffset="418">754 200 748 0,'0'0'67'0,"0"0"-54"16,0 0-13-16,0 0 0 0,0 0 206 0,0 0 38 16,0 0 8-16,0 0 2 0,0 0-124 0,0 0-25 15,0 0-5-15,5 12 0 0,-1-1-48 0,0 4-10 16,5-3-2-16,0 7 0 0,-5 1-2 0,0 3-1 16,1 0 0-16,-1 8 0 0,0-1 2 0,1 1 0 15,-1 4 0-15,0 7 0 0,1-3-16 0,-1-1-3 16,-4-3-1-16,4 0 0 0,-4-4-11 0,5 3-8 15,-1-3 12-15,-4 4-12 0,0-8 0 0,-4-4 0 16,-1-4 0-16,5 0 0 16,-4-3-50-16,-5-8-7 0,5-1-2 0,-9 1 0 15,4 0-35-15,1-5-7 0,-5-6-2 0,0-5 0 16,0-4-37-16,0 1-8 0,4-8-2 0,-4 3 0 16,0-3 44-16,0-4 9 0,0-4 1 0,4 0 1 0,1-4 159 0,-5 0 31 15,4 4 6-15,5 0 2 0,4 0 29 0,-5 4 7 0,5 4 1 16,5 7 0-16,3 1-32 0,-3 3-7 0,3-4-1 15,5 1 0-15,0-1-24 0,5 5-6 0,-1-1-1 0,5 4 0 16,-1 0-19-16,-3 0-4 0,8 4-1 0,-5 0 0 16,1-3-12-16,-5-5-2 0,1 4-1 0,-1 0 0 15,5 0-8-15,-9-3-2 0,4-1 0 0,-4 0 0 16,0 0-12-16,0 1-8 0,-4 3 10 0,-1-4-10 16,-3 4 0-16,-1 0-13 0,-4 4 1 0,9-7-839 15,-5-5-167-15</inkml:trace>
  <inkml:trace contextRef="#ctx0" brushRef="#br0" timeOffset="1379">1907 462 576 0,'0'0'25'0,"5"-12"6"0,-1 1-31 0,-4-5 0 16,0 5 0-16,0-5 0 0,0 1 222 0,0 0 38 16,0 3 8-16,-4 1 2 0,-1-1-162 0,1 4-33 15,0-3-7-15,-1 3 0 0,1 0-2 0,4 8 0 16,-4-4 0-16,-1 1 0 0,-3-1 1 0,3 4 0 15,-3-4 0-15,-1 8 0 0,5-4-27 0,-5 7-4 16,0-3-2-16,-4 8 0 0,5 3-19 0,-5 1-4 16,4 7-1-16,-4 4 0 0,0 4-10 0,0-1 0 15,0 5 0-15,4 4 0 0,1-9 0 0,-1 5 0 16,0-4 0-16,5-4 0 0,0 0 0 0,-1-4 0 16,5-4 0-16,0 1 0 0,0-9 0 0,0 1 0 15,5-1 0-15,-5-11 0 0,0 0 0 0,0 0 8 16,0 0-8-16,13-7 0 0,-5-5 11 0,5 4-3 0,0-7-8 15,0-4 12-15,-4-5-12 0,4 1 0 0,0 0-9 16,-4 0 9-16,4 0 0 0,-5 0 0 0,-3 0-8 0,3 7 8 16,1 5 0-16,0-1 0 0,-5 5 0 0,-4 7 0 15,4-4 0-15,5 4 0 0,0 0-10 0,-1 7 10 16,1 5 8-16,-5 3 5 0,-4 1 2 0,9 7 0 16,-5 0-15-16,-4 4 9 0,5 0-9 0,-1 4 8 15,-4 0-8-15,4 3 10 0,-4-7-10 0,0 8 10 16,0-4-10-16,-4 0 8 0,0-1-8 0,-1-3 8 15,-3 0 3-15,-1 0 0 0,0 0 0 0,1-4 0 16,-1 4 4-16,-4-7 1 0,4-5 0 0,-4 0 0 0,0 1-6 16,0-5-1-16,0-3 0 0,0-4 0 0,0 4 4 0,5-1 1 15,-5-10 0-15,0-1 0 0,0 0 2 0,4-4 0 16,5 0 0-16,-1-3 0 0,-3-5-3 0,3 5 0 16,5-1 0-16,0-3 0 0,5-4-13 0,-1-1 0 15,0 1 0-15,5 4-10 0,0-5 10 0,-1 5 0 16,1-4 0-16,4 3 0 0,0 5 0 0,0-1 0 15,0-3 0-15,4 3-8 0,-4-3 8 0,5 3-13 16,3 5 5-16,-3-5 8 16,3 4-61-16,-8-3-5 0,0-1-1 0,0 1 0 15,5 3-10-15,-1-4-3 0,-4 5 0 0,0-1-620 16,4 0-125-16</inkml:trace>
  <inkml:trace contextRef="#ctx0" brushRef="#br0" timeOffset="1734">2180 570 115 0,'0'0'0'0,"0"0"10"0,-4 8-10 0,0 3 0 0,-5-3 0 0,0 3 0 16,1 9 395-16,3-5 77 0,-3 4 15 0,8 1 3 15,-5-1-338-15,1-4-67 0,4 1-13 0,4-1-4 16,1-3-40-16,-1-1-9 0,-4-11-2 0,9 12 0 15,-5-8-1-15,5-1 0 0,-9-3 0 0,13 4 0 0,0-8 7 16,0 1 1-16,-5-5 0 0,5-4 0 16,0 1-12-16,0-5-1 0,0-3-1 0,0-4 0 0,-4 0-10 0,0 0 0 15,-1 0 0-15,1 0 8 0,-5-4-8 0,1 7 0 16,-5 1 0-16,0 0 0 0,0 3 10 0,-5-3-10 16,1 8 12-16,0-5-12 0,-5 5 28 0,0 3 0 15,1 8-1-15,-1-4 0 0,0 4-10 0,1 4-1 16,3 7-1-16,-8 1 0 0,9 3-15 0,-5-3 0 15,5 3-9-15,0 5 9 16,-1-9-44-16,5 5-2 0,0-1-1 0,5-3 0 16,-5-12-132-16,8 11-26 0,1 1-6 0,0-5-628 0</inkml:trace>
  <inkml:trace contextRef="#ctx0" brushRef="#br0" timeOffset="2002">2384 527 1180 0,'0'0'52'0,"0"0"12"0,0 0-52 0,0 0-12 15,0 0 0-15,0 0 0 0,0 0 130 0,0 0 23 0,0 0 5 0,0 12 1 16,0 3-60-16,0 1-12 0,0-1-3 0,0 1 0 15,-4-1-52-15,4-3-10 0,4 3-2 0,5 0-1 16,-5-7-19-16,5 4 0 0,-5-5 0 0,5 1 0 16,-1-4 11-16,1-4-11 0,0 4 10 0,4-8-10 15,-5 0 29-15,5 0 0 0,-4-3 0 0,0-1 0 16,-1 0-29-16,1-3 8 0,4-1-8 0,-4-3 0 16,-1 3 10-16,1-3-1 0,-5 3 0 0,5-3 0 15,-5-1 11-15,-4 1 1 0,0 3 1 0,0-3 0 16,-4 3 15-16,0 1 3 0,-1 3 1 0,5 0 0 15,-4-3-23-15,4 11-5 0,0 0-1 0,0 0 0 16,-9 0-1-16,9 0-1 0,0 0 0 0,0 0 0 0,0 0-18 16,-8 4-4-16,8-4-1 0,-5 7 0 15,5-7-107-15,5 8-20 0,-1 4-5 0,0-5-840 16</inkml:trace>
  <inkml:trace contextRef="#ctx0" brushRef="#br0" timeOffset="2461">2779 454 979 0,'0'-15'87'0,"0"15"-70"16,0 0-17-16,-5-8 0 0,-3 4 128 0,-1-3 23 15,0 3 4-15,1 0 1 0,-1 0-45 0,0 4-9 16,1 0-2-16,-1 4 0 0,0 0-41 0,5 3-9 16,-5 5-2-16,5 0 0 0,0-1-22 0,-1 5-5 15,5 3-1-15,0 0 0 0,0 0-10 0,5 1-2 16,-5-1-8-16,8-4 12 0,1 1-12 0,0-5 0 0,-1 1 8 15,1-4-8-15,4-5 9 0,-4 1-1 0,4-4 0 0,0-4 0 16,-5-3 13-16,5-1 3 0,5-4 0 0,-5-3 0 16,-5-4-11-16,5-1-1 0,0-7-1 15,0 1 0-15,5-1-11 0,-5-4 0 0,-5 0-10 0,1 0 10 16,4 0-23-16,-9 0 2 0,5-3 0 0,-5 3 0 16,1-4-8-1,-5 4-2-15,0 1 0 0,0-1 0 0,-5 4 19 0,5 4 3 0,0 0 1 0,-4 3 0 16,4 5 16-16,0 3 4 0,-4 5 1 0,4 7 0 15,-5-4 26-15,5 4 5 0,0 0 0 0,-4 11 1 16,0 5-18-16,4 3-4 0,-5 4-1 0,1 0 0 16,4 0-1-16,0 4 0 0,0 4 0 0,0 4 0 0,0-1-4 15,0 5-1-15,0 0 0 0,4 3 0 0,1-4-16 16,-1 5 10-16,-4-5-10 0,9 1 8 0,-1-1-8 16,1-7 0-16,0 0 9 0,-1-4-9 0,1-4 15 0,4-4-2 15,0-3 0-15,0-5 0 0,0 1 10 0,0-4 1 16,4-4 1-16,-4-4 0 0,0 0-13 0,5-4-2 15,-1 4-1-15,-4-4-809 16,0 0-161-16</inkml:trace>
</inkml:ink>
</file>

<file path=ppt/ink/ink2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3:27.89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113 193 982 0,'0'0'44'0,"0"0"8"0,0 0-41 0,0 0-11 16,0 0 0-16,0 0 0 0,0 0 90 0,0 0 16 0,0 0 3 0,0 0 1 15,0 0-38-15,0 0-8 0,0 0-2 0,0 0 0 16,0 0 1-16,0 0 0 0,-4 7 0 0,4-7 0 15,0 12-4-15,-5-4-1 0,5 7 0 0,-4-4 0 16,4 1-12-16,0 3-2 0,-4 1-1 0,-1 7 0 16,-3 0-13-16,-1 0-2 0,5 0-1 0,-5 4 0 15,-4 4-27-15,4 0 8 0,1-4-8 0,3 0 0 16,-3-4 0-16,3 0 0 0,1-4-9 0,0 1 9 16,-1-9-114-1,5-3-16-15,0-8-3 0,0 0-744 0</inkml:trace>
  <inkml:trace contextRef="#ctx0" brushRef="#br0" timeOffset="1">44 285 1105 0,'0'0'48'0,"0"0"12"0,4-8-48 0,-4 8-12 16,0 0 0-16,0 0 0 0,0 0 72 0,0 0 13 16,0 0 3-16,0 0 0 0,13 0-31 0,0 4-5 15,-13-4-2-15,9 8 0 0,-1 3-17 0,-3 5-3 16,3-5-1-16,1 5 0 0,-5-5 1 0,1 5 0 15,3-5 0-15,1 5 0 0,-5-5-30 0,1 5 8 16,3-5-8-16,-3 1 0 0,-1-1 0 0,5-3 8 16,-9-8-8-16,8 8 0 0,1-4 8 0,-9-4-8 15,0 0 0-15,0 0 0 0,0 0 8 0,9 4-8 16,-1-1 0-16,-8-3 0 0,9-3 8 0,-9 3-8 16,9-8 0-16,-1 0 0 0,-8-3 0 0,5-5 0 15,3 1 0-15,-3-1 0 0,3-3 0 0,1-4 0 0,4 4 0 16,-4-4 0-16,-9 3 8 0,4 5-8 0,5-4 0 15,-1 3 0-15,-3 1 0 0,-1 3 0 0,-4 1 0 0,0-1 0 16,4 1 10-16,-4 3-10 0,-4 0 10 0,4 4-10 16,0-3 12-16,0 3-3 0,0 4-1 0,0 0 0 15,0-8 4-15,0 8 1 0,0 0 0 0,0 0 0 16,0 0-13-16,0 0 0 0,13 4 0 0,-13-4 0 16,9 8-15-16,4-1 4 0,-5 5 1 0,5 3 0 15,-4 1 35-15,0-1 7 0,-5 0 2 0,0 1 0 16,1 3-18-16,-1 4-3 0,0 0-1 0,-4 1 0 15,5-5 7-15,-1 0 1 0,-4 4 0 0,0-4 0 0,4 1-8 16,-4-1-2-16,0-4 0 0,0 5 0 0,0-9-10 16,5 5 0-16,-5-1 9 0,0-3-9 0,0-1-10 0,0-3-6 15,0-8-2-15,0 0-937 16</inkml:trace>
  <inkml:trace contextRef="#ctx0" brushRef="#br0" timeOffset="2">642 381 576 0,'0'0'51'0,"0"0"-41"0,0 0-10 15,4-7 0-15,1-5 177 0,-1 4 34 16,-4 8 6-16,0 0 2 0,0 0-103 0,0-7-20 0,0 7-4 0,0-4 0 15,0 4-26-15,0 0-5 0,0 0-1 0,0 0 0 16,-9-4-15-16,9 4-3 0,0 0-1 0,0 0 0 16,-13 4-15-16,9-4-3 0,-5 0-1 0,9 0 0 15,-8 4-12-15,-1 7-2 0,5 1-8 0,-5-1 12 16,5 1-12-16,-5-1 0 0,5 5 0 0,-1-5 0 16,1 5 0-16,0-1 0 0,4 1 0 0,-5-5-10 15,5 5 10-15,0-5 0 0,0 1 0 0,5-1 0 16,-1-3 0-16,-4-8 0 0,0 0 0 0,0 0 0 15,9 8 0-15,-1-4 0 0,-8-4 0 0,9 0 0 16,-9 0 0-16,0 0 0 0,13-8 0 0,0 0 0 0,0-3-9 16,-4 3 9-16,-1-4-10 0,-3-3 10 0,3 3 0 0,1 1 0 15,-5-5-8-15,1 5 8 0,-1 3 0 0,0-3 0 16,1 3 0-16,-5 8 0 0,0 0 0 0,0 0 0 16,0 0 0-16,0 0 10 0,0 0 18 0,0 0 3 15,4 4 1-15,0 7 0 0,1 1-18 0,-1-1-3 16,-4-11-1-16,4 8 0 0,-4 4-2 0,9-5 0 15,-9-7 0-15,4 12 0 0,5-4-8 0,-5-1 10 16,-4-7-10-16,0 0 10 0,0 0-10 0,5 8 0 16,-5-8 9-16,0 0-9 15,0 0-92-15,0 0-22 0,0 0-5 0,0 0-802 0</inkml:trace>
  <inkml:trace contextRef="#ctx0" brushRef="#br0" timeOffset="3">928 38 1026 0,'-17'-7'45'0,"17"7"10"0,4-8-44 0,0 0-11 0,-4 8 0 0,-4-4 0 16,-5-3 126-16,5 3 23 0,4 4 5 0,0 0 1 15,0 0-54-15,0 0-10 0,0 0-3 0,0 0 0 16,0 0-36-16,0 11-8 0,0 1-2 0,4 0 0 15,-4-1-7-15,5 1-2 0,-10 3 0 0,5 1 0 0,5 3-4 16,-1 0-1-16,-4 0 0 0,4 4 0 16,1 1-4-16,-5 3-2 0,0-4 0 0,0 4 0 0,-5 0-22 0,10 0 0 15,-5 0 0-15,0-1 0 0,-5-2 0 0,5-1 0 16,0-4 8-16,0-4-8 0,5 5-14 0,-5-5-7 16,4-3-2-16,0-5-661 15,-4 1-133-15</inkml:trace>
  <inkml:trace contextRef="#ctx0" brushRef="#br0" timeOffset="4">1166 374 982 0,'0'0'44'0,"0"0"8"0,0 0-41 0,9-4-11 0,-5-4 0 0,-4 8 0 15,9-8 95-15,0 5 17 0,-1-1 3 0,1 0 1 16,0-4-44-16,-1 0-8 0,1 1-1 0,0-1-1 16,-1 0-15-16,5 1-3 0,-4-1-1 0,0 0 0 15,-1 0-9-15,-3 1-2 0,-1-5 0 0,0 4 0 16,1 1-5-16,-5-1-2 0,4 4 0 0,-4 4 0 15,0-7 3-15,-4-1 1 0,4 4 0 0,-5-4 0 16,1 1-9-16,4 7-1 0,-4-4-1 0,-1 0 0 16,-3 0-2-16,3 0 0 0,-3 0 0 0,8 4 0 0,-9 4-16 0,0 0 8 15,5-4-8-15,-5 4 0 0,9-4 0 0,-8 8 0 16,-1-1 0-16,0-3 0 0,5 4 0 0,0 0 0 16,-1 3 0-16,-3-3 0 0,3 3 0 0,5 1-9 15,-4-1 9-15,0 1 0 0,-1 0 0 0,5 3-10 16,5 0 10-16,-5 1 0 0,8 3-8 0,-3-4 8 15,3 1 0-15,-3 3 0 0,3 0 0 0,1 1-8 16,0-5 8-16,4-3 0 0,0-5 0 0,0 1 0 16,4 0 0-16,0-1 0 0,-4-3 0 0,5-4 0 15,-1 8 0-15,0-4 0 0,5 0 0 0,-5-8-8 16,5 4 8-16,-5-8-10 16,1 4-121-16,-1-3-24 0</inkml:trace>
</inkml:ink>
</file>

<file path=ppt/ink/ink2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3:27.89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0 763 799 0,'0'0'35'16,"0"0"8"-16,0 0-35 0,0 0-8 0,0 0 0 0,0 0 0 0,0 0 61 0,0 0 11 15,0 0 1-15,0 0 1 0,0 0-9 0,0 0-1 16,0 0-1-16,0 0 0 0,0 0-17 0,0 0-3 16,0 0-1-16,0 0 0 0,0 0 3 0,0 0 1 15,4-8 0-15,0 4 0 0,-4-4-26 0,0 1-4 16,9-1-2-16,0 0 0 0,-5 1-14 0,5-1 0 15,-1 0 0-15,1 0-10 0,4 1 10 0,-4-5 9 16,4 4-1-16,0-3-8 0,4-1 8 0,0 1-8 16,1-1 0-16,-1 1 0 0,0 3 8 0,5-4-8 15,-5 5 0-15,5-1 0 0,-5-4 0 0,1 5 0 16,3-1 0-16,-3 0 0 0,-1-3 0 0,5-1 0 0,-5 1 0 16,5-1 0-16,-1 1 0 0,1-1 0 0,0-3 0 15,-1 3 0-15,5 0 0 0,-4 1 0 0,0-5 0 0,-1 5 0 16,5-1 0-16,-4 5 0 0,-5-1 0 0,5 0 0 15,0 1 0-15,-5 3 0 0,5-4 0 0,4 8 0 16,-4-4 0-16,-1 0 0 0,1 4 0 0,0-4 0 16,-1 4 0-16,1 0 0 0,4 0 0 0,-4 0 0 15,-1 0 0-15,1-3 0 0,0 3 0 0,-1 0 0 16,1 0 0-16,0 3 0 0,-1-3 8 0,1 0-8 16,-5 4 0-16,5-4 0 0,4 4 0 0,-4 0-9 15,-1 4 9-15,5-4 0 0,0-4 0 0,-4 7 0 0,0 1 0 16,-1 0 0-16,5-5 0 0,0 5 0 0,0 0 0 0,-4 0 0 15,4-1 0-15,-4 5 8 0,-1-4-8 0,5-1 8 16,0 1-8-16,-4 0 8 0,4-4 9 0,-4-4 3 16,4 0 0-16,4 0 0 0,-4-4-2 0,9-4 0 15,-5 0 0-15,1-3 0 0,-1 3-10 0,0 0-8 16,5-3 12-16,-5-5-12 0,1 1 8 0,-1 0-8 16,0-1 0-16,9 5 0 0,-8-5 0 0,8 1 10 15,-9-1-10-15,5 1 8 0,-1-1-8 0,-3-3 0 16,-5 0 0-16,4 4 8 0,-4-1-8 0,0 1 0 15,-4-1 0-15,4 1 0 16,-5 3-47-16,-3-3-5 0,-1 3 0 0,0 5-729 0</inkml:trace>
  <inkml:trace contextRef="#ctx0" brushRef="#br0" timeOffset="1">2644 0 172 0,'0'0'8'0,"0"0"1"16,0 0-9-16,0 0 0 0,0 0 0 0,8 7 0 0,-8-7 173 0,5 8 33 15,-5-8 6-15,4 8 2 0,-4-8-120 0,0 0-24 16,-4 8-5-16,4-8-1 0,0 0-8 0,0 0-3 16,0 0 0-16,0 0 0 0,4 7 1 0,-4-7 0 15,4 8 0-15,-4 4 0 0,0-5-22 0,0-7-4 16,5 12 0-16,-5-4-1 0,4 3-10 0,-4-3-1 16,9 3-1-16,-5 1 0 0,5-4-15 0,-5 3 0 15,-4-11 8-15,4 8-8 0,5 3 0 0,4 1 0 16,-9-4 8-16,9-4-8 0,0 3 8 0,5 1-8 15,-5-4 11-15,0 0-11 0,4 0 9 0,1-1-9 16,-1-3 0-16,0 4 9 0,5-4 1 0,-5 4 0 16,1 0 0-16,3 0 0 0,-8 0-10 0,9-4 0 15,-5 0 0-15,5 0 0 0,0 0 9 0,-1 0 0 16,10-4 0-16,-5 0 0 0,0 0-9 0,4 0 0 16,5 0 0-16,-5-3 0 0,0 3 12 0,5 0-4 0,0 0 0 15,-1 0 0-15,1 0-8 0,-5-3 0 0,5 7 9 16,-5-4-9-16,1 0 0 0,-1 0 8 0,-4 4-8 15,0 0 0-15,4 0 0 0,-4 0 0 0,0 0 0 0,5 4 0 16,-10 0 0-16,5 0 0 0,-4 3 0 0,4 5 0 16,0 0 0-16,0 3 0 0,0 4 0 0,0 0-8 15,-4 1 8-15,0-5 0 0,-1 4 0 0,5 1 0 16,0-5 0-16,0 4 0 0,-8 1 8 0,3-1-8 16,1 0 8-16,0 0-8 0,-5 1 10 0,0-1-10 15,1 0 0-15,-1 0 0 0,-4 5 0 0,0-5-842 16</inkml:trace>
</inkml:ink>
</file>

<file path=ppt/ink/ink2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3:27.89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43 258 288 0,'0'0'25'0,"0"0"-25"16,0 0 0-16,0 0 0 0,0 0 248 0,0 0 44 0,-8-3 8 15,8 3 3-15,-9-4-175 0,9 4-36 0,0 0-6 0,0 0-2 16,0 0-33-16,0 0-7 0,0 0-2 15,0 0 0-15,0 0-29 0,0 0-5 0,0 0-8 0,17 4 11 16,-4-1 5-16,5-3 2 0,-5 0 0 0,4-3 0 16,5-1-2-16,-1 4 0 0,-3-4 0 0,3 0 0 15,-3 0-16-15,-1 4 8 0,0-4-8 0,1 4 0 16,-5-4-77 0,0 4-23-16,0 4-4 0</inkml:trace>
  <inkml:trace contextRef="#ctx0" brushRef="#br0" timeOffset="1">113 278 806 0,'-5'3'72'0,"1"5"-58"16,0 0-14-16,4 3 0 0,-9 9 149 0,5-5 27 16,-1 1 6-16,1 3 1 0,0 4-74 0,4-4-14 15,-5 4-3-15,5 4-1 0,0 0-39 0,0 4-8 16,5-4-2-16,-5 0 0 0,4 4-25 0,-4-4-5 15,4 0 0-15,1 4-1 16,3-8-80-16,-3 4-16 0,-1-4-3 0</inkml:trace>
  <inkml:trace contextRef="#ctx0" brushRef="#br0" timeOffset="2">0 632 1407 0,'4'-11'62'0,"-4"11"14"0,0 0-61 0,5 0-15 0,-1-4 0 0,0 0 0 16,5 4 100-16,0-4 16 0,-5-4 4 0,9 8 1 15,-4-4-57-15,8 1-12 0,-4-1-3 0,4 0 0 16,1 0-21-16,-1 0-5 0,0 0-1 0,5 4 0 16,-5 0-14-16,-4-4-8 0,9 4 10 0,-5-3-10 15,-4 3-62-15,5 0-18 0,-1 3-4 0</inkml:trace>
  <inkml:trace contextRef="#ctx0" brushRef="#br0" timeOffset="3">446 705 1328 0,'0'0'59'0,"0"0"12"0,0 0-57 0,0 0-14 15,0 0 0-15,0 0 0 0,0 0 56 0,9-7 8 16,0-1 1-16,4-4 1 0,0 5-18 0,4-1-3 16,-4-4-1-16,4 5 0 0,1-5-12 0,-1 4-4 15,0-3 0-15,1-1 0 0,-5 1-8 0,0-1-3 16,-5 1 0-16,1 3 0 0,0-4-8 0,-5 5-1 15,0-5-8-15,5 1 12 0,-9 3-4 0,0-4-8 0,0 5 11 16,-9-5-11-16,5 4 9 0,0 4-9 0,-1-3 0 0,-3 3 9 16,-5-4 11-16,0 4 1 0,4 0 1 0,0 4 0 15,-4 4-22-15,0-4 0 0,0 4 0 0,0 0 8 16,5 0-8-16,-1 7-13 0,-4-3 3 0,0 8 1 16,9-5 9-16,-1 5 0 0,1-5 0 0,0 8-8 15,4-3 8-15,0-1-10 0,0 1 10 0,8-1-10 16,1-3 10-16,0-5 0 0,-5 5 0 0,9-4 0 15,-4 3 8-15,4-3 6 0,0-4 2 0,0 3 0 16,4-3-25-16,0 0-5 0,1-4-1 0,-1 0 0 16,0-4-1-16,1 0 0 0,-1-3 0 0,0-1-843 15</inkml:trace>
  <inkml:trace contextRef="#ctx0" brushRef="#br0" timeOffset="4">915 401 748 0,'0'0'67'0,"0"0"-54"0,0 12-13 0,0-1 0 16,4 1 149-16,-4-1 27 0,0 1 6 0,0-1 1 15,0 5-85-15,0-5-17 0,0 5-3 0,4-5-1 16,1 1-35-16,-5-1-7 0,0 1-2 0,4 3 0 16,-4-7-21-16,0 4-4 0,0-12 0 0,4 11-8 15,-8-3 10-15,4-8-10 0,0 0 8 0,0 0-8 16,0 0 0-16,0 0 0 0,0 0-12 0,4-12 12 16,1 1-24-16,-1-1 4 0,-4-3 0 0,4-1 0 15,1 1-3-15,-1 0 0 0,-4-5 0 0,4 5 0 16,5 3 10-16,-5 1 1 0,1-1 1 0,-1 4 0 15,-4 8 11-15,4-7 0 0,-4 7 0 0,0 0 0 16,0 0 39-16,0 0 3 0,0 0 1 0,13 7 0 16,-8 5-11-16,3-4-1 0,-3 3-1 0,-1 1 0 0,5 3 6 15,-5-3 0-15,0-1 1 0,1 5 0 0,-1-1-24 16,5-3-5-16,-5-5 0 0,-4 5-8 0,0-12 8 0,4 8-8 16,1-1 0-16,-5-7 0 0,0 0 12 0,0 0-2 15,0 0 0-15,0 0 0 0,0 0-10 0,0 0 0 16,4-7 0-16,5-1 0 0,-5-4-18 0,0 1 1 15,5-1 0-15,-5-3 0 16,1 3-30-16,-1 1-5 0,0-5-2 0,1 5 0 0,-1-1 34 0,5 1 6 16,-5 3 2-16,5 0 0 0,-1 1 0 0,1 3 1 15,-9 4 0-15,0 0 0 0,13-4 25 0,-13 4 5 16,0 0 1-16,0 0 0 0,9 4 15 0,-1 3 3 16,1 1 1-16,0 0 0 0,-5 3-7 0,0 1 0 15,-4 0-1-15,5-5 0 0,-1 5-5 0,0-1-1 16,1 1 0-16,-1 3 0 0,-4-3-13 0,4-1-4 15,1 1 0-15,-1-4 0 16,-4-8-130-16,0 0-26 0</inkml:trace>
  <inkml:trace contextRef="#ctx0" brushRef="#br0" timeOffset="5">1569 428 633 0,'0'0'56'0,"0"0"-44"16,0-8-12-16,4-3 0 0,-4 3 184 0,-4 0 34 16,0 1 7-16,4 7 2 0,0-8-127 0,0 8-24 15,-5-4-6-15,5 4-1 0,0 0-37 0,0 0-8 16,0 0-2-16,0 0 0 0,-8 0-7 0,3 8-2 15,1-4 0-15,0 7 0 0,-5-3-13 0,5 3 8 16,-1 1-8-16,1-1 0 0,-5 5 9 0,9-1-9 16,-4 1 8-16,4-1-8 0,-4 1 0 0,4-1 0 15,-5-3 0-15,5-1 0 0,5-3 0 0,-1 3 0 16,-4-11-11-16,0 0 11 0,0 0-21 0,9 0 1 16,-9 0 0-16,8 4 0 0,1-8-1 0,0 0 0 15,-1-3 0-15,5-1 0 0,-8 0 21 0,3-3 0 16,1 3 0-16,4-7 0 0,-4 3-9 0,-1 1-1 15,1-5 0-15,-5 1 0 0,5 7 10 0,0-4 0 16,-1 5 0-16,-8 7 0 0,0 0 12 0,9 0-1 0,-9 0-1 16,9 7 0-16,-5 1 44 0,5 4 9 0,-9-1 1 0,4 5 1 15,5-1-10-15,-5 1-3 0,-4-1 0 0,0 0 0 16,0-3-32-16,4 3-6 0,1-3-2 0,-5-1 0 16,4 1-20-16,0-4-5 0,5-4-1 0,-9-4-930 15</inkml:trace>
  <inkml:trace contextRef="#ctx0" brushRef="#br0" timeOffset="6">1833 12 403 0,'5'-4'36'0,"-5"0"-36"15,4 4 0-15,-4 0 0 0,4-4 284 0,-4 4 49 16,0 0 11-16,5 4 1 0,-5 0-195 0,4 4-39 16,0-1-8-16,1 5-2 0,-5 3-30 0,4 1-7 15,0 3 0-15,-4 0-1 0,5 1-15 0,-5 3-4 16,0 4 0-16,-5 0 0 0,5 3-5 0,0 1-2 16,0-4 0-16,0 8 0 0,5 0-37 0,-1-5 0 15,-4 1 0-15,4 4 0 16,1-4-49-16,-1 3-8 0,0-3-2 0,1 0-1002 0</inkml:trace>
  <inkml:trace contextRef="#ctx0" brushRef="#br0" timeOffset="7">2120 416 345 0,'0'0'15'0,"0"0"4"15,0 0-19-15,0 0 0 0,0 0 0 0,0 0 0 0,0 0 225 0,17 4 42 16,-4-4 8-16,0-4 1 0,-13 4-180 0,17 0-37 16,1-3-7-16,-5-1-2 0,4 0-26 0,-4 0-6 15,-4 0-1-15,-1 0 0 0,5-3-17 0,0 3 0 16,-4-4 0-16,0 0-9 0,-1 1 9 0,1-5-10 15,-5 0 10-15,1 5-10 0,-1-1 10 0,0 0 0 16,-4 1 0-16,0-5 0 0,0 4 0 0,0-3 8 16,-4 3-8-16,0-3 11 0,-5 3 4 0,5-4 1 15,-5 1 0-15,0 3 0 0,1-4-5 0,-5 5-1 16,8 3 0-16,5 4 0 0,-8 4-10 0,-1 0 12 16,0-1-12-16,5 5 12 0,-5 4-12 0,1-1-11 15,-1 5 3-15,5-1 0 0,-5 0 8 0,5 1-8 16,-1 3 8-16,-3 0-8 0,8 1 8 0,4-1 0 15,-4 0 0-15,9 1-8 0,-1-5 8 0,1 0 0 0,4 1 0 16,4-1 0-16,-4 1 0 0,5-5 0 16,8 5 0-16,-5-5-730 0</inkml:trace>
</inkml:ink>
</file>

<file path=ppt/ink/ink2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3:41.300"/>
    </inkml:context>
    <inkml:brush xml:id="br0">
      <inkml:brushProperty name="width" value="0.1" units="cm"/>
      <inkml:brushProperty name="height" value="0.1" units="cm"/>
      <inkml:brushProperty name="color" value="#774931"/>
      <inkml:brushProperty name="fitToCurve" value="1"/>
    </inkml:brush>
  </inkml:definitions>
  <inkml:trace contextRef="#ctx0" brushRef="#br0">43 27 792 0,'0'0'35'0,"0"0"7"0,0 0-34 0,0 0-8 0,0 0 0 15,0 0 0-15,0 0 113 0,0 0 21 16,0 0 4-16,0 0 1 0,0 0-45 0,0 0-9 0,0 0-1 0,0-4-1 16,5-11-19-16,-10 7-4 0,5 8-1 0,0 0 0 15,0 0-17-15,0 0-3 0,0 0-1 0,0 0 0 16,0 0-2-16,0 0 0 0,0 0 0 0,0 0 0 16,0 0 7-16,0 0 1 0,0 0 0 0,0 0 0 15,0 0 0-15,0 0 0 0,0 0 0 0,0 0 0 16,0 0-16-16,0 0-4 0,0 0 0 0,5 11 0 15,-10-3-12-15,5 4-2 0,0-12-1 0,0 7 0 16,0 1-9-16,0-8 0 0,0 0 9 0,0 0-9 16,0 0 0-16,0 12 0 0,-4-5 0 0,4-7 0 15,4 12-99-15,-4-12-24 0,0 8-5 0,0-8-861 16</inkml:trace>
  <inkml:trace contextRef="#ctx0" brushRef="#br0" timeOffset="418">13 285 1609 0,'0'0'35'0,"0"0"7"0,0 0 2 0,0 0 2 0,0 0-37 0,0 12-9 16,0-12 0-16,-4 11 0 0,-1 1 96 0,5-12 18 16,0 0 3-16,0 11 1 0,0-11-54 0,0 12-10 15,0-12-2-15,0 0-1 0,0 11-23 0,0 1-5 16,0-12-1-16,0 0 0 0,0 0-13 0,0 8-9 15,0-8 12-15,0 0-12 0,0 0 0 0,0 0 0 16,0 0 0-16,0 11 0 16,0-11-48-16,5 8-14 0,-5-8-2 0,0 11-1 15,0 1-66-15,0-12-13 0,4 8-2 0,-4 3-1 16,0-11 15-16,0 8 4 0,0 4 0 0,0-5 0 0,4 5 88 0,-4-4 19 0,0-8 3 0,0 11 1 16,0 1 42-16,0-1 9 0,0-11 2 0,0 8 0 15,0 3 4-15,0-3 0 0,0-8 1 0,0 8 0 16,-4 0 23-16,4 3 5 0,0-3 1 0,0 3 0 15,0 1 5-15,0 0 1 0,0-12 0 0,0 0 0 16,0 7-4-16,0 5-1 0,0-4 0 0,-4 3 0 16,4 1-13-16,0-5-2 0,0 1-1 0,0 0 0 0,0 3-33 15,0-11-6-15,0 0-2 0,0 0 0 0,0 0-14 16,0 0 0-16,-5 8 8 0,5-8-8 16,5 8-83-16,-5-8-19 0,0 0-4 0,0 0-1 15,0 7-119-15,0-7-24 0,0 0-5 0,4 16-1 0</inkml:trace>
  <inkml:trace contextRef="#ctx0" brushRef="#br0" timeOffset="574">13 859 1497 0,'0'0'32'0,"0"0"8"0,0 0 0 0,0 0 4 0,0 0-36 0,4 12-8 15,-4-12 0-15,-4 7 0 0,8 5 104 0,-4-12 20 16,-4 12 3-16,4-1 1 0,0 1-52 0,0-1-9 16,0-11-3-16,0 0 0 0,0 0-51 0,0 8-13 15,0-8 0-15,0 0 0 0,0 0 0 0,0 11 0 16,0-11 0-16,0 12 0 15,0-12-100-15,0 0-22 0,0 0-5 0,0 0-445 16,0 0-88-16</inkml:trace>
  <inkml:trace contextRef="#ctx0" brushRef="#br0" timeOffset="740">17 1102 518 0,'0'0'46'0,"0"0"-37"0,0 11-9 16,0 1 0-16,-4-4 220 0,4 3 41 16,0-3 9-16,-4 4 2 0,-1-5-137 0,5 5-27 0,0-4-6 0,0 3-1 15,-4-3-29-15,4 3-7 0,0 1-1 0,0-4 0 16,0 3-29-16,0-3-7 0,0-8 0 0,4 8-1 15,-4-8-11-15,0 0-3 0,0 0 0 0,0 11 0 16,0-11-72-16,0 0-14 16,0 0-3-16,9 8-1 0,-9-8-80 0,0 0-16 0,0 0-3 15,4 11-298-15,-4 1-59 0</inkml:trace>
  <inkml:trace contextRef="#ctx0" brushRef="#br0" timeOffset="924">43 1441 1141 0,'-4'15'50'0,"4"-15"11"0,0 8-49 0,0 0-12 16,0-8 0-16,0 8 0 0,0 3 101 0,0 1 18 15,0-5 3-15,-4 5 1 0,4-1-27 0,0 1-4 16,0-4-2-16,0 3 0 0,-5 5-10 0,5-5-1 16,0 1-1-16,0-1 0 0,0-3-62 0,5 0-16 15,-5 3 0-15,0-3 0 0,0-8 54 0,4 8 8 16,-4-8 2-16,0 0 0 0,0 0-64 0,0 0 0 16,0 11-9-16,0-11 0 0,4 8 9 0,1 0 12 15,-5-8-2-15,4 7-1 16,0 1-189-16,-4 4-37 0,0-5-8 0</inkml:trace>
  <inkml:trace contextRef="#ctx0" brushRef="#br0" timeOffset="1093">69 1811 2426 0,'0'0'53'0,"-4"0"11"0,0 4 3 0,-1 0 1 0,-3-1-54 0,3 1-14 0,1 4 0 0,-5 0 0 15,5-1 46-15,0 1 6 0,-1 0 2 0,5-8 0 16,0 0-45-16,0 0-9 0,0 11 0 0,0-11-1164 16</inkml:trace>
</inkml:ink>
</file>

<file path=ppt/ink/ink2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3:57.275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 contextRef="#ctx0" brushRef="#br0">91 0 115 0,'0'0'10'0,"0"0"-10"16,0 0 0-16,0 0 0 0,0 0 174 0,0 0 33 15,0 0 6-15,0 0 2 0,0 0-107 0,0 0-22 16,0 0-4-16,0 0-1 0,0 0-19 0,0 0-4 15,0 0-1-15,0 0 0 0,0 0-21 0,0 0-4 16,0 0 0-16,0 0-1 0,-9 3-14 0,9-3-2 16,0 0-1-16,0 0 0 0,0 0-6 0,0 0-8 0,0 0 11 15,-4 8-11-15,4 0 16 0,0 3-4 16,0-11-1-16,0 0 0 0,0 0 1 0,-4 8 0 0,-1 0 0 0,5-8 0 16,-8 4 0-16,8-4 1 0,0 0 0 0,0 0 0 15,0 0 2-15,0 0 0 0,0 0 0 0,0 0 0 16,0 0-3-16,-5 7 0 0,-3-3 0 0,8-4 0 15,0 0-4-15,0 0-8 0,-9 4 11 0,9-4-11 16,0 0 11-16,0 0-11 0,-9 4 10 0,9-4-10 16,0 0 13-16,-8 4-3 0,-1 0-1 0,9-4 0 15,0 0 4-15,0 0 1 0,0 0 0 0,0 0 0 16,0 0-6-16,0 0 0 0,0 0-8 0,0 0 12 16,0 0-12-16,0 0 0 0,0 0 0 0,0 0 0 0,-13-4 0 15,13 4 0-15,0 0 0 0,0 0 0 0,0 0 0 0,0 0 0 16,0 0 0-16,0 0 0 0,0 0 0 0,0 0 0 15,0 0 0-15,0 0 0 0,0 0 0 0,0 0 0 16,0 0 0-16,0 0 0 0,0 0 0 0,0 0 0 16,0 0 0-16,0 0 0 15,0 0-89-15,0 0-11 0</inkml:trace>
</inkml:ink>
</file>

<file path=ppt/ink/ink2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3:57.277"/>
    </inkml:context>
    <inkml:brush xml:id="br0">
      <inkml:brushProperty name="width" value="0.35" units="cm"/>
      <inkml:brushProperty name="height" value="0.35" units="cm"/>
      <inkml:brushProperty name="color" value="#ED1C24"/>
      <inkml:brushProperty name="fitToCurve" value="1"/>
    </inkml:brush>
  </inkml:definitions>
  <inkml:trace contextRef="#ctx0" brushRef="#br0">116 257 172 0,'0'0'16'0,"0"0"-16"0,0 0 0 0,-4 8 0 0,-5-5 172 0,9-3 32 16,0 0 7-16,0 0 1 0,-9 4-94 0,9-4-18 15,0 0-4-15,0 0-1 0,-8 4-23 0,3-4-4 16,5 0 0-16,0 0-1 0,0 0-35 0,0 0-8 16,-8 0 0-16,8 0-1 0,0 0 0 0,0 0 0 15,-9-4 0-15,5 0 0 0,4 4 1 0,0 0 0 16,0 0 0-16,-9-3 0 0,5-1-5 0,4 4-1 15,0 0 0-15,0 0 0 0,-9-4-6 0,9 4 0 16,0 0-1-16,0 0 0 0,0 0-11 0,0 0 10 16,0 0-10-16,0 0 10 0,0 0-10 0,0 0 0 15,-4-12 0-15,4 12 8 0,0 0-8 0,-5-4 0 16,1-3 9-16,0-1-9 0,-1 0 9 0,5 8-9 16,0 0 12-16,-4-7-12 0,4-5 0 0,0 12 0 15,-4-8 0-15,-1 1-12 0,1-1 12 0,4 0 10 16,4 1-2-16,-4 7 0 0,0-8-8 0,0-4 0 15,0 12 0-15,5-7 0 0,-1-1 0 0,-4 8 0 0,4-8 0 0,-4 8 0 16,0 0 0-16,0 0 0 0,0-8 0 0,5-3 0 16,-5 3 0-16,4 0 0 0,-4 8 0 0,0 0 0 15,0 0 0-15,9-3 0 0,-5-1 9 0,-4 4-9 16,4-8 0-16,1 0 0 0,-1 4 0 0,-4 4 0 16,4-7 0-16,5 3 0 0,0-4 0 0,-1 4 0 15,1-3 0-15,0-1 0 0,-1 4 0 0,-8 4 0 16,0 0 0-16,9-4 0 0,-9 4 0 0,9-4 0 15,-1 1 0-15,1 3 0 0,-9 0 0 0,13 0 0 16,-4 3 0-16,-9-3 0 0,8 4 0 0,-8-4 0 0,13 8 10 16,-13-8-2-16,5 8-8 0,-5-8 12 0,0 0 3 0,8 11 0 15,1 1 0-15,-9-12 0 0,0 0-3 0,9 7 0 16,-9-7 0-16,4 8 0 0,-4-8-4 0,9 12 0 16,-5-5-8-16,-4-7 12 0,4 8-12 0,-4-8 11 15,5 12-11-15,-5-5 10 0,0-7-10 0,4 12 0 16,-4-4 9-16,0 3-9 0,0-3 9 0,0-8-9 15,0 12 12-15,-4-1-12 0,4-7 16 0,-5 4-4 16,-3-1-1-16,8-3 0 0,-5 4-3 0,1 0 0 16,0-5 0-16,-1 1 0 0,-3 4-8 0,3 0 0 15,1-4 0-15,-5 3 0 0,5-3 8 0,0 4-8 16,-5 0 8-16,5-5-8 0,4-3 0 0,0 0 0 16,0 0 0-16,0 0 0 0,0 0 8 0,-9 4-8 15,0-8 8-15,5 4-8 0,4 0 11 0,0 0-3 16,-13-3-8-16,4-5 12 0,1 0-12 0,3 0 8 15,-3-3-8-15,-1-1 0 0,-4 1 8 0,4 3-8 0,5-7 0 16,0 3 0-16,-1 1 0 0,1-1 8 0,4 4-8 16,-4 1 0-16,4 7 0 0,0-8 0 0,0 8 0 0,0 0 0 15,0 0-8-15,4-8 8 0,-8 0 0 0,8 1 0 16,5-1 0-16,-5-4-8 0,0 5 8 0,1-1 0 16,3 0 0-16,1-3 0 0,-5 3 0 0,5 0 0 15,-5 1 0-15,5-1 0 0,0 0-8 0,-1 4 8 16,1 1 0-16,0 3-8 0,-1-4 8 0,1 4 0 15,0 4-11-15,-1-1 11 0,1 5-10 0,-5 0 10 16,-4-8 0-16,9 8 0 0,0-1 0 0,-5 5 0 0,-4-12 0 16,4 7 0-16,-4-7 0 0,5 12 0 0,-5-12 0 15,0 8 0-15,4-1 0 0,-4-7 0 0,0 0 0 0,0 12 0 16,-4 0 0-16,4-5 0 0,-5 1 8 0,5 4-8 16,-8-9 9-16,8 5-9 0,-9 0 12 0,5-4-4 15,-1 0-8-15,1 3 12 0,4-7-12 0,-9 4 9 16,1 0-9-16,8-4 8 0,0 0 3 0,-5 4 0 15,-3 0 0-15,8-4 0 0,0 0-11 0,-9 0 12 16,5 3-12-16,4-3 12 16,0 0-45-16,0 0-9 0,0 0-2 0</inkml:trace>
</inkml:ink>
</file>

<file path=ppt/ink/ink2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4:10.155"/>
    </inkml:context>
    <inkml:brush xml:id="br0">
      <inkml:brushProperty name="width" value="0.1" units="cm"/>
      <inkml:brushProperty name="height" value="0.1" units="cm"/>
      <inkml:brushProperty name="color" value="#774931"/>
      <inkml:brushProperty name="fitToCurve" value="1"/>
    </inkml:brush>
  </inkml:definitions>
  <inkml:trace contextRef="#ctx0" brushRef="#br0">34 27 172 0,'0'0'16'0,"0"0"-16"16,0 0 0-16,-9 0 0 0,5 0 82 0,4 0 14 16,0 0 2-16,0 0 1 0,-9-3-74 0,9 3-14 15,0 0-3-15,0 0-8 0,-4 0 0 0,4 0-19 16,0 0 3-16,0 0 0 15,0 0-12-15,0 0-3 0,0 0 0 0,0 0 0 0,0 0 31 0,0 0 10 16,0-8 0-16,0 8 0 0,8-8 58 0,-8 8 12 16,0-8 3-16,0 8 0 0,0 0 37 0,0 0 8 15,0 0 2-15,0 0 0 0,0 0-10 0,0 0-3 0,0 0 0 0,0 0 0 16,0 0-1-16,0 0 0 0,9 8 0 0,-5 4 0 16,-4-12-41-16,0 7-9 0,-4 1-2 0,4-8 0 15,13 4-17-15,-13-4-4 0,0 0-1 0,0 11 0 16,4 1-16-16,-4-12-3 0,0 8-1 0,-4 3 0 15,4-11-5-15,0 0-1 0,0 8 0 0,4 4 0 16,1-5-2-16,-5-7-1 0,0 8 0 0,0-8 0 16,-5 8-2-16,5-8-1 0,0 11 0 0,0-3 0 15,-4-4 2-15,4-4 0 0,0 11 0 0,0-11 0 16,0 0-4-16,0 8-8 0,0 0 12 0,0-8-4 0,0 0-8 16,0 0 0-16,0 0 0 0,0 0 0 0,0 0 0 0,0 0 8 15,0 0-8-15,0 0 0 0,-4 8 0 0,4-8 0 16,0 0 0-16,0 0 0 0,-9 7 0 0,9-7 0 15,4 8 0-15,-4-8 0 0,0 0-24 0,0 0-1 16,0 0 0-16,0 0 0 16,0 0-126-16,0 0-25 0,0 8-4 0,0 3-483 15,0-11-96-15</inkml:trace>
  <inkml:trace contextRef="#ctx0" brushRef="#br0" timeOffset="185">42 390 115 0,'0'0'10'0,"0"0"-10"16,0 0 0-16,0 0 0 0,0 0 292 0,0 0 57 0,0 0 11 0,0 7 3 16,5 5-203-16,-5-12-40 0,-5 8-8 0,5-1-1 15,0 1-47-15,0-8-8 0,0 12-3 0,0-12 0 16,0 0-22-16,0 7-5 0,0-7-1 0,0 12 0 16,0-12-25-16,-4 7 8 0,4-7-8 0,0 0 0 31,-4 8-153-31,4-8-36 0</inkml:trace>
  <inkml:trace contextRef="#ctx0" brushRef="#br0" timeOffset="436">25 679 1141 0,'0'0'50'0,"0"0"11"0,0 0-49 0,0 0-12 0,4 7 0 0,1 5 0 0,-5-4 101 15,0 3 18-15,0-11 3 0,0 12 1 0,4-1-47 0,-8 1-8 16,-1-5-3-16,1 5 0 0,4-12-28 0,4 12-5 15,-8-5-2-15,4 5 0 0,0-1-22 0,4-3-8 16,-4 0 0-16,0 3 0 0,-4 1 8 0,4-4-8 16,0-8 0-16,0 11 0 0,0 1 0 0,-4-5-8 15,4-7-1-15,0 0 0 16,0 0-37-16,0 0-7 0,8 4-2 0,-3 8 0 16,-5-12-12-16,4 8-2 0,-4-8-1 0,0 7 0 15,4 5 35-15,1-4 7 0,-5 3 2 0,4 1-596 0</inkml:trace>
  <inkml:trace contextRef="#ctx0" brushRef="#br0" timeOffset="654">29 1110 288 0,'-26'12'25'0,"26"-12"-25"0,0 0 0 0,5 7 0 15,-1 1 199-15,0 4 34 0,-8-5 7 0,4 5 2 16,9-4-104-16,-9-8-21 0,-5 7-4 0,5-7-1 16,0 8-4-16,0 0-2 0,-4-1 0 0,4 1 0 15,-4 4-26-15,4-5-4 0,4 1-2 0,-4 0 0 16,-9 0-31-16,5-1-7 0,4-7 0 0,4 8-1 15,-4-8-12-15,0 8-3 0,0-8 0 0,0 0 0 16,0 0-12-16,0 0-8 0,0 0 10 0,5 7-10 16,3-3 0-16,1 0 0 0,-9-4 0 0,4 8 0 15,5-4-132-15,-9-4-19 0,0 0-4 0,0 0-465 16,9 7-94-16</inkml:trace>
  <inkml:trace contextRef="#ctx0" brushRef="#br0" timeOffset="1176">16 1476 288 0,'18'4'25'15,"-18"-4"-25"-15,0 0 0 0,0 0 0 0,8 4 190 0,1 4 33 16,-9-8 6-16,0 0 2 0,4 7-98 0,1 5-19 16,-10-4-4-16,5-1-1 0,0 5-38 0,0-1-8 15,5 1-2-15,-5-1 0 0,-5 1-29 0,1 0-7 16,4-5-1-16,0 1 0 0,-4 0-24 0,4-8 0 16,0 0 0-16,0 0 0 15,-9 7-36-15,5 1-5 0,4-8-2 0,0 0 0 16,4 8-13-16,-4 0-2 0,0-1-1 0,0 1 0 15,0-8 23-15,0 12 5 0,0-1 1 0,0 1 0 0,4-1 30 0,1 1-9 16,-5-1 9-16,0 1 0 0,-5-1 0 0,5 1 11 16,0-4-1-16,-4 3 0 0,-5-3 16 0,5 0 3 0,4-8 1 15,0 0 0-15,-4 7-9 0,4-7-1 16,0 0-1-16,0 0 0 0,0 0-19 0,0 0 0 0,0 12 0 0,0-12 0 16,4 8 0-16,-4-8 0 0,0 7 0 0,4 1 0 15,-4-8 0-15,0 0 0 0,0 12 0 0,0-12 0 16,0 0 0-16,0 0 0 0,5 7 0 0,-5-7 0 15,-9 8 0-15,9-8 0 0,0 0 0 0,0 0 10 16,0 12-10-16,0-12 12 0,0 0-12 0,0 11 12 16,-4-3-12-16,4 3-17 0,0-11 4 0,0 8 1 15,0 0-43-15,0-8-8 16,-5 8-1-16,5-1-1 0,0-7-5 0,5 12-1 0,-14-5 0 16,9 5 0-16,0-12 50 0,9 12 9 0,-14-5 3 0,5 5 0 15,0-12-43-15,0 8-9 0,0-8-2 0,0 0 0 16,-4 7-67-16,4-7-14 0,4 8-2 0,-4-8-1 15,0 0 114-15,0 0 22 0,0 0 11 0,0 0-10 0,0 0 126 0,0 0 24 16,0 0 6-16,0 0 1 0,9 8 37 0,-5-1 8 16,-4-7 2-16,0 12 0 0,5-4-58 0,-5 3-12 15,0 1-3-15,4-1 0 0,-4-11-33 0,0 0-8 16,-4 8 0-16,4-8-1 0,0 0-27 0,0 0-4 16,0 0-2-16,0 0 0 0,-5 4-32 0,5-4-6 15,0 0-8-15</inkml:trace>
</inkml:ink>
</file>

<file path=ppt/ink/ink2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4:17.988"/>
    </inkml:context>
    <inkml:brush xml:id="br0">
      <inkml:brushProperty name="width" value="0.1" units="cm"/>
      <inkml:brushProperty name="height" value="0.1" units="cm"/>
      <inkml:brushProperty name="color" value="#3165BB"/>
      <inkml:brushProperty name="fitToCurve" value="1"/>
    </inkml:brush>
  </inkml:definitions>
  <inkml:trace contextRef="#ctx0" brushRef="#br0">30 0 838 0,'0'0'37'0,"0"0"8"0,0 0-36 0,0 0-9 16,0 0 0-16,0 0 0 0,0 0 83 0,0 0 14 15,0 0 3-15,0 0 1 0,-9 8-40 0,9-8-8 16,0 0-1-16,0 0-1 0,0 0 9 0,0 0 1 15,0 0 1-15,-4 8 0 0,4-8-8 0,0 0-2 16,-4 7 0-16,4-7 0 0,0 0-3 0,0 0-1 16,0 0 0-16,-5 12 0 0,5-5-6 0,0-7-2 15,0 0 0-15,0 0 0 0,-4 12-23 0,4-12-5 16,0 0 0-16,0 8-1 0,0-8-11 0,0 11 0 16,0-11 9-16,0 8-9 0,0-8 0 0,0 12 0 15,0-12 0-15,-4 7 0 16,4-7-24-16,0 12-8 0,0-1-3 0,4 1 0 15,-4-12-194-15,0 8-39 0</inkml:trace>
  <inkml:trace contextRef="#ctx0" brushRef="#br0" timeOffset="153">52 270 172 0,'0'0'16'0,"0"0"-16"0,0 0 0 0,0 8 0 16,0-8 227-16,-5 11 42 0,5-11 9 0,0 8 2 15,0 3-139-15,-4-3-27 0,4 0-6 0,0-1 0 16,-4 1-74-16,4-8-14 0,0 8-4 0,-5 0 0 15,5-1-2-15,0-7-1 0,0 12 0 0,0-12 0 0,0 8-13 16,0-1-8-16,0-7 8 0,0 0-742 16</inkml:trace>
  <inkml:trace contextRef="#ctx0" brushRef="#br0" timeOffset="327">34 574 964 0,'0'0'43'0,"0"0"9"0,0 0-42 0,0 0-10 15,5 12 0-15,-5-12 0 0,0 7 88 0,0-7 15 16,-5 12 3-16,5 0 1 0,0-1-34 0,5 1-6 16,-5-12-2-16,-5 11 0 0,5-11-36 0,0 0-7 15,0 0-2-15,0 8 0 0,0-8-20 0,5 12 0 16,-5-12 0-16,0 11 0 16,0-11-107-16,0 0-22 0,0 0-5 0</inkml:trace>
  <inkml:trace contextRef="#ctx0" brushRef="#br0" timeOffset="484">30 848 403 0,'0'0'36'0,"0"0"-36"0,4 11 0 0,-4-11 0 16,-4 8 152-16,4-8 24 0,0 8 5 0,4 3 1 15,-8-3-87-15,4 4-18 0,0-12-3 0,0 7-1 16,0 1-29-16,0 4-7 0,0-1-1 0,0-3 0 16,0 0-22-16,0-1-5 0,0-3-1 0,0-4 0 15,0 0-49-15,4 12-11 16,-4-5-1-16,0 5-551 0</inkml:trace>
  <inkml:trace contextRef="#ctx0" brushRef="#br0" timeOffset="668">39 1156 230 0,'0'0'10'0,"0"0"2"0,0 0-12 0,0 0 0 16,0 0 0-16,0 15 0 0,-5-3 264 0,5 0 51 16,0-12 9-16,0 11 3 0,0-11-175 0,-4 12-36 15,4-1-6-15,0 1-2 0,0-12-44 0,-4 15-10 16,-1-3-2-16,5-1 0 0,0-11-18 0,0 12-4 15,0-12-1-15,0 11 0 0,0-11-29 0,0 12 0 16,0-12 0-16,0 0 0 16,0 12-96-16,0-12-24 0,5 11-6 0,-5-11-416 15,4 12-83-15</inkml:trace>
  <inkml:trace contextRef="#ctx0" brushRef="#br0" timeOffset="839">60 1580 1011 0,'0'0'44'0,"0"11"11"0,0-3-44 0,0 4-11 0,0 3 0 0,0-3 0 16,0-5 87-16,0 5 15 0,-4-4 3 0,4 3 1 16,0 1-54-16,0-1-10 0,0 1-2 0,0 3-1 15,4-3-30-15,-4-1-9 0,0 1 0 0,0 0 0 16,0-1 0-16,0 1 0 0,0-12 0 0,5 7-12 16,-5-7-100-16,0 12-19 15,4-4-4-15</inkml:trace>
  <inkml:trace contextRef="#ctx0" brushRef="#br0" timeOffset="1054">73 2031 230 0,'0'0'10'0,"0"0"2"15,0 0-12-15,-4 11 0 0,4-3 0 0,-4 4 0 0,4-1 224 0,0-3 41 16,-5-1 9-16,5-7 2 0,0 0-188 0,0 16-38 16,0-5-7-16,0 5-2 0,0-8-23 0,0 3-5 15,-4-3-1-15,4 3 0 0,0-11-4 0,0 0-8 16,0 0 11-16,4 8-11 0,-4 4 0 0,0-5 0 15,0-7 0-15,0 0 0 16,0 0-24-16,5 12-4 0,-5-12-2 0,4 11 0 16,-4 1-31-16,4 0-7 0,-4-12 0 0,0 11-1 15,0-3 21-15,0 3 4 0,0 1 0 0,0 0-390 0</inkml:trace>
  <inkml:trace contextRef="#ctx0" brushRef="#br0" timeOffset="1226">73 2532 766 0,'0'0'34'0,"5"15"7"0,-5 0-33 0,0-3-8 0,0 0 0 16,0-12 0-16,4 11 32 0,-4-11 5 0,0 0 1 16,4 8 0-16,-4 3-38 0,0-11 0 0,0 0 0 0,5 12 0 15,-5-4-16-15,0-8 1 0,0 11 1 0,4 5 0 16,-4-9 14-16,4 5 0 0,-4-12 0 0,0 11 0 16,0 1-9-16,0-4 1 0,0-8 0 0,0 11-236 15,-4 1-48-15</inkml:trace>
  <inkml:trace contextRef="#ctx0" brushRef="#br0" timeOffset="1451">104 2909 115 0,'0'0'10'15,"0"8"-10"-15,0-8 0 0,0 11 0 0,-5 1 120 0,5-12 23 16,0 0 4-16,0 8 1 0,0-1-117 0,0-7-23 16,0 12-8-16,0-12 0 0,-4 8 10 0,4 3-2 15,-4 5-8-15,4-5 12 0,0 1 26 0,0-5 5 16,0 5 1-16,0 0 0 0,4 3 13 0,-4-3 3 15,0 3 1-15,0-3 0 0,0-1 21 0,4 1 4 16,-4 3 1-16,0-3 0 0,0-12-43 0,0 7-8 16,0-7-1-16,0 12-1 0,0-1-26 0,0 1-8 15,0-4 0-15,0 3 0 16,0-3-37-16,0 4-11 0,0-5-3 0,0 5 0 16,0-4-133-16,0 3-28 0</inkml:trace>
  <inkml:trace contextRef="#ctx0" brushRef="#br0" timeOffset="1751">130 3429 172 0,'0'0'16'0,"0"8"-16"16,-5 0 0-16,5-1 0 0,-4 1 68 0,4 4 10 0,0-5 2 0,0 5 1 15,0 0-9-15,0-1-3 0,0 1 0 0,0-1 0 16,0 1-16-16,0-1-3 0,0 1-1 0,0-1 0 16,0 1 24-16,0-4 5 0,-4 3 1 0,4-3 0 15,0-8-34-15,4 12-6 0,-4-12-2 0,-4 7 0 16,4-7-26-16,0 8-11 0,0-8 8 0,0 12-8 15,0-5-12-15,0 5-7 0,0-1-1 0,4-3-1 16,-4-8-31-16,0 12-7 0,0-5-1 0,0 1 0 16,4 4-64-16,1-1-14 0,-5 1-2 0,4-1-1 15,-4 1 63-15,0-1 13 0,0 5 2 0,0-5 1 0,0 1 103 16,0-1 21-16,4 1 4 0,-4 0 1 0,0-1 17 0,0-3 3 16,0 3 1-16,0 1 0 0,-4 0-41 0,4-5-8 15,4 5-2-15,-4-4 0 16,0-8-57-16,-4 11-12 0,4 1-3 0,4 7-237 15,-4-4-48-15</inkml:trace>
  <inkml:trace contextRef="#ctx0" brushRef="#br0" timeOffset="1932">134 4165 172 0,'0'0'16'0,"4"8"-16"15,-4-8 0-15,5 8 0 0,-1-1 172 0,-4-7 32 16,0 0 7-16,0 8 1 0,0-8-120 0,4 12-24 16,-4-5-5-16,5 1-1 0,-5-8-20 0,4 12-4 15,0 3-1-15,1-7 0 0,-1 3-29 0,0 1-8 16,-4 3 0-16,0-3 0 0,5-1 9 0,-5 1 1 0,4 0 0 15,0-5 0-15,-4-7 22 0,0 8 5 0,0-8 1 16,0 0 0-16,0 0-14 0,0 0-2 0,0 12-1 0,0-12 0 16,0 0-21-16,0 0-15 0,0 7 3 0,0 1 0 15,0-8 12-15,0 8 16 0</inkml:trace>
</inkml:ink>
</file>

<file path=ppt/ink/ink2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4:23.551"/>
    </inkml:context>
    <inkml:brush xml:id="br0">
      <inkml:brushProperty name="width" value="0.1" units="cm"/>
      <inkml:brushProperty name="height" value="0.1" units="cm"/>
      <inkml:brushProperty name="color" value="#3165BB"/>
      <inkml:brushProperty name="fitToCurve" value="1"/>
    </inkml:brush>
  </inkml:definitions>
  <inkml:trace contextRef="#ctx0" brushRef="#br0">0 50 172 0,'0'0'8'0,"0"0"1"0,0 0-9 0,0 0 0 0,0 0 0 0,9 3 0 0,0-3 131 0,4 4 24 16,-13-4 5-16,8 0 0 0,5 0-97 0,-4 0-20 15,0-4-4-15,4 4-1 0,0 0-1 0,0-3 0 16,0 3 0-16,0-4 0 0,4 4-20 0,-4-4-4 16,5 0-1-16,-1 4 0 0,-4-4-12 0,4 4 0 15,1 0 8-15,-1 0-8 0,0 0 0 0,1 0 8 16,3 0-8-16,-3 0 0 0,-1 0 0 0,0 0 0 16,-4 0 0-16,0 0 0 0,0 0 0 0,5 4 0 15,3-4 0-15,1 0 0 0,4 0 0 0,-4 0 0 16,-1 0 0-16,1 0 0 0,0 0 0 0,4 0 0 15,0 0 0-15,0-4 0 0,-5 4 0 0,1-4 0 16,4 1 0-16,-4-1 0 0,4 4-8 0,0-4 8 16,-5 0-12-16,5 4 12 15,0 0-36-15,-4 0-1 0,4 0 0 0,0 4 0 0,0 0 28 0,0 0 9 16,-4-4 0-16,-1 0 0 16,10 3-60-16,-1-3-6 0,-4 4-1 0,4-4 0 0,1 4 38 0,-5-4 7 15,0 4 2-15,4 0 0 16,1-4-44-16,-1 0-9 0,-4 0-2 0,4 0 0 0,-4 0 44 0,0 4 9 15,0-4 2-15,5 3 0 0,-5-3 48 0,0 4 11 0,4 0 1 0,0-4 1 16,-4 0 14-16,0 4 2 0,0 0 1 0,0 0 0 16,0-4-31-16,5 4-7 0,-5-4 0 0,4 3-1 15,0-3 2-15,5 0 1 0,-9 0 0 0,4 0 0 16,1-3-10-16,-5 3-3 0,4-4 0 0,-4 4 0 16,4-4-9-16,-4 0 0 0,0 4 0 0,5 0 8 15,-5 0 8-15,0-4 2 0,4 4 0 0,1 0 0 16,-1 0 14-16,0 0 2 0,1 0 1 0,3 0 0 0,-8 4-3 15,5-4-1-15,-5 4 0 0,4 0 0 0,-4-4-5 16,0 4-1-16,0-1 0 0,0 1 0 0,0 0-11 0,0-4-2 16,0 0-1-16,0 4 0 0,-4-4-11 0,-1 4 0 15,1 0 0-15,-5 0 8 0,5-4-8 0,-5 0 0 16,-4 0 0-16</inkml:trace>
  <inkml:trace contextRef="#ctx0" brushRef="#br0" timeOffset="252">3004 0 1209 0,'0'0'108'0,"9"7"-87"0,8-3-21 0,-4 4 0 16,-13-8 98-16,9 4 15 0,4 0 3 0,-4-1 1 15,-1 1-25-15,5 0-4 0,5 4-2 0,-1-1 0 16,9-3-8-16,-4 0-2 0,-5 4 0 0,0 0 0 15,5-1-34-15,0 5-7 0,-13-1-2 0,4 1 0 16,4 0 8-16,-13-1 2 0,-8 5 0 0,0-5 0 16,4 8-20-16,-9-3-4 0,0-1-1 0,-13 1 0 15,-4-1-6-15,0-3 0 0,5 7-1 0,-14 0-1157 16</inkml:trace>
</inkml:ink>
</file>

<file path=ppt/ink/ink2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4:25.076"/>
    </inkml:context>
    <inkml:brush xml:id="br0">
      <inkml:brushProperty name="width" value="0.1" units="cm"/>
      <inkml:brushProperty name="height" value="0.1" units="cm"/>
      <inkml:brushProperty name="color" value="#3165BB"/>
      <inkml:brushProperty name="fitToCurve" value="1"/>
    </inkml:brush>
  </inkml:definitions>
  <inkml:trace contextRef="#ctx0" brushRef="#br0">514 307 345 0,'0'0'31'0,"0"0"-31"0,0 0 0 0,0 0 0 16,0 0 174-16,0 0 29 0,0 0 5 0,0 0 2 15,0 0-103-15,0 0-21 0,0 0-4 0,4-8-1 16,0 1 31-16,-4 7 5 0,0 0 2 0,0 0 0 16,0 0-77-16,5-4-15 0,-1-4-3 0,5 4-1 0,-1 0-23 0,1 1 8 15,4 3-8-15,-4 0 0 0,4 0 20 0,4 0 0 16,-4 0 0-16,4 0 0 0,1-4-7 0,3 4-1 16,-3 0-1-16,-1-4 0 0,5 4 30 0,-1 0 7 15,5 0 0-15,5-4 1 16,3 4-90-16,1-4-19 0,0 4-3 0,-1-4-1 15,1 4 48-15,0 0 16 0,-5 0-9 0,0 0 9 0,1 0-10 0,3 0 10 16,-8-4-12-16,9 4 12 0,0 0-21 0,-1 4 2 16,-3-4 1-16,3 0 0 0,6 0-6 0,-6 0 0 15,1 0-1-15,4 4 0 0,0-4 1 0,-4-4 0 16,4 4 0-16,-5-4 0 16,5 4-25-16,-4-3-5 0,4 3-1 0,-4 0 0 15,4 0-30-15,-5-4-7 0,5 4 0 0,-4-4-1 0,0 4 62 0,-1 0 13 16,-3 0 2-16,3 4 1 0,5-4 15 0,-4 0 0 15,0 4 0-15,-1-4 0 0,1 0-12 0,0 3 1 0,-5-3 0 16,5 0 0-16,-5 0 11 0,1 0 0 0,-1 4 0 0,0-4 0 16,1 0 0-16,-5 0 0 0,4-4 0 0,5 4 8 15,-5 0-8-15,0 0 9 0,-4-3-9 0,5 3 10 16,-1 0 10-16,0-4 1 0,1 4 1 0,3 0 0 16,-3-4 25-16,-1 4 5 0,-4-4 0 0,4 4 1 15,-4 0-29-15,5-4-7 0,-10 0-1 0,10 0 0 16,-5 1 0-16,0-1 0 0,-5 0 0 0,10 0 0 15,-10 4-16-15,5-4 0 0,5 4 8 0,-5 0-8 16,-5 0 0-16,5 0 0 0,0 0 0 0,-4 4 0 16,0-8 0-16,-1 4 0 0,5 0 0 0,5 0 0 0,-1 0 26 15,-4 0 2-15,0 0 0 0,5 4 0 0,-5 0-13 0,0 0-3 16,0 0 0-16,-5-4 0 0,-3 0-12 0,-1 0 0 16,-4 3 8-16,0 1-734 15</inkml:trace>
  <inkml:trace contextRef="#ctx0" brushRef="#br0" timeOffset="559">440 45 806 0,'0'-15'36'0,"0"15"7"0,0-8-35 0,0 8-8 16,-4-8 0-16,-1 1 0 0,5 7 236 0,-8-4 44 15,-1 0 10-15,0 4 2 0,1 4-141 0,-5-4-28 16,0 7-6-16,0-3-1 0,-5 8-38 0,1-1-8 15,-1-3-2-15,1 7 0 0,0-3-32 0,-5 7-6 16,0-3-2-16,1 3 0 0,-5 0-28 0,4 4 0 16,5-3 0-16,-1 3-10 0,1-4 18 0,0-4 3 15,-1-3 1-15,5 0 0 0,0-1-12 0,0 1 0 16,5-5 0-16,-1 1 0 0,9-8 0 0,-4 12-17 16,-5-9 4-16,9 5 1 0,0 0 12 0,0 3 0 15,4-3 0-15,9 0 0 0,0 0 0 0,5-1 0 16,-5 1 0-16,4 4 0 0,9-5 0 0,4-3 0 15,9 4 0-15,0-4 0 16,5-4-21-16,-1 0-11 0,-4 0-3 0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3:04.45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0 748 172 0,'22'4'8'0,"-9"-4"1"0,0 0-9 0,0 3 0 15,-4-3 0-15,8 4 0 0,-4-8 176 0,9 4 34 16,-1 4 6-16,-3-4 2 0,-18 0-134 0,17 0-26 16,18 4-6-16,-5-4 0 0,-4 0-36 0,5-4-8 15,-5 4 0-15,8 0-8 0,10-4 8 0,-5 1-8 16,-9-1 0-16,5 4 0 0,8-4 0 0,-4 0 0 16,-9 0 0-16,9 0 0 0,13 4 13 0,-4-4-4 15,-5 1-1-15,9-5 0 0,9 0 8 0,4 0 0 16,-9-3 1-16,5-1 0 0,0 1-17 0,4-1 0 15,4-3 8-15,5 3-8 0,0 1 0 0,-1 3 0 16,5-4 0-16,5 1 0 0,-5-1 8 0,0 5-8 16,0-1 12-16,13 4-12 0,-5-4 21 0,5 4-2 0,0 1-1 15,9-1 0-15,-9 4-6 0,5-4-2 16,8 4 0-16,4 0 0 0,-4-4-10 0,0 0 0 0,0 0 0 16,13-3 8-16,-4 3-8 0,-5-4 0 0,14 0 0 0,3 1 0 15,-8-1 0-15,5 0 0 0,3 1 0 0,18-1 0 16,-17 0 0-16,9 4 0 0,3-3 0 0,18-1 0 15,-21 4 0-15,3-4 15 0,1 1-3 0,17-1 0 16,-13 0-12-16,5 4 0 0,-1 0 8 0,22 1-8 16,-13-1 0-16,0-4 0 0,4 4 8 0,18-7-8 15,-22 3 0-15,0-4 9 0,0 5-9 0,26-5 8 16,-17 4-8-16,4 1 0 0,5-1 0 0,16 0-11 16,-25 4 11-16,8 1 0 0,5-5 0 0,17 0-8 0,-30 4 8 15,4 0 0-15,9 1 0 0,21-1 0 0,-26 4 0 0,5 0 0 16,13 0 0-16,17 0 0 0,-43 0 25 0,12-4 7 15,10 0 2-15,21 4 0 0,-26 0-34 0,4 0 0 16,5-8 0-16,30 5 0 0,-30-5 0 0,0 4 0 16,4 0 0-16,26-4 0 0,-26 1-13 0,9 3-3 15,4-4-1-15,17 4 0 0,-39 0 17 0,-38 4 0 16,12 0 0-16,5 0 0 0,13 4 0 0,4-8 0 16,8 1 0-16,1-1 0 0,-4 4 48 0,51 0 12 15,-4 4 4-15,22-1 0 0,-48 1-52 0,-9 0-12 16,1 0 0-16,25 0 0 0,-26 0 0 0,-8 0 0 15,-9-1 0-15,35 1 0 0,-26 4 36 0,-9-4 4 16,0-4 0-16,22 0 1 0,-22 0-23 0,-5 0-5 0,1 4-1 16,17 0 0-16,-22-1-12 0,-3 5 0 0,-1-8 8 0,13 4-8 15,-22 0 10-15,-26 0-1 0,9 3 0 16,5-3 0-16,-1 0-9 0,-8 4-9 16,0-4 9-16,-5 3-13 0,-8 1 13 0,25 0 8 0,-12-1 0 0,9 1-8 15,-14 0 40-15,-13 0 0 0,-8-1 1 0,0 1 0 16,-18-4-21-16,0 4-4 0,1-1 0 0,-5-3-1 15,-13 4-15-15,4-4 0 0,-8 7 0 0,0 1 0 16,-18-8 8-16,0 7-8 0,-4-3 0 0,-4 0 0 16,-9 3 8-16,0-7-8 0,-4 4 0 0,-1-1 9 15,-3 1-9-15,-5-4 0 0,0-4 0 0,-5 4 8 16,1 0-8-16,-5 0-11 0,-4-4 3 0,-4 0 0 16,0 0-113-16,-9 0-23 0,0 0-4 15</inkml:trace>
  <inkml:trace contextRef="#ctx0" brushRef="#br0" timeOffset="447">22290 0 1958 0,'0'0'43'0,"0"0"9"0,0 0 1 0,13 0 3 0,0 0-45 0,0 0-11 0,4 0 0 0,0 4 0 15,1 0 0-15,3 4 0 0,-3-5 0 0,8 5 0 16,-5 4 0-16,10-5 0 0,-5 5 0 0,4 0 0 16,0-5 53-16,1 5 9 0,3 3 2 0,1-3 0 15,-5-1-52-15,1 1-12 0,-5 3 0 0,0 1 0 16,0-1 50-16,-5-3 7 0,-3-1 2 0,-5 1 0 16,0-1-6-16,-5 5-1 0,1 3 0 0,-5 0 0 15,-4 1 24-15,-4-1 4 0,-9 0 0 0,-4 0 1 16,-5 4-53-16,0 1-12 0,-4-1-1 0,-4 4-1 0,0 0-1 0,-9 0 0 15,0 0 0-15,-5 0 0 0,1 0-13 16,-5 3 8-16,-8 1-8 0,-9 4 0 16,0-4-148-16,-9 3-36 0</inkml:trace>
</inkml:ink>
</file>

<file path=ppt/ink/ink2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4:29.906"/>
    </inkml:context>
    <inkml:brush xml:id="br0">
      <inkml:brushProperty name="width" value="0.35" units="cm"/>
      <inkml:brushProperty name="height" value="0.35" units="cm"/>
      <inkml:brushProperty name="color" value="#3165BB"/>
      <inkml:brushProperty name="fitToCurve" value="1"/>
    </inkml:brush>
  </inkml:definitions>
  <inkml:trace contextRef="#ctx0" brushRef="#br0">30 211 115 0,'0'0'10'0,"0"0"-10"16,0 0 0-16,0 0 0 0,0 8 135 0,0-8 25 15,0 0 4-15,0 0 2 0,0 0-64 0,0 0-13 16,0 0-2-16,0 0-1 0,0 0-30 0,0 0-7 16,-8-8-1-16,8 8 0 0,0 0-2 0,-5-8-1 0,1-3 0 15,4 3 0-15,-4 0 8 0,-1 0 2 0,10 1 0 16,-5-1 0-16,0 0-35 0,0 8-8 0,0 0 0 0,0-7-1 15,0-1-11-15,0 8 0 0,0-8 0 0,0 8 8 16,0 0-8-16,0 0 0 0,0 0 0 0,0 0 0 16,0 0 0-16,0 0 8 0,0 0-8 0,4-11 8 15,-4 3-8-15,0 8 0 0,0 0 0 0,0 0 8 16,9-8 4-16,-9 8 1 0,4-7 0 0,-4 7 0 16,0 0 11-16,0 0 1 0,4-4 1 0,1 0 0 15,-1-8-9-15,-4 12-1 0,0 0-1 0,0 0 0 16,0 0-5-16,0 0-1 0,4 8 0 0,-4-8 0 15,0 0 3-15,9 4 0 0,0 4 0 0,-5-1 0 16,-4-7-12-16,9 8 10 0,-9-8-10 0,4 8 10 0,-4-8-10 0,0 0 0 16,0 0 0-16,9 7 0 0,-1 1 0 0,-3 0 0 15,-5-8 0-15,0 0 0 0,0 0 8 0,0 0 0 16,0 0 0-16,0 0 0 0,0 0 17 0,-5 7 3 16,5-7 1-16,0 0 0 0,-8 4 3 0,8-4 1 15,-13 4 0-15,4 0 0 0,9-4-7 0,-4-4-2 16,-5 0 0-16,0 4 0 0,1-4-9 0,3 1-3 15,1-5 0-15,-5 4 0 0,5-4-12 0,4 1 8 16,-4-1-8-16,-1 0 0 0,5 8 0 0,0-7 8 16,0-1-8-16,5-4 0 0,-1 5 0 0,-4-1 0 15,0 8 0-15,9-8 0 0,-1 0 0 0,1 1 0 16,-5 3 0-16,5-4 0 0,0 0 0 0,-1 1 0 16,-3 7 0-16,-5 0 0 0,13 0 0 0,-5 0 0 0,-8 0 0 15,9 0 0-15,-9 0 0 0,13 4 0 0,-13-4 0 0,4 7 0 16,5 1 0-16,-5 0 11 0,1 3-11 0,-1-7 10 15,-4-4-2-15,4 8 0 0,-4-8 0 0,5 11 0 16,-5-11 4-16,0 8 1 0,-5 0 0 0,5-8 0 16,0 0 3-16,-4 11 1 0,-5-3 0 0,1 0 0 15,-1-4-6-15,9-4-2 0,-9 3 0 0,1 1 0 16,-1-4-9-16,-4 0 12 0,9 0-12 0,-9 0 12 16,4-7-12-16,0 3 0 0,5 0 9 0,-5 0-9 15,5 0 0-15,-5-3 0 0,5-1 0 0,0 0 8 16,-1 4-8-16,1-3 0 0,4-1 0 0,0 8 0 15,4-8 0-15,1 0 0 0,-1-3 0 0,5 3 0 0,-1 0 0 16,1 1-10-16,0 7 10 0,4-4-10 0,-5 4 10 16,5 4 0-16,-4-4-9 0,0 0 9 0,-1 0 0 0,1 4 0 15,0-1 0-15,-1-3 0 0,-8 0-9 0,13 8 9 16,-8 0 0-16,3 0 0 0,-8-8 0 0,0 0 0 16,0 0 0-16,5 3 0 0,3 5 0 0,-8-8 0 15,0 0 0-15,0 0 0 0,0 0 0 0,-4 12 0 16,0-5 0-16,-1 1 0 0,1 4 0 0,4-12 8 15,-13 4-8-15,4-1 0 0,-4 5 8 0,5-8-8 16,-1 0 0-16,0 0 9 0,1 0-9 0,-1-4 0 16,0 0 0-16,5 4 8 0,-5-3-8 0,9 3 0 15,-4-4 0-15,4 4 0 0,0 0 0 0,0 0 0 16,0 0 0-16,0 0 0 0,0 0 0 0,0 0 0 16,0 0 0-16,0 0 0 0,4-4-10 0,5-4 10 15,-9 8 0-15,0 0-9 0,0 0 9 0,0 0 0 16,9 4 0-16,-9-4-8 0,0 0 8 0,0 0 0 0,8 4 0 15,-8-4 0-15,0 0 0 0,0 0 0 0,0 0 0 16,0 0 0-16,0 0 0 0,0 0 0 0,0 0 0 0,-4 8 8 31,4-8-82-31,-4 11-16 0</inkml:trace>
</inkml:ink>
</file>

<file path=ppt/ink/ink2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4:55.06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204 513 831 0,'0'0'36'0,"0"0"9"0,0 0-36 0,0 0-9 15,0 0 0-15,0 0 0 0,0 0 81 0,0 0 15 16,0 0 2-16,0 0 1 0,0 0-23 0,0 0-4 16,0 0 0-16,0 0-1 0,-9 4-11 0,9-4-1 0,-13 4-1 15,13-4 0-15,0 0-14 0,0 0-4 0,-13 3 0 0,13-3 0 16,0 0-10-16,-9 4-2 0,9-4-1 0,0 0 0 16,-13 4 2-16,13-4 1 0,0 0 0 0,-9 0 0 15,1 0-6-15,8 0-2 0,0 0 0 0,-13 0 0 16,13 0-4-16,-9 0-1 0,0 0 0 0,9 0 0 15,0 0-7-15,0 0-2 0,0 0 0 0,0 0 0 16,0 0 0-16,-13 0 0 0,13 0 0 0,0 0 0 16,-8 0 6-16,8 0 1 0,-9 0 0 0,9 0 0 15,-13-4-15-15,13 4 0 0,-9-4 0 0,9 4 0 0,0 0 12 0,0 0-3 16,-4-3-1-16,0-5 0 0,4 8-8 0,-9-4 0 16,9-4 0-16,-4 1 0 0,-1 3 0 0,1-4-11 15,4 8 11-15,0-8-8 0,-4 1 8 0,4-1 9 16,-5 0-1-16,5 0-8 0,0 1 0 0,0-1 0 15,0 0 0-15,-4-3 0 0,4 3 0 0,-4 0 0 16,4 1 0-16,0-1 0 0,0 0 0 0,0-3 10 16,0 3-10-16,4-4 8 0,0 5-8 0,-4 7 0 15,0 0 0-15,0-8 0 0,5-4 0 0,-5 1 0 16,0 3 0-16,4 1 0 0,0 3 0 0,1-4 0 16,-1 0 0-16,-4 8 0 0,4-7 0 0,1 3 0 15,-5 4 0-15,0 0 0 0,0 0 0 0,4-8 0 16,-4-4 0-16,0 5 0 0,4-1 0 0,1 0 0 15,-5 1 0-15,0 7 0 0,0 0 0 0,0-8 0 16,0 0 8-16,0 8-8 0,0 0 0 0,0 0 0 16,4-11 0-16,0-1 8 0,1 4-8 0,-5 5 8 0,4-5-8 15,-4 0 8-15,0 8-8 0,4-8 0 0,-4 8 0 16,5-7-11-16,-1-1 11 0,-4 8 0 0,0 0 0 0,4-8 8 16,1 4 0-16,-5 4 1 0,8-7 0 0,-8 7 0 15,0-8-9-15,0 0 0 0,0 8 0 0,0 0-11 16,0 0 11-16,0-4 0 0,0 4 0 0,5-7 0 15,-5 7 0-15,0 0 0 0,0 0 0 0,4-8-8 16,-4 8 8-16,0 0 0 0,4-4 0 0,-4 4 0 16,9-8 0-16,0 1 0 0,-9 7 0 0,4-4 0 15,-4 4 0-15,0 0 0 0,0 0 0 0,0 0 0 0,9-8 0 16,-1 1 0-16,-8 7 0 0,0 0 0 0,0 0 0 16,9-4 0-16,-9 4 0 0,13-8 0 0,-13 8 0 0,0 0 0 15,9 0 0-15,-9 0 0 0,8-8 0 0,-8 8 0 16,0 0 10-16,14-4-10 0,-14 4 0 0,0 0 8 15,0 0-8-15,0 0 0 0,0 0 0 0,0 0 0 16,0 0 0-16,0 0 0 0,17 0 0 0,-17 0 0 16,0 0 8-16,0 0-8 0,13 0 0 0,-13 0 8 15,0 0-8-15,0 0 0 0,17 0 9 0,-17 0-9 16,13 0 8-16,0 0-8 0,-13 0 0 0,0 0 0 16,13 0 0-16,-13 0 0 0,13 0 0 0,-13 0 0 15,0 0 0-15,0 0 0 0,18 4 0 0,-10 4 0 16,-8-8 0-16,0 0 0 0,9 4 0 0,-9-4 8 15,0 0-8-15,13 8 0 0,-13-8 0 0,9 3 0 16,-9-3 8-16,0 0-8 0,0 0 0 0,13 4 0 16,-13-4 0-16,0 0 8 0,0 0-8 0,8 8 0 0,-8-8 0 15,9 4 0-15,-9-4 0 0,9 7 0 0,-1-3 0 0,-8-4 0 16,0 0 0-16,9 8 0 0,-5 0 0 0,-4-8 0 16,9 4 0-16,-5-1 8 0,1 5-8 0,3-4 0 15,-8-4 8-15,5 8-8 0,-5-8 0 0,4 4 8 16,0-1-8-16,-4-3 0 0,0 0 9 0,9 8-9 15,-9-8 9-15,4 4-9 0,-4-4 12 0,9 8-12 16,-9-8 10-16,9 4-10 0,-5 3 8 0,-4-7-8 16,0 0 0-16,4 8 8 0,1 4-8 0,-1-5 0 15,0 1 0-15,1 3 0 0,-5-11 8 0,0 0-8 16,0 0 0-16,0 8 0 0,0 4 0 0,0-12 8 0,4 7-8 16,-4-7 0-16,0 0 9 0,0 0-9 0,0 12 0 0,0-12 0 15,9 8 0-15,-9-8 0 0,0 0 0 0,0 0 0 16,4 11 0-16,-4-11 8 0,0 0-8 0,0 0 0 15,4 8 0-15,-4-8 8 0,5 12-8 0,-1-5 0 16,-4 5 8-16,0-12-8 0,4 8 0 0,-4-8 8 16,0 0-8-16,0 0 0 0,0 11 0 0,0-3 8 15,0-8-8-15,0 11 0 0,0-11 0 0,0 0 0 16,0 0 0-16,0 12 8 0,0-12-8 0,-4 11 0 16,4-11 0-16,0 12 8 0,0 0-8 0,0-12 0 15,-4 7 8-15,-1 5-8 0,1-4 0 0,0-5 8 16,4 5-8-16,-9 0 0 0,9 0 9 0,-4-1-9 15,4-7 12-15,-5 4-12 0,1 4 12 0,0-1-4 16,4-7 0-16,-5 4-8 0,1 4 10 0,0-4-10 16,-5 4 8-16,5-5-8 0,-1 1 8 0,1 0-8 0,-5 4 8 15,5-4-8-15,-5 0 8 0,5-1-8 0,0 1 0 0,-5 0 8 16,5-4-8-16,-5 4 0 0,9-4 0 0,-4 4 0 16,-9 4 0-16,8-5 0 0,-3-3 0 0,3 8 0 15,1-4 0-15,0 0 0 0,-5 0 0 0,0-4 0 16,5 4 8-16,-5-4-8 0,5 3 0 0,-5-3 8 15,1 0-8-15,-1 0 12 0,0 0-12 0,1 0 12 16,-1 0-12-16,0 0 10 0,1 0-10 0,-1 4 10 16,-4-4-10-16,4 4 0 0,1 0 9 0,-1-4-9 15,5 0 0-15,-9 0 8 0,4 0-8 0,4 0 0 0,1 0 12 16,-5 0-3-16,-4 0 0 0,9 0 0 16,-5-4 3-16,1 0 1 0,-1 0 0 0,5 1 0 0,-1-1 5 15,1 0 1-15,-5 0 0 0,5 0 0 0,-5 0 1 0,9 4 0 16,0 0 0-16,0-4 0 0,-8-3-20 0,8 7 0 15,0 0 0-15,0 0 0 0,-5-4 9 0,5 4-1 16,-4-8-8-16,4 8 12 0,0 0-12 0,0 0 0 16,0 0 0-16,0 0 0 0,0 0 0 0,-9 0-10 15,9 0 10-15,0 0-12 0,0 0 12 0,0 0 0 16,-13 0 10-16,13 0-10 16,0 0-101-16,0 0-27 0,-8 0-4 0</inkml:trace>
</inkml:ink>
</file>

<file path=ppt/ink/ink2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5:16.969"/>
    </inkml:context>
    <inkml:brush xml:id="br0">
      <inkml:brushProperty name="width" value="0.1" units="cm"/>
      <inkml:brushProperty name="height" value="0.1" units="cm"/>
      <inkml:brushProperty name="color" value="#57D200"/>
      <inkml:brushProperty name="fitToCurve" value="1"/>
    </inkml:brush>
  </inkml:definitions>
  <inkml:trace contextRef="#ctx0" brushRef="#br0">124 206 172 0,'0'0'8'0,"0"0"1"0,0 0-9 0,0 0 0 0,0 0 0 0,0 0 0 0,4-4 184 16,-4 4 34-16,0 0 7 0,0 0 2 0,0 0-111 0,0 0-23 16,0 0-4-16,0-8-1 0,0 4-26 0,0 4-6 15,0-4 0-15,0 4-1 0,0 0-21 0,0 0-4 16,0 0-1-16,0-7 0 0,0 3-13 0,0 4-2 15,0 0-1-15,0 0 0 0,0 0-5 0,0 0-8 16,0 0 11-16,0 0-11 0,0 0 0 0,0 0 0 16,0 0 0-16,0 0 0 0,0 0 14 0,9 7-4 15,-9-7-1-15,0 0 0 0,4 8 5 0,-4-8 1 16,0 0 0-16,0 0 0 0,4 12 2 0,-4-12 1 16,-4 11 0-16,4-11 0 0,0 0-8 0,0 8-2 15,-4 4 0-15,4-12 0 0,0 0-8 0,0 7 0 16,-9 5 9-16,5-4-9 0,-5-1 8 0,0-3-8 15,0-4 8-15,5 0-8 0,-5 0 8 0,5 0-8 16,0-8 10-16,-1 5-10 0,5 3 10 0,-4-8-10 16,4 4 10-16,-4-4-10 0,4-3 8 0,4 3-8 0,-4-4 0 15,4 1 0-15,-4-1 0 0,5 5 0 0,-1-5 0 0,0 4 0 16,5-3 0-16,-5 3 0 0,1-3 0 0,4 3 0 16,-1-4 0-16,-3 8 0 0,-5 4 0 0,13-7 0 15,-5 7 0-15,1-4 0 0,0 0 0 0,-1 4 0 16,-8 0-9-16,9 8 9 0,0-4 0 0,-1 3-9 15,-8-7 9-15,5 8 0 0,-5-8 0 0,0 12 0 16,4-5 0-16,0 5 0 0,-4-4 10 0,0-8-10 16,0 0 19-16,-4 11-3 0,4-3 0 0,0-8 0 15,-9 11-1-15,1-3-1 0,8-8 0 0,-5 8 0 0,-3-1-6 0,-1-3 0 16,0 0-8-16,1-4 12 0,8 0-4 16,-9 4-8-16,-4-4 11 0,0-4-11 0,4 0 11 15,0 0-11-15,1 1 10 0,-1-1-10 0,0 0 9 0,5 0-9 16,-5-4 8-16,5-3-8 0,0 3 8 0,-5-3-8 15,5-5 0-15,-1 5 8 0,5 3-8 0,5-4 0 16,-10 5 0-16,5-1 0 0,5 0 0 0,-1 0-9 16,0 1 9-16,1-1 0 0,3 4-9 0,-8 4 9 15,0 0 0-15,9-4-9 0,4 4 9 0,-4 0-8 16,-1 0 8-16,1 0-8 0,0 4 8 0,-9-4 0 16,0 0 0-16,13 0 0 0,-4 0 0 0,-1 4 0 15,-8-4 0-15,0 0 0 0,9 4 0 0,-9-4 0 16,0 0 0-16,0 0 0 0,0 0 0 0,0 0 8 15,0 0-8-15,0 0 0 0,4 11 8 0,-4-11-8 16,0 0 10-16,-4 12-10 0,4 3 10 0,-4-3-10 16,-1 0 10-16,1-5-10 0,-5 5 10 0,5-1-10 15,0-3 10-15,-1 0-10 0,-3 3 0 0,-1-7 8 0,0 4-8 16,5-4 0-16,4-4 0 0,0 0 9 0,0 0-9 16,-9 4 8-16,0-4-8 0,9 0 10 0,0 0-10 0,0 0 10 15,-4-8-10-15,-5 0 0 0,5 0 9 0,0 1-9 16,-1-1 0-16,5-3 0 0,-4 7 0 0,4-4 0 15,0-4 0-15,4 5 0 0,-4 7 0 0,0-8 0 16,5 0 0-16,-1-3 0 0,0 3 0 0,5-4 0 16,-5 5 0-16,5-1-8 0,0 4 8 0,-5-4 0 15,5 5 0-15,0-5-8 0,-1 0 8 0,1 1 0 16,-5-1 0-16,5 0 0 0,-9 8 0 0,0 0-8 16,0 0 8-16,0 0 0 0,0 0 0 0,4 4-8 15,5-4 8-15,-9 0 0 0,9 8-9 0,-5 3 9 0,5-3 0 16,-9 3 0-16,0 1-9 0,0-4 9 0,0-8 0 0,0 11 0 15,0 1 0-15,0-1 0 0,-5 1 0 0,1 0 0 16,4-1 0-16,-4-3 0 0,4-8 0 0,-9 8 0 16,5-1 0-16,4-7 0 0,0 0 0 0,-9 8 0 15,5 0 0-15,4-8 0 0,0 0 8 0,-9 3-8 16,5 1 0-16,4-4 0 0,0 0 8 0,-9 4-8 16,0-4 0-16,9 0 0 0,-4-4 0 0,4 4 8 15,-5-7-8-15,5-1 0 0,0-4 0 0,0 1 0 16,5-1 0-16,-5 1 0 0,0-1 0 0,4 4 0 15,1-3 0-15,-1 3 0 0,5-3 0 0,-5 3 0 16,0 4-10-16,1-8 10 0,3 5 0 0,-3-1 0 16,-1 0 0-16,-4 8 0 0,0 0 0 0,0 0 0 15,0 0 0-15,9-3-8 0,-5-5 8 0,-4 8 0 0,0 0 0 16,0 0-8-16,0 0 8 0,0 0 0 0,0 0 0 16,0 0-8-16,0 0 8 0,0 0 0 0,0 0 0 0,0 0 0 15,4 11 0-15,1 1 0 0,-1-4 0 0,-4-8 0 16,0 11 0-16,0 1 0 0,0-5 0 0,-4 5 0 15,4-4 0-15,0-8 0 0,0 11 0 0,0-3 0 16,0 0 0-16,0-8 0 0,-5 7 0 0,5 1 0 16,-4 0 0-16,4-8 0 0,0 0 0 0,-4 8 0 15,-1 3 0-15,5-11 0 0,0 0 0 0,0 0 0 16,0 0 0-16,0 0 9 0,0 0-9 0,0 0 0 16,-8 0 8-16,8 0-8 0,0 0 0 0,0 0 0 15,0 0 0-15,0 0 0 0,0 0 0 0,0 0 0 0,0 0 0 16,0 0 0-16,4-8-12 0,0 1 12 0,1-1-8 0,-1 0 8 15,-4 8 0-15,4-7-9 0,1-1 9 0,-5 0 0 16,4-3-9-16,-4 3 9 0,0 0 0 0,0 0 0 16,0 1-9-16,0-1 9 0,0 8 0 0,-4-8 0 15,4 8 0-15,0-4 0 0,0-3 0 0,0 7-8 16,0 0 8-16,0 0 0 0,0 0-10 0,0 0 10 16,0 0-8-16,0 0 8 0,0 7 0 0,0-7 0 15,0 0 0-15,4 12-8 0,0 0 8 0,-4-12 0 16,0 0 0-16,0 0 0 0,0 0 0 0,0 0 0 15,0 0 0-15,0 0 0 0,0 0 0 0,0 0 0 16,0 0 0-16,0 0 0 0,0 11 0 0,5-3 0 16,-5-8 0-16,4 8 0 0,-4-8 0 0,4 11 0 15,1 5 0-15,-1-9 0 0,-4-7 0 0,0 0 0 16,0 0 0-16,4 12 0 0,1-4 0 0,-5-8 0 16,0 0 0-16,0 0 0 0,0 0 0 0,0 0 0 0,0 0 0 15,8 3 0-15,-8-3 0 0,0 0 0 0,5 8 0 16,-1 4 8-16,0-5-8 0,-4-7 0 0,0 0 0 15,0 0 0-15,-4 12 0 0,4-1 0 0,0-11 0 0,0 8 0 16,0-8 0-16,0 0 0 0,0 0 0 0,0 8 0 16,0-8 0-16,0 0 0 0,-4 8 0 0,4-8 0 15,0 0 0-15,0 0 0 0,0 0 8 0,0 0-8 16,0 0 0-16,0 0 8 0,-9 0-8 0,9 0 0 16,-4 0 0-16,-5 0 0 0,5-8 0 0,-1 0 0 15,1 4 0-15,0-3 0 0,-1-5 0 0,1 4 0 16,0-3 0-16,-1-1 0 0,5 1 0 0,0-1 0 0,0 1 0 15,0-1 0-15,0 4 0 0,5 4 0 0,-1-3 0 16,0-1 0-16,1 0 0 0,-5 8 0 0,8-4-8 0,1 4 8 16,-9 0-8-16,9 0 8 0,-5 4 0 0,-4-4 0 15,9 4 0-15,-1 0-8 0,-8-4 8 0,0 0 0 16,13 4 0-16,-4-4-8 0,-9 0 8 0,0 0 0 16,4 8 0-16,5-1 0 0,-9-7 0 0,9 8 0 15,-5 0 0-15,0 3 0 0,-4-3 0 0,5 4 0 16,-5-12 0-16,-5 11 0 0,5 4 0 0,-4-3 0 15,4 0 0-15,-4-5 8 0,-1 1-8 0,5-8 0 16,0 0 0-16,-4 12 8 0,0-5-8 0,4-7 0 16,0 0 8-16,-9 4-8 0,0 0 8 0,1 0-8 15,8-4 10-15,0 0-10 0,-9 0 8 0,5 0-8 16,-5-4 0-16,5 0 0 0,-5 0 8 0,5 0-8 16,-1 1 0-16,1-5 0 0,0 4 0 0,4-4 0 15,-5 1 0-15,5-1 0 0,0 0 0 0,0 0 0 0,0 1 0 16,0-5 0-16,0 5 0 0,5-1 0 0,-1 0 0 0,0 0 0 15,1 1 0-15,3-1-8 0,-3 0 8 0,3 4 0 16,1 1 0-16,0-1 0 0,-5-4-8 0,-4 8 8 16,13 0 0-16,-4-4 0 0,-1 0-8 0,1 4 8 15,0-4 0-15,-9 4 0 0,8-3 0 0,-8 3 0 16,0 0 0-16,0 0 0 0,9 3 0 0,-9-3 0 16,0 0 0-16,0 0 0 0,0 0 0 0,0 12 0 15,0-4 0-15,0 3 0 0,-4 5 0 0,-1-1 0 0,1-3 0 16,-5-1 0-16,5 1 0 0,0-1 0 0,-1 1 0 15,-3-1 0-15,3-3 0 0,-3 4 9 0,-1-5-9 16,5 1 0-16,-5-4 0 0,5 0 0 0,-5-4 0 0,5 0 8 16,-5 0-8-16,9 0 0 0,0 0 8 0,0 0-8 15,-9 0 0-15,1-4 8 0,3 0-8 0,-3 0 0 16,3 0 0-16,1 1 0 0,4 3 0 0,-9-12 0 16,5 4 0-16,-5 1 0 0,5-5 0 0,0 0 0 15,-1 1 0-15,1-4 8 0,0-1-8 0,4 1 0 16,-5 3 0-16,5 1 0 0,5-1 0 0,-5 4 0 15,0 8 0-15,4-7 0 0,5-1-11 0,-9 8 11 16,0 0-8-16,0 0 8 0,0 0-9 0,8 0 9 16,-8 0-10-16,13 4 10 0,-4 0 0 0,0-1 0 15,-1 5-8-15,-8-8 8 0,0 0 0 0,0 0 0 16,5 8 0-16,3 0 0 0,-3-1 0 0,-1 5 0 16,-4-12 0-16,0 11 0 0,0 5 0 0,0-5 0 15,-4 1 0-15,4-1 0 0,-5 1 0 0,1 0 0 0,-5 3 0 0,5-3 0 16,-5 3 8-16,5 0-8 0,-5 1 0 0,1-5 0 15,3 1 8-15,1-4-8 0,-9-1 0 0,9 1 0 16,4-8 0-16,-9 4 10 0,5 0-10 0,4-4 8 16,-14-4-8-16,10 0 0 0,0-4 9 0,-1 4-9 15,1-7 0-15,0 3 8 0,-1-3-8 0,1-1 0 16,4-7 0-16,0 3 0 0,0 1 0 0,0 0 0 16,0-1 0-16,4 1 0 0,-4-4 0 0,9 7 0 15,-5-3 0-15,5 3 0 0,-5 4 0 0,5 1 0 16,0-1 0-16,0 4 0 0,-9 4-9 0,8 0 9 15,1 0 0-15,4 0-11 0,-9 0 11 0,9 0-8 0,-8 0 8 16,8 4 0-16,-5 0-9 0,-8-4 9 0,0 0 0 0,9 4 0 16,-9-4 0-16,9 7 0 0,-5 1 0 0,-4-8 0 15,9 8 0-15,-9-8 0 0,4 11 0 0,-4-3 10 16,-4 4-10-16,4-5 10 0,-5 1 2 0,1-4 1 16,-5 3 0-16,1 1 0 0,-1 4-13 0,0-5 11 15,-4 5-11-15,5-8 10 0,-5 4-10 0,0-5 0 16,0 1 0-16,0 0 0 0,-1-4 0 0,1 4 8 15,9 0-8-15,-5-4 0 0,1-4 0 0,-5 0 8 16,4 0-8-16,-4-3 0 0,9-1 0 0,-1 0 0 16,-3-3 8-16,3-1-8 0,1 4 11 0,4-3 0 15,-4-1 0-15,8 5 0 0,0-1-22 0,1-4-4 16,-1 5-1-16,0 3 0 0,-4 4 16 0,5-8 0 16,3 0 0-16,1 1 0 0,-9 7-10 0,9-4 10 0,4 4-10 15,-5 0 10-15,5 0 0 0,-4 0 0 16,0 0 0-16,4 0 0 0,-4 0 0 0,4 0 0 0,-5 0 0 15,-8 0 0-15,9 0 0 0,-9 0 0 0,4 7 0 0,5-3 0 16,-9-4 0-16,0 0 0 0,0 0 0 0,9 8 0 16,-1 0 0-16,-8-8-9 0,0 0 9 0,5 11 0 15,-5-3 0-15,0 4 0 0,0-5 0 0,-5 5 0 16,1-1 0-16,-5-3 0 0,5 0 0 0,-5 3 0 16,5-3 0-16,-5-4 0 0,1 4 0 0,8-8 8 15,0 0-8-15,-9 3 0 0,5 1 0 0,4-4 0 16,0 0 0-16,0 0 8 0,-9 4-8 0,0-4 0 15,9 0 0-15,0 0 0 0,0 0 0 0,0 0 0 16,0 0 0-16,0-4-12 0,0-3 12 0,0 7-12 0,0 0 3 0,9-4 0 16,-5-4 0-16,-4 8 0 0,0 0 9 0,9 0 0 15,4-4-9-15,-4 0 9 0,-9 4 0 0,8 0 0 16,-8 0-9-16,13 0 9 0,-4 0 0 0,0 4 0 16,-9-4 0-16,8 0 0 0,-8 0 0 0,13 0 0 15,-13 0 0-15,9 4 0 0,0-4 0 0,-9 0 0 16,4 0 0-16,-4 0 0 0,0 0 0 0,0 0 0 15,0 0 0-15,0 0 0 0,0 0 0 0,0 0 0 16,0 0 0-16,0 0 0 0,9 4 0 0,-9-4 0 16,4 11 0-16,-4-11 0 0,0 0 0 0,0 8 0 15,0 4 0-15,0-1 0 0,0-11 0 0,0 0 0 16,0 0 0-16,0 0 0 0,0 0 0 0,0 0 0 16,0 0 0-16,0 0 0 0,0 0 0 0,0 0 0 15,0 0 0-15,0 0 0 0,0 0 0 0,0 0 0 16,0 0 0-16,0 0 0 0,0 0 0 0,0 0 0 0,0 0 0 0,9 0 0 15,-9 0 0-15,0 0 0 0,0 0 8 0,8 0-8 16,-8 0 0-16,0 0 0 0,0 0 0 0,9-4 0 16,-9 4 0-16,9-3 0 0,-9 3 0 0,0 0 0 15,8-4 0-15,-3 4 0 0,-1-4 0 0,-4 4 0 16,0 0 0-16,0 0-8 0,0 0 8 0,0 0 0 16,0 0-14-16,0 0 4 0,0 0 1 0,0 0 0 15,0 0 9-15,0 0 0 0,0 0-9 0,0 0 9 16,0 0 0-16,0 0 0 0,0 0-9 0,0 0 9 15,0 0 0-15,0 0 0 0,0 0 0 0,0 0 0 16,4 8 0-16,-4-8 0 0,0 0 0 0,0 0 0 0,0 0 0 16,0 0 0-16,0 7 0 0,0 5 0 0,0-4-8 15,0-8 8-15,0 0 0 0,0 0 0 0,-4 7-8 16,4-7 8-16,-4 8 0 0,4-8 0 0,0 0 0 0,-5 8 0 16,5-8 0-16,-8 7 0 0,8-7 0 0,-5 8 0 15,-3-4 0-15,8-4 0 0,0 0 0 0,0 0 0 16,0 0 0-16,0 0 0 0,0 0-8 0,0 0 8 15,0 0 0-15,0 0 0 0,0 0 0 0,0 0-8 16,0 0 8-16,0 0 0 0,0 0 0 0,0 0 0 16,0 0-8-16,0 0 8 0,0 0 0 0,0 0 0 15,0 0 0-15,0 0 0 0,-9 0 0 0,9 0 0 16,0 0 0-16,0 0 0 0,0 0 0 0,0 0 0 16,0 0 0-16,0 0 0 0,0 0 0 0,0 0 0 15,0 0 0-15,0 0 0 0,0 0 0 0,0 0 0 16,0 0 0-16,0 0 0 0,0 0 0 0,0 0 0 15,0 0 0-15,0 0 0 0,0 0 0 0,0 0 0 16,-4-4 0-16,4 4 0 0,0 0 0 0,0 0 0 0,-5-4 0 16,5 4 0-16,0 0 0 0,0 0 0 0,-8 0 0 0,8 0 0 15,0 0 0-15,-9 0 0 0,0 0 0 0,9 0 0 16,0 0 0-16,0 0 0 0,-8 4 0 0,8-4 0 16,0 0 0-16,0 0 0 0,-5 0 0 0,5 0 0 15,-8-4 0-15,8 4 0 0,0 0 0 0,-5-4 0 16,5 4 0-16,0 0 0 0,-8 0 0 0,8 0 0 15,0 0 0-15,-5-4 0 0,5 4 0 0,0 0 0 16,-8 4 0-16,8-4 0 0,-5 0 0 0,5 0 0 16,0 0 0-16,-8 4 0 0,-1-4 0 0,9 0 0 0,0 0 0 15,0 0 0-15,-9 0 0 0,9 0 0 0,0 0 0 16,0 0 0-16,-4-4 0 0,-5 4 0 0,5 0 0 0,4 0 0 16,0 0 0-16,0 0 0 0,0 0 0 0,-9-4 0 15,9 4 0-15,0 0 0 0,0 0 0 0,-4 0 0 16,-5-3 0-16,9 3 0 0,0 0 0 0,0 0 0 15,0 0 0-15,0 0 0 0,0 0 0 0,0 0 0 16,-9-4 0-16,1 0 0 0,3-4 0 0,5 8 0 16,0 0 0-16,0 0 0 0,-8-4 0 0,8 4 0 15,-9-7 0-15,9 7 0 0,-9-8 0 0,5 0 0 16,4 8 0-16,0 0 0 0,-9-4 0 0,9 4 0 16,-4-3 0-16,4 3 0 0,-9-8 0 0,5 4 0 15,4 4 0-15,0 0 0 0,0 0 0 0,0 0 0 16,-9-8 0-16,9 8 0 0,0 0 0 0,0 0 0 15,-4-7 0-15,0-1 0 0,4 8 0 0,0-8 0 0,0 0 0 16,0 8 0-16,0 0 0 0,0 0 0 0,0-11 0 0,0 3 0 16,0 4 0-16,0 4 0 0,0 0 0 0,0-11 0 15,0 3 0-15,4 0 0 0,-4 8 0 0,4-7 0 16,-4-1 0-16,5 0 0 0,-10 1 0 0,5 7 0 16,0 0 0-16,0 0 0 0,0 0 0 0,9-8 0 15,-9 8 0-15,0 0 0 0,0-8 0 0,0 8 0 16,4-8 0-16,-4 8 0 0,0 0 0 0,0 0 0 15,0 0 0-15,0 0 0 0,5-7 0 0,-5 7 0 16,0 0 0-16,0 0 0 0,4-8 0 0,-4 0 0 16,0 4 0-16,0 4 0 0,0 0 0 0,0 0 0 15,4-7 0-15,-4-1 0 0,0 8 0 0,0 0 0 0,9-4 0 0,-9 4 0 16,0-8 0-16,0 8 0 0,0 0 0 0,13-3 0 16,-13 3 0-16,9 0 0 0,-9 0 0 0,8 3 0 15,5-3-8-15,-13 0 8 0,0 0 0 0,9 0 0 16,0 8 0-16,-9-8 9 0,13 4-9 0,-13-4 0 15,0 0 0-15,0 0-11 0,0 0 11 0,0 0 0 16,0 0 8-16,0 0-8 0,9-8 11 0,-9 8-3 16,0 0 0-16,0 0 0 0,0 0-8 0,8-4 8 15,-8 4-8-15,0 0 8 0,9 0-8 0,-9 0 0 16,13 8 0-16,-13-8 0 0,0 0 0 0,4 4 0 16,5 4 0-16,-9-8 0 0,0 0 0 0,0 0 0 15,9 7 0-15,-9-7 0 0,0 0 0 0,4 8 0 16,0-4 0-16,-4-4 0 0,0 0 0 0,0 0 0 15,0 0 0-15,0 0 0 0,0 0 9 0,0 0-9 16,5 8 10-16,-5-8-10 0,0 11 8 0,0-11-8 0,0 0 0 16,0 0 0-16,0 8 0 0,0-8 0 0,0 0 0 0,0 0 0 15,0 8 0-15,0-8 0 0,0 0 0 0,0 0 0 16,0 0 8-16,0 0-8 0,0 11 0 0,0-11 0 16,0 0 0-16,0 0 0 0,0 0 0 0,0 0 0 15,0 0 0-15,0 0 0 0,0 0 0 0,0 8 0 16,0-8 0-16,0 0 0 0,0 0 0 0,0 0 0 15,0 12 0-15,0-12 0 0,0 7 0 0,0-7 0 16,0 0 0-16,0 0 0 0,-5 8 0 0,5-8 0 16,0 0 0-16,0 0 0 0,0 0 0 0,0 0 0 15,0 0 0-15,0 0 0 0,0 0 0 0,0 0 0 0,-4-8 0 0,0 1 0 16,4 7 9-16,-5-4-9 0,-3-4 0 0,3 0 0 16,1 4 0-16,-5-3 0 0,9-1 0 0,0 8 8 15,-8-8-8-15,8 8 12 0,0 0-12 0,0 0-11 16,-5-4 3-16,5 4 0 0,-4-7 8 0,4 7 0 15,0-8 0-15,0 8 0 0,0 0 0 0,0 0 0 16,0 0 0-16,0 0-8 0,0 0 8 0,0 0 0 16,0 0 0-16,0 0 0 0,0 0 0 0,4-8 0 15,5 4-9-15,-9 4 9 0,9-3 0 0,-9 3 0 16,0 0 0-16,8 0 0 0,-8 0 0 0,9 3 0 16,0-3 0-16,-9 0-11 0,0 0 11 0,8 8 0 15,-3 0 0-15,3 0 0 0,-3-1 0 0,-5-7 0 16,4 12 0-16,5-4 0 0,-9-8 0 0,0 0 0 15,0 0 0-15,0 0 0 0,8 7 0 0,-8-7 0 0,5 8 0 16,3 0 11-16,-3-1-11 0,-5-7 0 0,0 0-10 16,8 8 10-16,1 0 0 0,-9-8 0 0,0 0 0 0,4 7 0 15,5 1 0-15,-9-8 0 0,0 0 0 0,0 0 0 16,0 0 0-16,4 8 0 0,-4-8 0 0,5 8 0 16,-5-8 0-16,4 11 0 0,-4-11 0 0,0 0 0 15,0 0 0-15,0 0 0 0,0 0 0 0,4 8 0 16,-4 3 0-16,0-11 0 0,0 0 0 0,0 0 10 15,0 0-10-15,0 0 0 0,0 0 0 0,0 8 0 16,0-8 0-16,0 0 0 0,0 0 0 0,0 0 0 16,0 0 0-16,0 0 0 0,0 0 0 0,0 0 8 0,0 0-8 15,0 0 0-15,0 12 0 0,0-12 0 0,0 0 0 16,0 0 0-16,0 0 0 0,0 0 0 0,0 0 0 0,0 0 0 16,0 0 0-16,0 0 0 0,0 0 0 0,0 0 0 15,0 0 0-15,0 0 0 0,0 0 0 0,0 0 0 16,0 0 0-16,0 0 0 0,0 0 0 0,0 0 0 15,0 0 0-15,0 0 0 0,0 0 0 0,0 0 0 16,0 0 0-16,0 0 0 0,0 0 0 0,0 0 0 16,0 0 0-16,0 0 0 0,0 0 0 0,0 0 0 15,0 0 0-15,0 0 0 0,0 0 0 0,0 0 0 16,0 0 0-16,0 0 0 0,0 0 0 0,0 0 0 16,0 0 0-16,0-8 0 0,0 0 0 0,5 1 0 15,-5-5 0-15,0 4 0 0,0 1 0 0,0 7 0 16,0 0 0-16,0 0 0 0,-5-8 0 0,5 8 0 15,-4-4 0-15,4 4 0 0,-4-8 0 0,4 1 0 16,-5-5 0-16,5 4 0 0,-4 1 0 0,4 7 0 16,0 0 0-16,-4-4 0 0,4-8 0 0,0 12 0 15,0 0 0-15,0 0 0 0,0 0 0 0,-5-7 0 0,1-5 0 16,4 12 0-16,0 0 0 0,0 0 0 0,-9-8 0 0,9 8 0 16,0 0 0-16,-4-4 0 0,4 4 0 0,-9-7 0 15,5 7 0-15,4 0 0 0,0 0 0 0,0 0 0 16,0 0 0-16,-9-4 0 0,9 4 0 0,0 0 0 15,-4-8 0-15,4 8 0 0,-4-8 0 0,-1 1 0 16,5 7 0-16,0 0 0 0,0 0 0 0,0 0 0 16,-4-4 0-16,4 4 0 0,0 0 0 0,-4-8 0 0,4 8 0 15,0 0 0-15,-5-8 0 0,5 8 0 0,0-3 0 16,0 3 0-16,0 0 0 0,0 0 0 0,-8-8 0 0,8 8 0 16,0 0 0-16,0 0 0 0,-5-8 0 0,5 8 0 15,0 0 0-15,-4-4 0 0,0-3 0 0,4 7 0 16,0 0 0-16,0 0 0 0,0 0 0 0,0 0 0 15,-5-4 0-15,5 4 0 0,0 0 0 0,0 0 0 16,-8-4 0-16,8 4 0 0,0 0 0 0,0 0 0 16,-5 0 0-16,5 0 0 0,-8 0 0 0,8 0 0 15,-5 0 0-15,1 0 0 0,-5 0 0 0,5 0 0 16,0-8 0-16,4 8 0 0,-5-4 0 0,5 4 0 16,0 0 0-16,0 0 0 0,-4 0 0 0,4 0 0 15,-9 0 0-15,9 0 0 0,-8 0 0 0,8 0 0 16,0 0 0-16,0 0 0 0,0 0 0 0,0 0 0 15,-5 4 0-15,5-4 0 0,0 0 0 0,-9 0 0 0,5 0 0 16,4 0 0-16,0 0 0 0,0 0 0 0,0 0 0 16,-9 0 0-16,-4 0 0 0,13 0 0 0,0 0 0 0,0 0 0 15,0 0 0-15,0 0 0 0,0 0 0 0,0 0 0 16,0 0 0-16,0 0 0 0,0 0-8 0,0 0 8 16,0 0 0-16,0 0 0 0,0 0 0 0,0 0 0 15,0 0 0-15,0 0 0 0,0 0 0 0,0 0 0 16,0 0 0-16,0 0 0 0,0 0 0 0,0 0 0 15,0 0 0-15,0 0 0 0,0 0-9 0,0 0 9 16,13 0 0-16,-4 4 0 0,-9-4 0 0,9 0 0 16,-9 0 0-16,13 0 0 0,-4 4 0 0,4-4 0 15,-5 8 0-15,1-4 0 0,-5-1 0 0,5 1 0 16,-9-4 0-16,0 0 0 0,0 0 0 0,4 8 0 0,-4-8 0 16,5 8 0-16,3-1 0 0,-8-7 0 0,0 0 0 15,0 0 0-15,5 8 0 0,-5-8 0 0,0 0 0 0,4 4 0 16,5 0 0-16,-9-4 0 0,0 0 0 0,8 7 0 15,-8-7 0-15,9 4 0 0,-5 0 0 0,-4-4 0 16,0 0 0-16,0 0 0 0,9 12-8 0,-5-5 8 16,-4-7 0-16,0 0 0 0,5 8 0 0,-1 0 0 15,-4 0 0-15,0-8 0 0,0 0 0 0,0 0 0 16,0 0 0-16,0 0 0 0,0 0 0 0,0 0 0 16,0 0 0-16,0 0 0 0,0 0-9 0,0 11-2 15,0-3 0-15,0-8 0 16,0 0-108-16,0 0-21 0</inkml:trace>
</inkml:ink>
</file>

<file path=ppt/ink/ink2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5:19.86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1090 288 0,'0'0'25'0,"0"0"-25"16,0 0 0-16,0 0 0 0,9 4 112 0,-9-4 16 15,0 0 4-15,0 0 1 0,0 0-43 0,0 0-9 16,0 0-1-16,0 0-1 0,0 0-3 0,0 0-1 16,0 0 0-16,-4 8 0 0,4-8-19 0,0 0-4 15,0 0-1-15,0 0 0 0,0 0-3 0,0 0 0 16,0 0 0-16,0 0 0 0,0 0-8 0,0 0-3 16,0 0 0-16,0 0 0 0,0 0-18 0,4-8-4 15,0-4-1-15,1 1 0 0,-1-1-6 0,0-3 0 16,1-1-8-16,3-3 12 0,-3-4 1 0,3 4 0 0,5-8 0 15,0 0 0-15,5-8 3 0,3 0 1 0,1-3 0 16,0-1 0-16,-1-3 8 0,5 0 2 0,5-1 0 16,3 1 0-16,1-1 7 0,0 1 2 0,-9 0 0 0,8-1 0 15,-3 5-2-15,3-1 0 0,-3 1 0 0,-1 7 0 16,-4 4-3-16,-4 4-1 0,-1 7 0 0,-8 1 0 16,0 0-16-16,-4 7-3 0,0 0-1 0,-5 0 0 15,-4 8-10-15,0 0 0 0,0 0 0 0,0 0 8 16,-4 8-67-16,-5 4-13 0,0-5-4 15,1 5-617-15,-1 0-124 0</inkml:trace>
  <inkml:trace contextRef="#ctx0" brushRef="#br0" timeOffset="315">356 150 230 0,'0'0'20'0,"0"0"-20"16,13-4 0-16,-9-4 0 0,5 1 266 0,-1-1 49 15,5 0 9-15,0 4 3 0,5-3-170 0,-5 3-33 16,4-8-8-16,0 5 0 0,5-1-56 0,0-4-12 16,4 5-1-16,4-5-1 0,0 4-6 0,-4-3-2 15,0 3 0-15,-4 0 0 0,0 8 3 0,-5-4 1 16,-4 1 0-16,4 3 0 0,-8 3-8 0,0-3-2 15,-9 0 0-15,8 4 0 0,-8-4-2 0,5 12-1 0,-5-4 0 16,-5 3 0-16,1 8-1 0,-5-3-1 0,-4-1 0 0,0 5 0 16,0-1-11-16,-4 0-3 0,4-4 0 0,-4 1 0 31,4-1-49-31,0 1-9 0,0-1-3 0,8-3-1076 0</inkml:trace>
</inkml:ink>
</file>

<file path=ppt/ink/ink2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5:20.95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69 12 230 0,'9'0'20'0,"-9"0"-20"0,0 0 0 0,0 0 0 16,0 0 250-16,0 0 46 0,0 0 8 0,0 7 3 15,4-3-159-15,1 8-32 0,-5-1-7 0,0 5-1 16,4-1-37-16,-4 1-8 0,0 3-2 0,4 4 0 16,-8 0-13-16,4 4-2 0,-4 0-1 0,-1 4 0 0,1-4-21 0,-5 4-5 15,1-4-1-15,-1-4 0 0,5 0-10 0,-5 0-8 16,-4-4 12-16,9-3-12 0,-1-5 11 0,1 5-11 16,-5-9 10-16,5 1-10 0,4-8 15 0,0 0-3 15,0 0-1-15,0 0 0 0,4-8 4 0,-4-3 1 16,5-1 0-16,3-3 0 0,1-4-16 0,0-1 0 15,-5 1 8-15,9 0-8 0,-4-4 0 0,-1 3 0 16,1-7 0-16,0 8 0 0,4-4 0 0,0 0 0 16,-5-4 0-16,5 4 0 0,-4 0 0 0,4 0 0 15,-4 3 0-15,4 5 0 0,0-4 0 0,-5 7 0 16,1 0 0-16,0 1 0 0,-5 3 0 0,5 1 8 16,-5 3 0-16,-4 4 1 0,0 0 0 0,0 0 0 15,0 0 0-15,0 0 0 0,0 0 2 0,4 11 0 16,-4 1 0-16,5-5 0 0,-1 5 9 0,-4 3 1 15,0-3 1-15,0 3 0 0,9 1-22 0,-9-5 0 0,0 5 0 16,4 3 0-16,5-4 9 0,-5 5-9 0,0-1 12 0,-4 0-12 16,5 1 11-16,-1-1-11 0,-4 4 10 0,-4-4-10 15,4-3 9-15,-5 3-9 0,5 0 8 0,-4 0-8 16,0-3 0-16,-1-1 0 0,1 1 0 0,0-1 0 16,-5 0-179-1,5-3-31-15</inkml:trace>
  <inkml:trace contextRef="#ctx0" brushRef="#br0" timeOffset="424">390 308 1382 0,'0'0'123'15,"0"0"-99"-15,0 0-24 0,0 0 0 0,0 0 108 0,0 0 16 16,0 0 3-16,9-4 1 0,0 1-40 0,-1-5-7 15,1 0-1-15,0 1-1 0,-5-1-37 0,0-4-7 16,9 1-2-16,-4-1 0 0,0 1-25 0,-1-1-8 16,-3 0 0-16,3-3 0 0,-3 3 0 0,-1 1 0 15,0-1 8-15,1-3-8 0,-1 3 0 0,-4-3 0 16,0 3 0-16,0 1 0 0,0-1 0 0,-4-3 8 16,4 3 1-16,-5 1 0 0,5-1-9 0,0 5 0 15,-8 3 0-15,8 4 0 0,0-8 0 0,0 8 0 0,0 0-12 16,0 0 12-16,0 0 0 0,0 0 0 0,0 0 0 15,-5 8 0-15,-3-1-10 0,-1 9 10 0,0-9 0 0,1 9-9 16,3-1 9-16,1 5 0 0,0-1 0 0,-5 0 0 16,9 4-10-16,-4-4 0 0,-1 5 0 0,5-5 0 15,5 0 18-15,-5-3 4 0,4-1 1 0,-4 0 0 16,9-3-13-16,-5-4-13 0,0 3 2 0,1-3 1 16,-1 0 10-16,-4-8 9 0,0 0-1 0,9 7-8 15,4-3 9-15,-5-4-9 0,5 0 0 0,0 0 9 16,0 0-9-16,5-4 0 0,3-3-12 0,-3-1 12 15,-5 4-38-15,0-4 0 16,0-3 0-16,4-5-918 0</inkml:trace>
  <inkml:trace contextRef="#ctx0" brushRef="#br0" timeOffset="777">702 0 1328 0,'0'0'59'0,"0"0"12"0,5 12-57 0,-1-1-14 16,-4 1 0-16,0-1 0 0,0 1 101 0,0 3 18 15,0-3 3-15,0 3 1 0,0-3-46 0,0 3-9 16,0 1-1-16,4-1-1 0,-4-3-37 0,5 3-7 16,-5-3-2-16,4-5 0 0,-4-7-20 0,0 0 9 15,0 0-9-15,4 8 0 0,-4-8 10 0,0 0-10 16,13-4 8-16,-13 4-8 16,5-8-16-16,8-3-8 0,-5-1-1 0,1 1-1 15,0-1-26-15,-1 5-4 0,1-5-2 0,-5 4 0 16,5 1 18-16,-9 7 4 0,0 0 1 0,13 0 0 0,-4 3 23 0,-5 1 4 15,0 4 8-15,1 4-13 0,3-5 13 0,-3 5 0 16,-1-1 0-16,0 5 0 0,1-5 8 0,-1 1 2 0,0-1 0 0,1 1 0 16,-5-12 13-16,0 8 2 0,4-1 1 15,-4-7 0-15,0 0 37 0,0 0 7 0,9 0 2 0,-1-3 0 16,1-5-8-16,-5-4-2 0,5 5 0 0,0-9 0 16,-1 1-16-16,5-5-3 0,0 1-1 0,0 0 0 15,5 0-28-15,-1-1-6 0,-8-3 0 0,4 4-729 16,8-4-146-16</inkml:trace>
</inkml:ink>
</file>

<file path=ppt/ink/ink2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5:29.05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258 82 1605 0,'0'0'35'0,"-4"-12"7"0,0 4 2 0,4-3 2 0,-5 3-37 16,1 0-9-16,-5 1 0 0,5-1 0 0,0 0 96 0,-5 5 18 15,-4-1 3-15,9 4 1 0,-9 0-53 0,4 0-10 16,0 7-3-16,1 1 0 0,-5 0-13 0,4 3-3 15,0 5-1-15,-4 7 0 0,0-4 3 0,0 4 1 16,0 4 0-16,5 0 0 0,-5 0-31 0,4 0-8 16,-4 4 0-16,4-4 0 0,5 0 10 0,-5 0-2 15,1-4-8-15,8-4 12 0,0-7-12 0,0-1 0 16,0-11 0-16,8 8 0 0,5-8 0 0,0-4 0 0,5-3-13 16,3-5 4-1,-3-3-25-15,-1-5-5 0,0 5-1 0,5-8 0 0,-5 4 24 0,1-1 5 0,-5 1 1 0,4 0 0 16,-8 3 10-16,-1 5 9 0,1 3-1 0,-9 8-8 15,0 0 34-15,0 0 0 0,0 0 0 0,0 0 0 16,4 8-6-16,1 3 0 0,-1 1-1 0,-4-1 0 16,4 1-18-16,-4 0-9 0,9-1 10 0,-5 1-10 15,-4-5-93 1,9 1-25-16,4-4-5 0,0-4-564 0,0-4-113 0</inkml:trace>
  <inkml:trace contextRef="#ctx0" brushRef="#br0" timeOffset="222">618 12 57 0,'0'0'0'0,"0"0"0"15,0 0 0-15,0 0 0 0,-4-7 417 0,0 3 79 16,-5 0 15-16,4 8 3 0,1-4-319 0,-5 8-64 16,-4-1-13-16,9 5-2 0,-5-1-57 0,1 5-11 15,3-1-3-15,5 4 0 0,0 1-30 0,0-1-7 16,5-4 0-16,-1 5-8 0,5-1 8 0,-1-4-8 16,5-3 0-16,0 3 0 0,-4-3 0 0,0-1 8 15,4 1-8-15,-4 3 0 0,-1-7 17 0,-3 8-3 16,-1-9-1-16,-4 5 0 0,-4-1 22 0,-5-3 4 15,0 4 1-15,1-1 0 0,-10-3-20 0,1 3-3 16,-5-3-1-16,0 0 0 0,5 0-16 0,0-5 10 16,-5 1-10-16,5 4-820 0,-1-8-170 15</inkml:trace>
</inkml:ink>
</file>

<file path=ppt/ink/ink2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5:25.46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338 532 1256 0,'0'0'56'0,"0"0"11"16,0-8-54-16,0 8-13 0,0 0 0 0,0-8 0 0,0-3 113 0,0 3 20 15,-4 0 4-15,-1 4 1 0,5 4-39 0,0 0-8 16,0 0-2-16,0 0 0 0,-4-7-21 0,4 7-5 16,-4-4-1-16,-5 0 0 0,0 4-21 0,1 0-4 15,-5 4-1-15,4 0 0 0,0-4-15 0,-4 7-3 16,0 5-1-16,-4-1 0 0,0 5-17 0,-1 3 8 15,1 4-8-15,0 0 0 0,-5 4 11 0,5 0-11 16,-5 0 10-16,5 4-10 0,4-4 0 0,0 0 0 16,0 0 0-16,0 0 0 0,4-4 0 0,0 0 0 15,5 0-13-15,4-3 4 0,4-1 9 0,5-4 0 16,-5-3 0-16,9-1 0 0,5-3 0 0,-1 4 0 16,0-8 0-16,5-4 0 15,4-8-39-15,0 0-2 0,0-3-1 0,4-5-669 0,1-3-133 16</inkml:trace>
  <inkml:trace contextRef="#ctx0" brushRef="#br0" timeOffset="278">676 0 806 0,'0'0'36'0,"0"0"7"16,0 0-35-16,0 0-8 0,0 0 0 0,0 0 0 0,-4 11 228 15,0 1 44-15,-1 3 9 0,-3 1 2 0,-1 3-170 0,5 4-33 16,-5 4-8-16,5 0 0 0,-5 0-14 0,0 8-2 16,1 3-1-16,-1 9 0 0,-4-5-39 0,4 4-7 15,-8 4-1-15,8 0-8 0,-4-3 9 0,4 3-9 16,1-4 0-16,3 0 9 0,1-3-9 0,0 3 0 16,4-8 0-16,0 1 0 0,0-8-11 0,0-1-7 15,4-3-2-15,0-3 0 16,5-1-59-16,-5-8-12 0,5-7-2 0,4 0-1 15,-4-8-30-15,4-4-5 0,0-4-2 0,0-7 0 0</inkml:trace>
  <inkml:trace contextRef="#ctx0" brushRef="#br0" timeOffset="573">785 651 345 0,'13'-19'31'0,"-13"19"-31"16,0-8 0-16,0 8 0 0,-5-8 258 0,5 8 46 16,0 0 8-16,0 0 3 0,0 0-149 0,-8 0-30 0,-5 4-5 0,4 4-2 15,-4 3-55-15,0 1-11 0,0 0-3 16,0 3 0-16,0 4-16 0,0 1-4 0,0-1-1 0,4 0 0 15,5-4-21-15,0 5-4 0,-1-9-1 0,5 5 0 16,-4-5-13-16,4 1 8 0,-4-4-8 0,4-8 0 16,0 0 8-16,4 3-8 0,5-3 0 0,4 0 9 15,0-3-9-15,0-5 0 0,0 0 0 0,4-3-11 16,-4-1-5-16,4-3 0 0,1 3-1 0,-5-3 0 16,4-1 8-16,-4 9 9 0,-4-5-13 0,4 4 5 15,-5 1 8-15,-8 7 0 0,0 0 0 0,0 0 0 16,0 0 0-16,0 0 19 0,5 11-3 0,-5 5-1 15,-5-5 12-15,5 1 2 0,-4 3 1 0,0 0 0 0,4-3-16 16,-5 0-3-16,5-1-1 0,-4 1 0 16,4-1-10-16,0-3-17 0,0-8 4 0,0 0 1 15,0 0-203-15,0 0-40 0</inkml:trace>
  <inkml:trace contextRef="#ctx0" brushRef="#br0" timeOffset="858">1075 532 1209 0,'0'0'53'0,"0"0"12"0,0 0-52 0,0 0-13 16,0 0 0-16,0 0 0 0,0-8 207 0,0 8 38 16,-9-4 8-16,5 4 2 0,-5 4-149 0,5 0-30 15,-5 3-5-15,5 1-2 0,0 4-48 0,-5-5-9 16,5 5-3-16,-1 0 0 0,5 3-9 0,0-3 0 16,0-1 0-16,0 1 0 0,0-12-11 0,9 7 3 15,0 5 0-15,-1-4 0 0,-8-8 8 0,9 7 0 16,0 1 10-16,-1 0-10 0,1-1 0 0,0-3 0 0,-9-4 0 0,4 8 0 15,0 4 0-15,1-1 0 0,-5 1 0 0,4-1 0 16,-8 5 29-16,-1-5 0 0,-3 1 0 0,-1 3 0 16,0 1-1-16,1-5 0 0,-1 5 0 0,-4-5 0 15,4 5-12-15,1-5-4 0,3-3 0 0,-3-1 0 16,-1-3-12-16,9-4 0 0,0 0-9 0,0 0 9 16,0 0-200-1,4-11-35-15</inkml:trace>
  <inkml:trace contextRef="#ctx0" brushRef="#br0" timeOffset="1142">1326 516 1382 0,'0'0'61'0,"0"0"13"15,0 0-59-15,0 0-15 0,0 0 0 0,0 0 0 0,0 0 136 0,0 0 25 16,0 8 5-16,0 3 1 0,-4-3-91 0,0 4-17 16,4-1-4-16,-5 5-1 0,5-5-34 0,0 5-8 15,-4-5 0-15,4 5-1 0,0-5-11 0,4 5 0 16,1-1 0-16,-5-3 0 0,8 3 16 0,-8-3 0 15,0-1 1-15,5 1 0 0,3-1 4 0,-8 1 1 16,5-1 0-16,-1 1 0 0,0-1 16 0,-4 1 3 16,0 0 1-16,5-5 0 0,-5-7 12 0,-5 12 2 15,-3-1 1-15,3 5 0 0,1-8-29 0,0 3-5 16,-5 1-2-16,0-1 0 0,-4 1-2 0,0-1-1 16,5-7 0-16,-5 4 0 0,0-4-10 0,4 0-8 15,-4-4 9-15,0 0-9 16,4-4-37-16,5 0-14 0,-5 0-2 0,5-4-766 0,0 1-153 15</inkml:trace>
  <inkml:trace contextRef="#ctx0" brushRef="#br0" timeOffset="1330">1534 697 1825 0,'0'0'80'0,"0"0"18"0,0 0-78 0,13 12-20 0,-8-1 0 0,3 1 0 16,-8 0 104-16,5-1 16 0,-5 1 4 0,0-1 1 15,0 1-53-15,0 3-10 0,-5-3-2 0,5-1-1 16,-4 1-38-16,-5-1-7 0,1 1-2 0,3 0 0 16,-3-5-12-16,-1-3-16 0,0 0 3 0,1-4 1 15,-1-4-221-15,5-4-44 0,-5-11-9 0,9 0-2 0</inkml:trace>
  <inkml:trace contextRef="#ctx0" brushRef="#br0" timeOffset="1470">1599 466 1209 0,'0'0'108'0,"0"0"-87"15,0 0-21-15,0 0 0 0,0 0 236 0,0 0 42 16,0 0 9-16,0 0 1 0,0 0-172 0,0 0-34 16,0 0-7-16,14 4-2 0,-6 4-49 0,1-5-9 15,-5 5-3-15,1 4 0 0,3-1-12 0,-3-3-8 16,3-4 8-16,1 7-760 16,0-3-144-16</inkml:trace>
  <inkml:trace contextRef="#ctx0" brushRef="#br0" timeOffset="1832">2016 285 1785 0,'0'0'159'0,"0"0"-127"0,0 0-32 0,0 0 0 15,0 0 111-15,0 0 16 0,0 0 3 0,0 12 1 16,-5-1-54-16,5 5-10 0,0-5-3 0,-4 8 0 16,4-3 0-16,0 7 0 0,-9 0 0 0,5 4 0 15,0 8-36-15,-1-5-8 0,-3 5-2 0,-1 4 0 16,0-1-5-16,1 1-1 0,-1-1 0 0,0 5 0 15,-4-5-12-15,0-3 9 0,5 0-9 0,-1 3 8 16,-4-7-8-16,0 4 0 0,0-8 0 0,0-4 0 16,0 0 0-16,0-8-14 0,0 4 2 0,0-7 0 15,0-4-113-15,0-4-23 0,4-4-4 0,-4-4 0 16,5-4-98-16,-1-4-19 0,0 1-4 0,1-8-1 16,-1-1 47-16,5 1 10 0,-5-8 1 15,5 0 1-15,4-4 215 0,0 4 45 0,0 0 8 0,4 4 2 0,0 0 173 0,1 4 34 16,3-4 7-16,5 7 2 0,0-3-71 0,0 4-15 15,5-1-2-15,3 5-1 0,1-5-90 0,4 1-19 16,0 3-3-16,0-3-1 0,4 7-47 0,1-3-10 16,-1-1-1-16,5 4-1 0,-5-3-10 0,0 3 0 15,-4 0 0-15,0 1-769 16,-4-1-156-16</inkml:trace>
  <inkml:trace contextRef="#ctx0" brushRef="#br0" timeOffset="1961">2245 636 2178 0,'0'0'48'0,"0"3"9"0,0 9 3 0,-4-4 1 0,0 3-49 0,-1-3-12 0,1 4 0 0,0-5 0 16,-1 1 20-16,1 0 0 0,0-1 1 0,4-7 0 31,0 0-169-31,0 0-35 0,-18-7-6 0,18 7-2 0</inkml:trace>
  <inkml:trace contextRef="#ctx0" brushRef="#br0" timeOffset="2101">2319 169 2257 0,'0'0'100'0,"0"0"20"16,0 0-96-16,0 12-24 0,0 7 0 0,0 0 0 15,0-3 0-15,0 3 0 0,0 0 0 0,4 1 0 0,1-1 0 0,3 4 0 16,-3 0 0-16,-1 0-666 16,0 0-135-16</inkml:trace>
  <inkml:trace contextRef="#ctx0" brushRef="#br0" timeOffset="2785">2462 828 403 0,'0'0'17'0,"0"0"5"0,9-4-22 0,4 1 0 16,0-5 0-16,0 0 0 0,-5-3 260 0,10 3 48 15,-5-4 10-15,4 1 2 0,-4-8-182 0,4-1-36 16,1 1-7-16,-5 0-2 0,4-1-44 0,1 1-9 15,-5 0-1-15,0 0-1 0,-5-1-38 0,1 1 0 0,0 4 0 16,-5-1 0-16,-4 1 0 0,4-1 0 0,-8 5 0 0,4-1 0 16,-13 5 0-16,9 3 0 0,-5 4 0 0,0 4-8 15,-4 3 25-15,0 1 6 0,0 4 1 0,0-1 0 16,-4 5-24-16,-1-5 0 0,5 8 0 0,0-3 8 16,-4 3-8-16,4-3 0 0,4 3 0 0,1 4-8 15,-1-4 8-15,5 0 0 0,-1-3 0 0,5-1-8 16,0 5 8-16,5-9 0 0,-1 4 0 0,0-3 0 15,5 0 0-15,4-1 0 0,0 1 0 0,4-5 0 16,1-3 0-16,3 0 0 0,-3-4-9 0,-1-4 9 16,9 0-33-16,0-3-3 0,-4-1 0 15,0 0 0-15,-1-7-31 0,5 3-6 16,-4-3-2-16,0 0 0 0,-1-1 37 0,-3 1 7 0,-5 3 2 16,4-3 0-16,-4-1 29 0,0 1 20 0,-4-1-4 0,-1 1 0 0,1 4 60 0,-5-1 12 15,-4 0 3-15,0 5 0 0,5-1-14 0,-5 8-2 16,0 0-1-16,0 0 0 0,0 0-21 0,-9 0-4 15,5 8-1-15,-5-1 0 0,-4 5-16 0,4 0-4 16,1 3-1-16,-1 0 0 0,0 1-4 0,1 3-1 16,-1 0 0-16,5-3 0 0,-1-1-13 0,5 1-9 15,5-5 12-15,-1 1-12 0,-4-12 8 0,4 3-8 16,-4-3 0-16,13 0 0 0,0-3 0 0,0-5 10 16,0-4-10-16,0 1 8 0,0-5-8 0,5 1 0 15,-5-8 0-15,0 0-11 0,4-8 11 0,-4 4-12 16,0-4 12-16,4 0-12 0,-4-3 12 0,0-1-10 15,-4 0 10-15,0 1-10 0,-1-1 10 0,-3 4 0 16,3 4 0-16,-3 4 0 0,-5 4 16 0,4 3 1 16,0 5 1-16,-4-1 0 0,0 4 15 0,0 8 3 0,0 0 1 15,0 0 0-15,-13 8-12 0,5 4-2 0,3-1-1 16,1 9 0-16,0 7-8 0,-1-4-2 0,-3 7 0 0,3 1 0 16,1 8-2-16,0-4-1 0,-1-1 0 0,1 5 0 15,4-1-9-15,-4-3 0 0,4 3 0 0,0-3 0 16,4 0 0-16,0-4 0 0,1-4 0 0,3 0 0 15,-3 0-95-15,3-8-21 16,1-4-4-16</inkml:trace>
</inkml:ink>
</file>

<file path=ppt/ink/ink2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5:31.46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0 403 0,'0'0'36'0,"0"0"-36"0,0 0 0 0,0 0 0 0,0 0 283 0,0 0 49 16,0 0 11-16,0 0 1 0,0 0-260 0,0 0-53 15</inkml:trace>
</inkml:ink>
</file>

<file path=ppt/ink/ink2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5:30.13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247 108 345 0,'0'0'15'0,"0"0"4"0,0 0-19 0,0 0 0 0,0 0 0 16,-4 4 0-16,-5 3 400 0,0 1 76 0,5 4 15 0,-9 3 3 16,4 4-349-16,-4 4-69 0,-4 4-15 0,0 8-2 15,-1 0-16-15,5 3-3 0,-4 1-1 0,0 3 0 16,4-7-24-16,0 0-5 0,0-1-1 0,0 1 0 15,4-8-9-15,0 0 0 0,5-8 0 0,-1 0 0 16,-3-3 0-16,8-5-9 0,0-11 9 0,0 0-13 16,0 0-138-1,0 0-27-15,0-7-6 0,4-5 0 0,0 0 85 0,5-7 18 16,-5 0 3-16,1-8 1 0,4 0 29 0,-5-4 5 0,0 0 2 0,1 4 0 16,-5-3 53-16,4-1 12 0,-4 0 1 0,4-4 1 15,1 1 62-15,-1 3 13 0,-4 4 3 0,9-4 0 16,-5 8 3-16,0 4 1 0,1 3 0 0,-1 8 0 0,0 5-51 15,-4 3-9-15,0 0-3 0,9 11 0 0,0 5-21 16,-5 3-5-16,-4 4-1 0,4 4 0 0,-4 4 3 0,0 3 1 16,0 1 0-16,5 4 0 0,-5-1-9 0,0-3-1 15,0 3-1-15,0 5 0 0,0-9-11 0,-5-3 12 16,5-4-12-16,0-4 12 0,5-7-12 0,-5-5 0 16,0-11 9-16,0 0-9 0,0 0 16 0,0 0-2 15,8-11 0-15,-3-1 0 0,8-7 2 0,-5-4 1 16,1-4 0-16,0-4 0 0,8 0-17 0,-4 0-9 15,0-3 1-15,0-5 0 16,0-3-20-16,0 3-4 0,0-3-1 0,0 3 0 0,4 1 33 0,-4 3 0 16,0 4 0-16,5 8 0 0,-5 0 0 0,0 11 0 15,4 5 0-15,-4 7 0 0,-4 0-12 0,-1 11 4 0,1 5 8 16,0 3-13-16,-1 0 13 0,-3 8 13 16,-5 0-2-16,4 4-1 0,-4 4 2 0,0-4 0 0,0 3 0 15,0 1 0-15,0 0 5 0,0-5 2 0,-4 5 0 0,-1-4 0 16,5 0-19-16,-4 0 0 0,0-4 0 0,-1 0 0 31,-3-1-74-31,3-2-22 0,1-5-4 0,0 0-644 0,4-3-130 0</inkml:trace>
  <inkml:trace contextRef="#ctx0" brushRef="#br0" timeOffset="349">789 516 1724 0,'-5'-15'76'0,"5"7"16"0,5-3-73 16,-5-1-19-16,0-3 0 0,-5 3 0 0,1 0 84 0,-5 1 14 16,5-1 2-16,-5 5 1 0,5-1-35 0,-5 4-7 15,5 0-2-15,-5 4 0 0,1 4-29 0,-5 4-5 16,4-1-2-16,-4 5 0 0,0 3-1 0,0 5 0 16,0-1 0-16,-4 0 0 0,4 0-12 0,0 5-8 15,0-1 8-15,4 4-8 0,0-4 12 0,1 0-3 16,3 0 0-16,1-4 0 0,4-3-9 0,4-5 0 15,-4 1 0-15,0-12 0 16,13 0-39-16,0 0-9 0,0-4-3 0,5 0 0 16,-5-7 9-16,4-1 2 0,0 4 0 0,-4-3 0 0,5-1 18 0,-5 4 4 15,0 1 1-15,0 3 0 0,-5 0 28 0,1 8 5 16,-9-4 2-16,9 8 0 0,-1-1 14 0,-3 5 4 16,-5-1 0-16,4 1 0 0,0 0-12 0,1-1-3 0,-1 1 0 15,0-5 0-15,-4-7-21 0,0 0 0 0,0 0 0 16,0 0 0-1,9 0-98-15,0-3-24 0,-5-5-5 0</inkml:trace>
  <inkml:trace contextRef="#ctx0" brushRef="#br0" timeOffset="539">1036 0 403 0,'0'0'17'0,"0"0"5"15,0 0-22-15,0 0 0 0,0 0 0 0,8 11 0 0,-3-3 386 16,-5 4 73-16,0 3 14 0,0 4 3 0,0 1-326 0,0 3-66 15,-5 8-12-15,1-4-4 0,0 3-17 0,-5 5-4 16,5 4-1-16,-1-1 0 0,-3 1-30 0,3-1-7 16,-3 1-1-16,3 3 0 0,1-3-17 0,-5-1-4 15,5 1-1-15,-5-1-736 16,9-3-147-16</inkml:trace>
  <inkml:trace contextRef="#ctx0" brushRef="#br0" timeOffset="847">1157 601 288 0,'0'0'12'0,"0"0"4"0,0 0-16 0,9 0 0 15,0 0 0-15,4 0 0 0,0-8 140 0,0 4 24 16,0-3 6-16,0-5 1 0,0 1 17 0,0-1 3 0,4 0 1 0,0-3 0 16,-4 3-116-16,5-3-24 0,-5-4-4 15,-5 3 0-15,5 1-32 0,-4 3-5 0,-5-7-2 0,1 4 0 16,-1 3-9-16,0-3 12 0,-8-5-12 0,4 5 12 15,-4-4-3-15,-5 7 0 0,0 1 0 0,1 3 0 16,-1 4 27-16,0 4 4 0,-4 0 2 0,5 8 0 16,-10 3-14-16,5 5-2 0,-4 3-1 0,4 4 0 15,0 0-12-15,0 0-2 0,4 4-1 0,1 0 0 16,3-3 0-16,1 2 0 0,0-2 0 0,8-1 0 16,0-4 14-16,5 0 4 0,0-7 0 0,4 3 0 15,4-3 13-15,5-5 3 0,-1 5 1 0,5-8 0 16,0 0-36-16,0 0-9 0,9-1 0 0,-5-3-1076 15</inkml:trace>
</inkml:ink>
</file>

<file path=ppt/ink/ink2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5:32.34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221 112 2163 0,'0'0'48'0,"0"0"9"0,0 0 3 0,0 0 0 15,0 0-48-15,0 0-12 0,-8 12 0 0,-1 3 0 0,0 0 75 0,1 9 12 16,-1 3 2-16,-4 7 1 0,4 1-62 0,-4 7-12 16,5 1-2-16,-1 3-1 0,-4-4-1 0,0 5 0 15,0 3 0-15,-4 0 0 0,4 0-12 0,4-8 0 16,-4 1 0-16,4-5 0 0,1 1 0 0,3-5 0 16,1-3 0-16,0-8 0 15,-1-3-78-15,5-5-9 0,0-3-1 0,0-12-964 0</inkml:trace>
  <inkml:trace contextRef="#ctx0" brushRef="#br0" timeOffset="324">135 81 2163 0,'4'-11'48'0,"5"-1"9"0,-5 1 3 0,5 3 0 0,4-4-48 0,0 5-12 0,0-5 0 0,0 8 0 15,0 0 84-15,4 4 15 0,0 4 2 0,1 0 1 16,-1 4-58-16,0 3-11 0,1 1-2 0,-1 3-1 15,0 1-2-15,-4 3 0 0,0 0 0 0,0 4 0 16,-4 4-16-16,0 0-3 0,-1 0-1 0,-8 4 0 16,0 0 0-16,0 0-8 0,-4-4 12 0,0 7-4 15,-5-3-8-15,0 0 12 0,-4 4-12 0,0-4 12 0,-4-1-12 0,0 1 0 16,-1-8 0-16,-8 4 8 0,9-7-8 16,0-1 0-16,-5-4-12 0,9-3 12 0,-4-1-15 0,8 1 5 15,-4-4 1-15,4-5 0 0,5 5 9 0,4-8 0 16,0 0 0-16,0 0-8 0,0 0 8 0,0 0 0 15,0 0 0-15,13 4-8 0,0-4 8 0,4-4 0 16,1 0-9-16,-1 0 9 0,5 1-19 0,-1-1 1 16,1-4 0-16,0 4 0 15,-1 0-162-15,1 1-32 0,-5-1-6 0</inkml:trace>
  <inkml:trace contextRef="#ctx0" brushRef="#br0" timeOffset="845">577 675 1566 0,'0'0'69'0,"0"0"15"0,0 0-68 0,13-4-16 0,0 0 0 0,-5-4 0 16,5 4 76-16,-4-3 12 0,4-1 3 0,0-4 0 15,0 1-21-15,0-1-4 0,-4-3-1 0,4-1 0 16,4-3-34-16,-4 4-7 0,0-4-2 0,5 3 0 16,-5 1-6-16,-5-1-2 0,-3-3 0 0,-1 7 0 0,0-3-28 15,-4 4-6-15,0-5 0 0,-4 5-1 0,0 7 8 0,-1 0 1 16,-3 0 1-16,-5 4 0 0,4 0 11 0,-4 8-8 16,4-1 8-16,-4 5-8 0,0 3 8 0,0 1 0 15,0 3 8-15,0 0-8 0,-4 8 11 0,4 0-3 16,-5 0 0-16,1 4 0 0,0 0 5 0,-1 0 1 15,5-4 0-15,5 3 0 0,3-6 6 0,1-1 0 16,0 0 1-16,4 0 0 0,4-4-1 0,0-3 0 16,9 3 0-16,0-8 0 0,0 1-20 0,5 0 9 15,-1-5-9-15,0-3 0 16,5 0-14-16,0-8-10 0,-5 0-1 0,5-3-1 16,-5-5-8-16,5 0-2 0,0 1 0 0,-5-5 0 15,0-3-29-15,1 0-7 0,-5 4 0 0,0-5-1 16,0 1 21-16,-9 0 4 0,5-1 0 0,-5 1 1 0,-4 4 34 0,4-1 13 15,-4 1-11-15,0 3 11 0,0 1 0 0,0-1 0 16,-4 1 11-16,4 11-3 0,0 0 2 0,0 0 1 0,0 0 0 16,0 0 0-16,0 0-2 0,0 0 0 0,0 0 0 15,0 0 0-15,0 0-9 0,0 0 0 0,0 0 0 0,0 0 0 16,0 0-8-16,0 0-4 0,0 0-1 0</inkml:trace>
  <inkml:trace contextRef="#ctx0" brushRef="#br0" timeOffset="1390">1127 532 1324 0,'0'-8'118'0,"0"-3"-94"16,0-1-24-16,0 5 0 0,-4-5 34 0,4 4 2 15,0 1 1-15,-4-5 0 0,4 4 46 0,-5-3 9 16,1 3 1-16,4 8 1 0,0-4-42 0,0 4-8 16,0 0-1-16,0 0-1 0,-9-4-19 0,1 4-4 15,-1 4-1-15,5 0 0 0,-5 4-9 0,0-1-1 16,-4 5-8-16,5 0 12 0,-1 7 3 0,-4-4 0 15,0 8 0-15,4-3 0 0,-4 3-1 0,5 0 0 16,-5 4 0-16,8 4 0 0,-3-4-2 0,-1 0-1 16,5 3 0-16,-1-3 0 0,1 0 6 0,4-7 2 0,4-1 0 15,1-4 0-15,3-3-19 0,-3-4-16 0,8-1 4 16,-5-3 0-16,5-8 12 0,0 0 0 0,-4-3 0 16,4-5 0-16,4 1 0 0,-4-5-11 0,5-7 11 0,-5 4-10 15,4 0-12-15,0-5-2 0,-4 5-1 0,0-4 0 16,0 4 13-16,0 0 4 0,-8-1 0 0,3 5 0 15,-3-4 8-15,3-1 0 0,-3 9 0 0,-5-1 0 16,4 5 12-16,-4 7 5 0,0 0 1 0,0 0 0 16,0 0 34-16,0 0 8 0,-4 7 0 0,-1 9 1 15,-3-1-17-15,3 0-3 0,1 9-1 0,0-1 0 16,4-4-2-16,-5 8-1 0,1-4 0 0,0 0 0 16,-1-4-21-16,5 5-5 0,0-5-1 0,0 0 0 0,0-4-10 0,5-3 0 15,-5 0 0-15,4-5 0 16,-4 1-57-16,0-8-17 0,0 0-3 0</inkml:trace>
  <inkml:trace contextRef="#ctx0" brushRef="#br0" timeOffset="1813">1634 343 172 0,'0'0'8'0,"0"0"1"0,-4-11-9 0,-5 7 0 0,1 4 0 0,-1 0 0 15,-4 0 369-15,0 4 72 0,-4 0 15 0,-1 3 2 16,1 1-322-16,-5 4-64 0,1-5-12 0,3 9-4 15,1-5-41-15,-5 5-15 0,5-1 9 0,8 4-9 16,1 1 8-16,3-5-8 0,-3 4 8 0,8-3-8 16,0-1 0-16,8 1 0 0,1-5 0 0,0 4 0 15,4 1 0-15,0-1 10 0,4-3-10 0,0 3 10 16,1 1 0-16,-1-5 0 0,-4 1 0 0,0-1 0 16,4 1 6-16,-4 3 2 0,-4-3 0 0,-5-1 0 15,1 5 16-15,-5-5 3 0,0 1 1 0,-5 3 0 0,-3-3 16 16,-5 0 3-16,0-1 1 0,0 4 0 0,-5 1-38 15,5-5-8-15,-4 1-2 0,-5-4 0 0,5 3-10 0,0-3-14 16,-1 0 3-16,10-4 1 16,8-4-177-16,0 0-35 0</inkml:trace>
  <inkml:trace contextRef="#ctx0" brushRef="#br0" timeOffset="2098">1730 594 230 0,'0'0'10'0,"0"0"2"0,0 7-12 0,0 1 0 15,0 4 0-15,0 3 0 0,0 1 365 0,0-1 71 0,0 4 13 16,-5 0 3-16,1-3-284 0,0 3-58 16,-1 0-11-16,5 1-3 0,0-1-45 0,0 0-10 0,0-7-1 15,5-1-1-15,-5-11 0 0,8 8 0 0,1-4 0 0,4 0 0 16,0-4-24-16,0-4-5 0,0-4-1 0,0-3 0 16,0-1-9-16,5-3 12 0,-1-1-12 0,0 1 12 15,5-4-12-15,-5-1 0 0,1-3 0 0,-1 4 0 16,-4 4 0-16,0-5 0 0,-13 1 0 0,4 4 0 15,-4-5 8-15,-4 5 0 0,0-1 0 0,-5 1 0 16,-4 7 20-16,0-3 3 0,-4 3 1 0,-1 8 0 16,1 0-16-16,0 8-4 0,-5-4 0 0,5 3 0 15,-1 1-12-15,5 4 0 0,-4-5 0 0,4 5-10 16,4-1-80-16,1 1-16 0,3-8-3 16,5-4-987-16</inkml:trace>
  <inkml:trace contextRef="#ctx0" brushRef="#br0" timeOffset="2423">2059 528 1267 0,'0'0'112'0,"0"8"-89"15,0 0-23-15,0 7 0 0,-4 0 173 0,0 5 31 16,-5-5 5-16,5 4 2 0,-5 1-99 0,5-1-20 16,8 0-4-16,-4 0-1 0,0 1-31 0,0-5-7 15,-4 1-1-15,4-5 0 0,0 1-38 0,0-12-10 16,0 0 0-16,0 0 0 0,0 0 0 0,0 0 0 15,0 0 0-15,8-12 0 0,10 1 0 0,-5-5-11 16,0 1 3-16,4-5 0 16,0-3-35-16,1 4-6 0,-1-8-2 0,5 4 0 15,-5 0 7-15,5 4 0 0,-1-4 1 0,-3 3 0 0,-1 5 24 0,0 3 5 0,-4 1 1 16,0 7 0-16,0 0 25 0,-4 8 4 0,-9-4 2 16,9 8 0-16,-1 3 24 0,-3 1 5 0,-5 3 1 0,4 1 0 15,0 3 5-15,-4 0 2 0,0 0 0 0,-4 4 0 16,0-3-14-16,-1-1-2 0,5 0-1 0,-4 0 0 15,0 1-24-15,-1-5-5 0,1-3-1 0,0-1 0 16,-1-3-115-16,-3 0-23 16</inkml:trace>
  <inkml:trace contextRef="#ctx0" brushRef="#br0" timeOffset="3368">2701 590 172 0,'0'0'16'0,"0"0"-16"0,0 0 0 0,0 0 0 15,-5-4 268-15,5 4 50 16,9-8 10-16,-9 8 3 0,-4-7-155 0,4 7-30 0,0-8-6 0,0 8-2 16,-5-8-37-16,1 4-7 0,4 4-2 0,0 0 0 15,-4-7-9-15,4 7-3 0,-5 0 0 0,-3 0 0 16,-1 4-42-16,0 3-9 0,-4 1-1 0,0 0-1 15,0 11-7-15,-4 0 0 0,0 4-1 0,-1 4 0 16,1 4-11-16,0-4-8 0,4 4 12 0,0-8-12 16,4 0 0-16,-4 0 0 0,9-7 0 0,4-1 0 15,-5-3 0-15,5-12 0 0,0 0 0 0,0 0 0 16,13 3-17-16,5-6-4 0,-5-5-1 0,4 0 0 16,0-3-20-16,5 3-4 15,-5 0-1-15,9-7 0 0,0 3 19 0,0-3 4 0,-13-1 1 0,0 5 0 16,5-1 23-16,-1 8 0 0,-4-3 0 0,0 3 0 0,-4 4 0 15,-9 0 0-15,9 11 0 0,-9-11 8 0,4 8 25 16,5 4 5-16,-9-5 1 0,4 9 0 0,-4-5-11 0,0 1-3 16,0-4 0-16,0 3 0 0,0-11-13 0,0 0-4 15,0 8 0-15,0-8 0 0,0 0 2 0,0 0 0 16,0 0 0-16,0 0 0 16,0 0-69-16,9-8-13 0,-1 1-4 0,1-5-660 15,4-3-132-15</inkml:trace>
  <inkml:trace contextRef="#ctx0" brushRef="#br0" timeOffset="3719">3039 166 1094 0,'0'0'48'0,"0"0"11"0,0 0-47 0,0 0-12 0,0 0 0 0,0 0 0 16,0 0 216-16,4 12 40 0,-4-1 9 0,0 1 2 16,-4 7-161-16,4 0-32 0,0 1-6 0,-4 3-2 15,-1 4-10-15,1 0-1 0,0 0-1 0,-1 0 0 16,1 3-21-16,-5-3-4 0,5 4-1 0,-5 0 0 15,1-4-19-15,-1 4-9 0,5-4 8 0,-5 0-8 16,5-8 0-16,-1-4 0 0,-3-3 0 0,8 0 0 16,0-12 0-16,0 0 0 0,0 0 0 0,0 0 0 15,0 0-23-15,0 0 0 0,4-8 0 0,5-4 0 16,4 5 11-16,-5-5 3 0,5 4 0 0,-4 1 0 16,4-1-13-16,0 4-2 0,0 0-1 0,0 4 0 15,0 4 25-15,-4 0-8 0,4-4 8 0,0 8 0 16,-5-1 0-16,-3 1 8 0,-1 4 0 0,5-1 0 0,-5-3 20 15,-4 3 5-15,4 1 1 0,-4-1 0 0,0-11 2 16,-4 12 0-16,0 0 0 0,-5-1 0 0,5-3-12 0,-9 0-1 16,4 3-1-16,-4-3 0 0,4-4-22 0,-4 0 0 15,5-4 0-15,-1 3 0 16,-4 1-114-16,4-4-27 0,5 0-6 0</inkml:trace>
  <inkml:trace contextRef="#ctx0" brushRef="#br0" timeOffset="3950">3351 81 1094 0,'0'0'97'0,"0"0"-77"16,0 0-20-16,0 0 0 0,0 0 208 0,0 0 37 0,0 0 8 16,0 0 2-16,9 16-100 0,-5-5-20 0,-4 9-4 0,-4 3-1 15,4 4-51-15,-5 3-11 0,1 5-1 0,4 0-1 16,0 3-34-16,-4 1-6 0,-5 3-2 0,-4 1 0 15,0-1-15-15,0-3-9 0,0 3 10 0,0 4-10 16,0-7 0-16,0 3 8 0,0-7-8 0,4 3 0 16,1 1-117-1,-1-5-27-15,9-3-4 0,-4 0-600 0,8-8-119 0</inkml:trace>
  <inkml:trace contextRef="#ctx0" brushRef="#br0" timeOffset="4318">3485 713 633 0,'0'0'28'0,"0"0"6"16,0 0-34-16,0 0 0 0,0 0 0 0,0 0 0 0,0 0 271 0,9 0 47 15,-9 0 10-15,13 0 1 0,4 0-196 0,-4-8-39 16,5 5-8-16,-1-9-2 0,0 1-35 0,-4-1-7 16,5-3-2-16,-1-5 0 0,0 5-23 0,1-4-5 15,-5 3 0-15,4-3-1 0,-8 4-3 0,4-1-8 16,-9-3 12-16,0 3-4 0,1 1-8 0,-5 0 12 15,-5-1-12-15,1 5 12 0,0-1-2 0,-5 1 0 16,0-1 0-16,-4 4 0 0,0 8-2 0,0 0 0 16,0 4 0-16,-4 4 0 0,4 3-8 0,-4 1 0 15,-1 3-10-15,1 5 10 0,0-1 0 0,4 0 0 16,-5 0 0-16,5 8 0 0,0 0 0 0,5-4 0 16,3 4 0-16,5 0 0 0,0-3 22 0,9 2-2 0,0-2-1 15,4-1 0-15,4-12-19 0,5 5 0 0,-1-1 0 16,5-3 0-16,0-5 16 0,5-3-3 0,-1 4-1 0,0-8 0 15,-4 0 4-15,5-4 0 0,4 4 0 0,-5-4 0 16,-8-7-16-16,4 7 0 0,0-4-9 0,-5 0 9 31,1 5-166-31,-9-1-27 0</inkml:trace>
  <inkml:trace contextRef="#ctx0" brushRef="#br0" timeOffset="4473">4227 894 1324 0,'0'0'118'0,"0"0"-94"15,0 0-24-15,0 0 0 0,0 0 321 0,-13 4 60 16,-5 0 12-16,5-4-1024 16,0 0-205-16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3:22.885"/>
    </inkml:context>
    <inkml:brush xml:id="br0">
      <inkml:brushProperty name="width" value="0.35" units="cm"/>
      <inkml:brushProperty name="height" value="0.35" units="cm"/>
      <inkml:brushProperty name="color" value="#ED1C24"/>
      <inkml:brushProperty name="fitToCurve" value="1"/>
    </inkml:brush>
  </inkml:definitions>
  <inkml:trace contextRef="#ctx0" brushRef="#br0">291 225 288 0,'0'0'12'0,"-4"0"4"0,-1 0-16 0,5 0 0 0,-4 0 0 0,0 0 0 16,-1 0 200-16,1 0 36 0,4 0 8 0,-9-4 2 15,5 8-146-15,-5-4-30 0,5-4-6 0,4 4 0 16,0 0-40-16,0 0-8 0,-4 0-2 0,-5 4 0 16,5-4-14-16,-1 0 0 0,-3 0 8 0,3 0-8 15,-3 0 9-15,3 0-1 0,5 0 0 0,-8 0 0 16,3 0 16-16,-3 4 2 0,-1-4 1 0,5 4 0 16,-1-4-27-16,-3 0 8 0,3 0-8 0,-3 3 0 15,8-3 16-15,-5 4-3 0,-3-4 0 0,-1-4 0 16,9 4 6-16,-4-3 1 0,-1 3 0 0,-3-4 0 0,-1 0 0 15,5 4 1-15,-1-4 0 0,5 4 0 0,0 0-21 0,-4-8 0 16,-5 5-10-16,5-1 10 0,0-4 0 0,4 8 0 16,-5-4 8-16,5 4-8 0,-4-8 15 0,0 5-3 15,-1-5-1-15,5 0 0 0,5 0-3 0,-5 1-8 16,0-1 12-16,0 8-4 0,4-8-8 0,-4 1 0 16,0-1 0-16,4-4 0 0,1 5 0 0,-1-1-11 15,-4 0 11-15,4 1-8 0,-4 7 8 0,0-8 0 16,5 4-9-16,-5 4 9 0,-5-8 0 0,5 8 0 15,0 0 0-15,0 0 0 0,0 0 0 0,0 0 0 16,0 0-9-16,0 0 9 0,0 0 0 0,9 12-10 16,-5-1 10-16,1-3-8 0,3 4 8 0,-3-5 0 15,-1 5 0-15,0-1 0 0,5 1 0 0,-5 0 0 16,1-5 0-16,-1 5 0 0,0-4 0 0,-4-8 0 16,0 0 0-16,0 7 0 0,0 5 0 0,0-12 11 0,0 0-3 15,-4 8 0-15,0-1 4 0,-1 1 0 0,1 0 0 0,0-5 0 16,-9 1 3-16,4 0 1 0,9-4 0 0,0 0 0 15,0 0-16-15,-9 8 11 0,1-4-11 0,8-4 10 16,0 0-10-16,0 0 0 0,-9 0 0 0,9 0 8 16,0 0-8-16,0 0-9 0,-9 0 9 0,-4-4-13 15,9-4 3-15,0-3 1 0,-5 3 0 0,5 0 0 16,-1-3 9-16,1-1-12 0,0-3 12 0,4 3-12 16,-5-7 12-16,10 7 0 0,-5-3 0 0,4 3 8 15,-4-7-8-15,4 8 0 0,1-1 0 0,-1 0 0 16,5 5 0-16,-9 7 0 0,0 0 0 0,8-4 0 0,5-4 0 15,-13 8-8-15,0 0 8 0,9 0 0 0,4 0 0 16,-4 0-8-16,-9 0 8 0,0 0 0 0,13 8 0 0,-5-4 0 16,1 3 0-16,-9-7 0 0,9 8 0 0,-9-8 0 15,4 8 0-15,5 3 8 0,-9-11 8 0,4 8 1 16,-4 4 1-16,0-1 0 0,0 1-1 0,0-1 0 16,-4-3 0-16,-5 4 0 0,9-12-3 0,-4 7-1 15,-5 5 0-15,5-4 0 0,-1-5-13 0,-3 5 0 16,-1 0 0-16,9-8 0 0,0 0 0 0,-9 4 0 15,9-4 0-15,-8 4 0 0,8-4 0 0,0 0 0 16,0 0 0-16,0 0 0 0,0 0 0 0,0 0 0 16,0 0 0-16,-5-8 0 0,5 0 0 0,0 0-8 15,5 1 8-15,3-5-10 16,-3 1-18-16,3 3-4 0,-3-4-1 0,3 1 0 0,-3 3 21 0,3 0 12 16,-8 8-12-16,9 0 12 0,4 0 0 0,0 0-8 0,-4 0 8 15,-1 4 0-15,-8-4 0 0,13 8 0 0,-8 0 0 16,-5-8 0-16,8 3 0 0,-3 5 0 0,-5-8 0 0,8 8 0 15,-3 0 0-15,-5-8 8 0,0 0-8 0,0 0 12 16,0 0 4-16,0 0 1 0,-5 11 0 0,5-11 0 16,0 0 5-16,0 4 1 0,-8 0 0 0,3 0 0 15,5-4-12-15,-8 4-3 0,3-1 0 0,5-3 0 16,0 0-8-16,0 0 10 0,0 0-10 0,0 0 10 16,0 0-10-16,0 0 0 0,0 0 0 0,0 0 0 15,0 0 0-15,0 0-9 0,0 0 9 0,-8 0 0 16,8 0-9-16,0 0 9 0,0 0 0 0,0 0-9 0,0 0-3 15,0 0-1-15,-5 4 0 0,5-4 0 16,0 0-19-16,0 0-3 0,0 0-1 0</inkml:trace>
  <inkml:trace contextRef="#ctx0" brushRef="#br0" timeOffset="2543">894 202 730 0,'-9'-4'32'0,"9"4"8"0,0 0-32 0,0 0-8 0,0 0 0 0,0 0 0 16,0 0 84-16,0 0 16 0,0 0 4 0,0 0 0 15,0 0-60-15,0 0-12 0,0 8-3 0,-4-4 0 16,-5-1 18-16,9 1 3 0,0-4 1 0,0 0 0 15,-4 4 12-15,-1 0 2 0,1 0 1 0,4-4 0 16,0 0-20-16,-4 4-4 0,-5-1-1 0,9-3 0 16,0 0-17-16,-4 0-3 0,-1 0-1 0,5 0 0 15,0 0-10-15,0 0-2 0,-8-3-8 0,8 3 12 0,0 0-12 16,0 0 0-16,-9-4 8 0,5 0-8 0,-1-4 9 0,5 1-1 16,-4-1 0-16,0 0 0 0,4-3-8 0,0-1 8 15,4 4-8-15,0-3 8 0,-4-5-8 0,5 5 0 16,-1-5 0-16,0 9 0 0,1-5 0 0,-1 4 0 15,0-3-9-15,1-1 9 0,-1 5 0 0,0-1 0 16,1 4 0-16,3-4 0 0,-8 8 0 0,5-4 0 16,-5 4 0-16,8-3 0 0,1-1-10 0,-9 4 10 15,0 0-8-15,9 0 8 0,-1-4-8 0,1 4 8 16,0 0-8-16,-1 0 8 0,-8 0 0 0,9 4 0 16,0 0 0-16,-1 3-8 0,1 5 8 0,0-4 0 15,-5 3 0-15,0-3 0 0,1 3 8 0,-1 1-8 16,0-1 8-16,-4 1-8 0,5 0 0 0,-1-1 8 15,-4 1-8-15,0-1 0 0,0 1 15 0,0-4-2 16,0-8 0-16,0 11 0 0,-9-3 7 0,5 3 0 0,0-3 1 16,-1 0 0-16,1-4-21 0,4-4 0 0,-9 7 0 0,5 1 0 15,0-4 0-15,4-4 0 0,-9 0 0 0,0 4 0 16,9-4 0-16,-8 0-8 0,-1 4 8 0,9-4-12 16,0 0 12-16,-9-4 0 0,5 4 0 0,4 0 0 15,0 0 8-15,-9-4-8 0,5-4 10 0,0 0-10 16,-1-3 0-16,5-1 0 0,-4-3 0 0,4 3 0 15,0-7 0-15,0 4 0 0,4 3 0 0,-4-3 0 16,0-1 0-16,9 1-20 0,-5 3 4 0,1 1 0 16,3-8 16-16,-3 11 0 0,-1 0 0 0,5 0 0 15,-1-3 9-15,-3 3 6 0,-1 4 1 0,5 0 0 16,-9 4-16-16,0 0-16 0,0 0 3 0,13 0 1 0,-9 4 12 16,5 0-11-16,-1 4 11 0,1 0-10 0,-5-1-4 0,5 5-1 15,-5-1 0-15,1 5 0 0,3-1 23 0,-3 1 5 16,-1-5 1-16,0 5 0 0,-4 3-14 0,0-4 0 15,0-3 8-15,0 3-8 0,-4 1 0 0,0-5 11 16,-1 5-11-16,1-5 10 0,-5-3 0 0,5 0 0 16,0 3 0-16,-1-3 0 0,5-8-10 0,-8 4 12 15,-1 0-12-15,5-4 12 0,-5-4-12 0,0 0 0 16,5-4 9-16,-5 4-9 0,5-3 8 0,0-1-8 16,-1 0 8-16,1-3-8 0,0-1 0 0,4-3 0 15,-5 3 0-15,5 1 0 0,5-5 0 0,-1 1-8 16,0 3 0-16,1-3 0 0,-1-1-11 0,0 1-1 15,5 7-1-15,0 1 0 0,-5-1 5 0,-4 8 0 16,9 0 1-16,-9 0 0 0,8 0 15 0,-8 0 0 0,9 8 0 16,0-5 0-16,-9-3-9 0,4 8 1 0,0 4 0 15,1-5 0-15,-5-7 8 0,0 0 0 0,0 0 8 0,-5 8-848 16</inkml:trace>
</inkml:ink>
</file>

<file path=ppt/ink/ink2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6:12.94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199 120 1540 0,'0'0'68'0,"0"0"15"0,0 0-67 0,0 0-16 0,0 0 0 0,0 0 0 16,0 0 108-16,0 0 17 0,0 0 4 0,0 0 1 0,-4 7-36 15,-5 1-7-15,5 0-2 0,0 7 0 0,-1 0-33 0,1 5-6 16,0 3-2-16,-5 4 0 0,0 0-6 0,1 0-2 15,-5 7 0-15,8 5 0 0,-3-4-18 0,-1 3-4 16,0 1-1-16,5-1 0 0,-13-3-13 0,8 0 0 16,0 3 0-16,5-3 0 0,-9-4 0 0,9-1 0 15,-5-6 0-15,5-1 0 0,-1-4 0 0,5-7 0 16,0-5 0-16,0-7 0 16,0 0-164-16,0 0-35 0,0 0-7 0</inkml:trace>
  <inkml:trace contextRef="#ctx0" brushRef="#br0" timeOffset="225">152 139 460 0,'13'-19'20'0,"-13"11"5"0,4-4-25 0,0 5 0 0,1-1 0 15,-1 0 0-15,0 0 389 0,-4 8 73 0,0 0 14 0,0 0 4 16,0 0-298-16,9 4-59 0,-9-4-12 0,13 12-3 16,-4 3-56-16,-1 5-11 0,5 7-2 0,-8 3-1 15,3 1-3-15,10 8-1 0,-14 7 0 0,5 0 0 16,-1 0-15-16,1 1-3 0,4-1-1 0,-4 0 0 15,-1-4-15-15,5 1 0 0,-13-5 8 0,9 1-8 16,-5-4 0-16,1 3 0 0,-1-7 0 0,0 0 0 16,-4-4-113-1,0 0-23-15,0-8-4 0,-4-4-632 0,-5-7-128 0</inkml:trace>
  <inkml:trace contextRef="#ctx0" brushRef="#br0" timeOffset="382">30 640 172 0,'-13'-20'16'0,"5"13"-16"0,8-1 0 0,-5 0 0 0,1 1 431 0,4 7 83 15,0 0 17-15,0 0 3 0,17-4-338 0,-12 0-68 16,3 4-14-16,10 0-2 0,-5 0-56 0,8 0-12 16,-3 0-1-16,3 0-1 0,1 0-21 0,4-4-4 15,4 4-1-15,1-4 0 0,-5 0-8 0,0 0-8 16,4-3 12-16,-8 3-12 16,4 0-113-16,0 0-30 0,-9-3-5 0,5 3-915 0</inkml:trace>
  <inkml:trace contextRef="#ctx0" brushRef="#br0" timeOffset="605">672 19 806 0,'0'0'72'0,"0"0"-58"0,0 0-14 0,0 0 0 16,0 0 248-16,4 4 48 0,0 4 8 0,1 3 3 15,-1 5-143-15,-4 3-28 0,0 0-5 0,0 5-2 16,0 3-53-16,4 3-10 0,-4 1-2 0,5 8-1 15,-10-1-40-15,5 8-8 0,0-7-2 0,0 7 0 16,-4-3-5-16,0 3-8 0,8-4 11 0,-4 1-11 16,4-1-72-16,-4 0-20 0,5-3-5 15,-1-4-1-15,5-8-171 0,-1-4-35 0,1 8-6 16,0-20-2-16</inkml:trace>
  <inkml:trace contextRef="#ctx0" brushRef="#br0" timeOffset="812">940 39 1623 0,'5'-12'72'0,"-1"4"15"0,1 1-70 0,3 3-17 16,-3-4 0-16,-5 8 0 0,0 0 115 0,0 0 19 15,0 0 4-15,0 0 1 0,4 12-29 0,5 3-6 16,-5 4 0-16,0 1-1 0,-4 3-31 0,0 4-5 16,0 0-2-16,0 0 0 0,0 7-23 0,-4 5-5 15,4-1-1-15,-4 5 0 0,4-1-23 0,-5 1-5 16,1 3 0-16,4-4-8 0,0-3 0 0,0-5 0 15,0 5 0-15,0-4 0 16,0-5-148-16,4-3-31 0,-4 0-5 0</inkml:trace>
  <inkml:trace contextRef="#ctx0" brushRef="#br0" timeOffset="1107">1166 528 1497 0,'-4'23'66'0,"8"-11"14"0,-4-1-64 0,4 5-16 0,-4 3 0 0,5 0 0 16,-5 0 77-16,8 5 12 0,-8-5 3 0,9 0 0 16,-5 0-45-16,1-3-9 0,3-5-2 0,1 1 0 15,4-4-17-15,-4-5-4 0,-1-3-1 0,5 0 0 16,5-7 6-16,-5-5 0 0,-5 4 1 0,10-7 0 16,-5-4 1-16,-5-4 0 0,5 3 0 0,0-7 0 0,0 4-12 15,-4 0-2-15,0 0-8 0,-1-4 12 16,-3 4 32-16,-1 0 7 0,-4 0 1 0,-4 3 0 0,-1 1 0 15,-3 4 0-15,-5 3 0 0,0 5 0 0,-5 3-12 0,1 0-3 16,0 12 0-16,-1-1 0 0,1 5-29 0,-5 3-8 16,5-3 0-16,4 7 0 0,0 0-12 0,4 1-3 15,-4-1-1-15,9 0-773 16,-5 0-155-16</inkml:trace>
  <inkml:trace contextRef="#ctx0" brushRef="#br0" timeOffset="1467">1482 420 1440 0,'9'4'128'0,"-9"7"-103"15,0 1-25-15,4 7 0 0,-4 1 152 0,0-1 24 0,0 0 6 0,0 4 1 16,-4 0-71-16,8 0-13 0,1 1-3 0,-1-1-1 16,-4-4-59-16,9 0-12 0,-5-3-3 0,5-1 0 15,-1-3-13-15,1-1-8 0,0-3 10 0,-9-8-10 16,4 0 11-16,5 0-11 0,-1-8 12 0,-3 4-12 15,3-7 0-15,1-1-20 0,-5 1 2 0,5-5 1 32,0-3-11-32,-1 4-1 0,1-1-1 0,0-3 0 0,-1 7 14 0,5 1 4 0,-4-1 0 0,0 8 0 15,8 0 12-15,-13 4 0 0,5 0-10 0,4 8 10 16,-4 0 0-16,-1 0 0 0,1 3 12 0,4 1-4 16,-4 3 3-16,-5-3 0 0,5 3 0 0,-1-3 0 15,1-1 3-15,0-3 1 0,-5 0 0 0,9-4 0 16,-9-1 17-16,5-3 3 0,-9 0 1 0,9-3 0 0,-1-5 7 15,-3 0 1-15,3-3 1 0,-3-5 0 0,3 1-17 16,-3-1-4-16,3-7-1 0,1 0 0 0,-5 0-23 0,5 0 0 16,4-4 0-16,-4 0-832 15,-1 0-172-15</inkml:trace>
</inkml:ink>
</file>

<file path=ppt/ink/ink2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6:16.36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112 301 1306 0,'0'0'58'0,"0"0"12"16,0 0-56-16,0 0-14 0,0 0 0 0,0 0 0 0,-4 12 92 16,4-1 16-16,-4 1 4 0,4 3 0 0,-5 1-32 0,1 3-7 15,4-4-1-15,-4 8 0 0,-1-3-4 0,1 7 0 16,0 0-1-16,-1 3 0 0,5 5-19 0,-4 0-3 16,-5-1-1-16,1 5 0 0,8-4-25 0,-5-1-6 15,-8 5-1-15,5-8 0 0,3 3-12 0,5-7 9 16,-4-4-9-16,-5-3 8 0,5-5-26 0,0 0-6 15,4-7 0-15,0-8-1 16,0 0-100-16,0 0-20 0,0 0-4 0,4-15-1 16,-4-1-35-16,0-3-7 0,0-8-2 0,4 0 0 15,1 0 67-15,-1-4 14 0,0 1 2 0,5-9 1 0,-9 0 86 0,4 1 24 16,1-1 0-16,-1 9-9 0,0-5 149 0,1 8 31 16,3 4 5-16,-3 4 2 0,-1 3-42 0,0 5-8 15,1 3-1-15,-5 8-1 0,0 0-36 0,0 0-7 0,4 15-2 16,5 5 0-16,-5 7-21 0,5 0-5 0,-5 7-1 15,0 5 0-15,1 7-26 0,-1 0-4 0,0 0-2 0,5-3 0 16,-5-9-3-16,5-3-1 0,-5-8 0 16,5 1 0-16,0-5-18 0,-5-8-11 0,0-3 2 0,-4-8 0 15,0 0 19-15,0 0 4 0,9-4 1 0,0-3 0 16,-5-9 3-16,5-3 1 0,-5-4 0 0,5-8 0 16,-5 0-19-16,5-4 8 0,0-3-8 0,-1-5 0 15,1 1 0-15,0 0-17 0,-5-1 1 0,0-3 1 16,1 4 15-16,-1-1 0 0,5 5-10 0,-5 3 10 15,5 4 0-15,-1 4 0 0,-3 4 0 0,3 8 0 16,1 3 0-16,0 5 0 0,-1 7 0 0,-3 3 12 16,3 1 2-16,1 8 1 0,0 7 0 0,-5 4 0 0,5 0 1 15,-5 8 1-15,0 0 0 0,5 4 0 0,-9 3 15 16,4 1 4-16,5-1 0 0,-5 1 0 0,1-1-36 0,-1 1 0 16,-4-1-10-16,4 1 10 0,1-1-17 0,-1-3 4 15,0 0 1-15,1-4 0 0,3-8 12 0,-3 0 0 16,-1 0 0-16,0-4-788 15,1-3-154-15</inkml:trace>
  <inkml:trace contextRef="#ctx0" brushRef="#br0" timeOffset="161">754 636 1440 0,'-9'12'64'0,"9"-1"12"0,-4 1-60 0,4 7-16 16,-4 0 0-16,-5 5 0 0,5-1 145 0,-5 4 27 15,5-4 4-15,-1 0 2 0,-3 0-118 0,8 0-24 0,-5-4-5 0,5 5-1 32,0-9-46-32,0 0-10 0,0-7-2 0,0-8-916 0</inkml:trace>
  <inkml:trace contextRef="#ctx0" brushRef="#br0" timeOffset="302">711 343 2037 0,'0'0'90'0,"0"0"19"0,0 0-87 0,0 0-22 0,4 12 0 0,-4 3 0 16,9-3 40-16,-5 3 4 0,-4 1 1 0,0-1 0 0,9 1-14 0,-5-1-3 16,0 0-1-16,1 5-695 15,3-5-140-15</inkml:trace>
  <inkml:trace contextRef="#ctx0" brushRef="#br0" timeOffset="588">1062 501 1267 0,'0'0'112'0,"0"0"-89"16,0 0-23-16,0 0 0 0,-5 12 152 0,-3 0 27 15,-1-1 5-15,5 1 0 0,-9 3-83 0,0 0-17 16,4 1-3-16,0-1-1 0,-4 1-57 0,5-1-12 16,3-3-3-16,-3 3 0 0,8-7-8 0,-5-1 0 15,5-7 0-15,5 12 0 0,3-4 0 0,1-1 0 16,-9-7 0-16,13 12 0 0,0-4 0 0,0-4 8 15,-4-1 2-15,4 1 0 0,0 0-10 0,0 0-11 16,0-4 3-16,-5 4 0 0,-8-4 8 0,9 4 11 16,0 3-3-16,-1 1 0 0,-8-8 0 0,0 12 0 0,-4-1 0 15,0 5 0-15,4-1 8 0,-5 0 2 0,-3-3 0 0,-1 7 0 16,0-3-10-16,1-1-8 0,-5 1 9 0,0-5-713 16,4 4-142-1</inkml:trace>
  <inkml:trace contextRef="#ctx0" brushRef="#br0" timeOffset="970">1530 436 1940 0,'-13'-4'43'0,"9"0"9"0,-1 0 1 0,-3 4 1 0,-1 0-43 0,0-4-11 15,-4 1 0-15,9 3 0 0,-9 0 80 0,9 3 15 16,-5 1 2-16,5 4 1 0,-5 0-52 0,0 3-10 15,-4 9-3-15,0-1 0 0,9 4-9 0,-5 4-3 0,-4 4 0 16,5 3 0-16,-1 5-30 0,5-1-7 0,4 5 0 16,-5-1-1-16,1 1 17 0,4-9-8 0,9 5 8 15,-5-8 0-15,0-1 0 0,5-6-8 0,4-1 8 0,0-4 0 16,-4-4-20-16,4-3-1 0,4-4 0 16,5-8 0-1,-1-4-135-15,-3-8-28 0,-1-3-4 0</inkml:trace>
  <inkml:trace contextRef="#ctx0" brushRef="#br0" timeOffset="1172">1842 0 1778 0,'0'0'79'0,"0"0"16"0,0 0-76 16,-4 8-19-16,-5-4 0 0,5 4 0 0,-1 3 68 0,5 1 11 15,-4 3 1-15,4 1 1 0,-9 3-17 0,9 0-3 16,-4 0-1-16,4 8 0 0,-9 4-16 0,5-4-3 15,0 8-1-15,4 3 0 0,0 5-22 0,0-1-5 16,-5 4-1-16,5 8 0 0,-4-3-12 0,0 6-10 16,-1-3 2-16,1 8 0 15,4-8-187-15,4 0-37 0</inkml:trace>
  <inkml:trace contextRef="#ctx0" brushRef="#br0" timeOffset="1566">2046 709 1335 0,'21'-27'59'0,"-16"16"13"0,-1-1-58 0,0-3-14 16,-4-4 0-16,0 3 0 0,5 1 117 0,-5-1 21 0,-9 5 4 0,0-5 1 15,5 5-27-15,-5-1-4 0,1 1-2 0,-1 7 0 16,0-4-70-16,5 4-15 0,4 4-2 0,-9 0-1 16,1 4-4-16,-1 4-1 0,9-8 0 0,0 0 0 15,-4 12-17-15,-5 3 0 0,0 0 0 0,1 5 0 16,12 3 0-16,-4-4 0 0,-4 8 0 0,-1-4 0 15,10 0 0-15,-5 4-9 0,-5-4 9 0,5 0 0 16,5-3 0-16,-5 3 0 0,-5-4 0 0,1-4 0 16,8 1-8-16,-4-1 8 0,5-7-8 0,-5-8 8 15,0 0-28-15,13 0-1 0,0-8 0 16,0 1 0-16,0-5-27 0,0 0-6 0,4-3-1 0,0-4 0 16,-4 0 5-16,-4-5 1 0,4 5 0 15,4 0 0-15,-4 3 39 0,0 1 8 0,-4 3 2 0,0 5 0 0,4 3 8 0,-13 4 14 16,0 0-3-16,0 0-1 0,0 0 45 0,4 8 9 15,0 3 1-15,1 8 1 0,-5-3-11 0,0 3-3 16,-5 0 0-16,5 1 0 0,-4-1-20 0,0-4-5 16,4 5-1-16,0-5 0 0,-5 4-26 0,5-3 0 15,0-1 8-15,0-3-8 16,5-1-103-16,-5 1-22 0,0-12-5 0</inkml:trace>
  <inkml:trace contextRef="#ctx0" brushRef="#br0" timeOffset="1893">2466 463 1623 0,'0'0'72'0,"0"0"15"0,0 0-70 0,0 0-17 0,0 0 0 0,-8-4 0 16,-1 0 97-16,0 4 16 0,5 0 3 0,-5 8 1 15,1-4-51-15,-5 3-10 0,4 1-3 0,0 4 0 16,1 3-44-16,3-3-9 0,1 7 0 0,0-4 0 15,4-3 0-15,0 7 0 0,0-3 0 0,0-1-9 16,8-3 9-16,-3 3 0 0,-1-3-9 0,5 3 9 16,-1-4 0-16,1 1-9 0,0-4 9 0,-1-1 0 15,5 1-9-15,-4-4 9 0,0 4 0 0,-1-1-9 16,-3-3 9-16,3 4 0 0,-3 0 0 0,-5-8 0 0,0 11 0 0,4 1 0 16,-4-4 0-16,0 3 8 0,-4 1 6 0,4 3 2 15,-5-3 0-15,-3 3 0 0,3-3 0 0,-3 3 0 16,3-3 0-16,-3-5 0 0,3 1-16 15,-3 0 0-15,3-1 0 0,5-7 0 16,0 0-165-16,0 0-27 0</inkml:trace>
  <inkml:trace contextRef="#ctx0" brushRef="#br0" timeOffset="2191">2718 428 921 0,'0'0'82'0,"0"0"-66"15,0 0-16-15,0 0 0 0,0 0 156 0,-5 8 28 16,-3 0 6-16,-1 3 1 0,0-3-107 0,5 7-20 0,0-3-5 16,-5-1-1-16,5 5-30 0,-1-1-5 0,1 1-2 15,4-1 0-15,4 0-9 0,-4 5-3 16,-4-5 0-16,4 1 0 0,4-5-9 0,5 1 0 16,-5-1 0-16,1 1 0 0,8 3 0 0,-5-3 0 0,-3-1 0 0,3 5 8 15,5-9 14-15,-4 5 2 0,0-4 1 0,-1 3 0 16,1-3 3-16,-5 4 0 0,5-1 0 0,-9 1 0 15,0-1 22-15,0-3 5 0,0 3 1 0,0 1 0 16,-9 0-4-16,5 3 0 0,-5-3 0 0,1-1 0 16,-1-3-36-16,0 3-8 0,1-3-8 0,-1 0 11 15,5-4-11-15,-5-1-9 0,-4-3 9 0,4 0-753 16,9 0-143-16</inkml:trace>
  <inkml:trace contextRef="#ctx0" brushRef="#br0" timeOffset="2353">2878 748 1645 0,'13'12'36'0,"-9"-9"7"0,-4 5 1 0,5 0 4 0,-1 0-39 0,0-1-9 15,-4 5 0-15,0-1 0 0,0 1 76 0,0-4 12 16,0-8 4-16,-4 11 0 0,0 1-56 0,4-12-12 16,0 0-1-16,0 0-1 15,0 0-154-15,-9 0-30 0,-13-8-6 0,22 8-2 0</inkml:trace>
  <inkml:trace contextRef="#ctx0" brushRef="#br0" timeOffset="2477">2913 320 1497 0,'0'0'133'0,"8"12"-106"0,-3-1-27 0,3 5 0 16,-3 3 153-16,-1-3 26 0,5 3 5 0,-5 0 0 16,0 0-76-16,1-3-15 0,-1-1-3 0,-4 1-1 15,4-1-63-15,1-3-13 0,-1-5-2 0</inkml:trace>
  <inkml:trace contextRef="#ctx0" brushRef="#br0" timeOffset="3095">3520 166 288 0,'0'-19'12'0,"0"11"4"0,0-3-16 0,0-1 0 0,-5-3 0 0,5 3 0 16,-4-3 253-16,4 3 48 0,-4 1 10 0,-1 3 1 16,5 0-163-16,0 8-33 0,0 0-6 0,0 0-2 0,0 0-22 15,0 0-5-15,0 0-1 0,-4 12 0 16,4-1-25-16,-4 5-6 0,-1 3-1 0,1 0 0 0,0 8 1 0,-1-4 0 15,5 4 0-15,-4 0 0 0,4 8-20 0,0 0-4 16,0-1-1-16,-4 9 0 0,4-5-10 0,-5 8-2 16,1 5-1-16,4-1 0 0,-4 0-11 0,-1-4 0 15,5 8 9-15,0-4-9 0,-4-4 0 0,4 0 0 16,0-3-10-16,-4-5 10 16,4-3-126-16,0-4-18 0,-5-4-4 0,5-8-840 15</inkml:trace>
  <inkml:trace contextRef="#ctx0" brushRef="#br0" timeOffset="3261">3268 640 864 0,'13'-4'76'0,"-13"4"-60"16,4-7-16-16,5-1 0 0,4-4 244 0,4 1 47 0,1 7 9 0,-5-4 1 16,4 4-174-16,5 0-35 0,-5-3-8 0,1 3 0 15,-1 0-49-15,0 0-10 0,1 0-1 0,3 0-1 16,-8 1-11-16,5 3-1 0,-1 0-1 0,0 0 0 31,1 0-135-31,-1 0-27 0</inkml:trace>
  <inkml:trace contextRef="#ctx0" brushRef="#br0" timeOffset="3379">3749 513 1152 0,'0'0'51'0,"0"0"10"16,0 0-49-16,9 4-12 0,0 0 0 0,4 3 0 0,-9 1 66 0,5 0 10 15,-1-4 3-15</inkml:trace>
  <inkml:trace contextRef="#ctx0" brushRef="#br0" timeOffset="3507">3836 609 1036 0,'0'0'46'0,"0"0"10"0,0 0-45 0,0 0-11 16,0 0 0-16,0 0 0 0,0 0 122 0,9 4 22 15,-1 0 5-15,-8-4-546 16,0 0-110-16</inkml:trace>
  <inkml:trace contextRef="#ctx0" brushRef="#br0" timeOffset="3929">3819 521 230 0,'0'0'20'0,"0"0"-20"0,0 0 0 0,0 0 0 0,0 0 321 0,0 0 60 15,0 0 12-15,0 0 3 0,0 0-213 0,0 0-43 16,0 7-8-16,0-7-1 0,0 12-44 0,4-1-9 16,0 1-2-16,1 0 0 0,-1-5-28 0,-4-7-7 15,4 12-1-15,1-1 0 0,-1 1 8 0,0 3 0 16,-4-3 1-16,0 0 0 0,-4 3-49 0,0 4 0 15,-1 0 0-15,1 1 0 0,-5-1 0 0,5 0 0 16,0 1 0-16,-5-1 0 0,0 0 0 0,5 0 0 16,0 1 8-16,-5-1-8 15,0-8-140-15,5 5-31 0,0-5-6 0</inkml:trace>
  <inkml:trace contextRef="#ctx0" brushRef="#br0" timeOffset="4169">3806 205 230 0,'0'0'20'0,"0"0"-20"0,0 0 0 0,0 0 0 15,0 0 350-15,0 0 66 0,0 0 12 0,0 0 4 0,0 0-235 0,0 0-46 16,0 0-10-16,0 0-1 0,4 11-63 0,0 1-12 15,1-1-2-15,-1 1-1 0,-4-4-34 0,4 3-8 16,5-3 0-16,-5 3-1 0,1 1-19 0,3 0 0 16,-3-5-13-16,-1 5-1127 15</inkml:trace>
  <inkml:trace contextRef="#ctx0" brushRef="#br0" timeOffset="4487">4356 440 1555 0,'-4'-12'138'0,"4"12"-110"0,-5-8-28 16,1 1 0-16,-9-1 120 0,4 0 18 0,1-3 4 0,-1 3 1 15,-4 0-32-15,4 5-7 0,1 3 0 0,-5 3-1 16,4-3-55-16,-4 8-10 0,4 0-2 0,-4 7-1 16,5 4-23-16,-5 5-12 0,4-1 12 0,-4 8-12 15,4-1 10-15,5 1-10 0,-9 4 8 0,4 0-8 16,5-1 9-16,0 1-9 0,-1 0 10 0,1-1-10 16,4-3 0-16,0-4 0 0,0 0-11 0,9-8 11 15,-5 1-136-15,0-5-19 16,5-3-4-16,4-5-513 0,0-7-104 0</inkml:trace>
  <inkml:trace contextRef="#ctx0" brushRef="#br0" timeOffset="4760">4534 501 1818 0,'0'0'80'0,"0"0"17"16,0 0-77-16,0 0-20 0,0 0 0 0,0 0 0 0,-4 8 86 0,-5 4 14 16,0 7 2-16,-4 0 1 0,5 0-43 0,-5 1-8 15,0-1-1-15,4 4-1 0,-4-7-23 0,4 3-5 16,1-4-1-16,3 4 0 0,-3-7-8 0,3 3-1 15,1-3-1-15,4-4 0 0,0-8-11 0,0 0-12 16,0 0 2-16,0 0 1 16,9-4-17-16,-1-4-3 0,1-3-1 0,0 3 0 15,4 0-29-15,0 0-5 0,-5 1-2 0,1-1 0 0,0 4 41 0,4 4 8 16,-9 4 1-16,9 0 1 0,-4 0 15 0,-1 3 0 16,-3 5 0-16,-1-4 0 0,5-1 0 0,-5 1 12 15,-4-8-4-15,9 8-8 0,-1 0 11 0,-8-8-11 16,5 0 10-16,8 0-10 0,0-4 0 0,-9-4 0 0,-4 0-13 15,9-3-605-15,4-1-121 0</inkml:trace>
  <inkml:trace contextRef="#ctx0" brushRef="#br0" timeOffset="4955">4824 97 1843 0,'0'0'40'0,"0"0"9"0,-4-8 2 0,4 8 1 0,-4-4-42 0,4 4-10 0,0 0 0 0,-5 4 0 16,-3 4 69-16,3 3 12 0,1 1 3 0,0 7 0 0,-1 0-41 15,5 5-8-15,-4-1-2 0,0 4 0 0,4 4 7 16,-5-1 0-16,5 5 1 0,-4 4 0 0,4-1-6 0,0 8-2 16,0 1 0-16,0-1 0 0,0 0-33 0,-4 0 0 15,-1 0 0-15,5 1 0 16,0-9-57-16,5 1-19 0,-1-12-3 0,0 0-622 16,5-8-125-16</inkml:trace>
  <inkml:trace contextRef="#ctx0" brushRef="#br0" timeOffset="5120">4668 178 2250 0,'0'0'100'0,"0"0"20"0,9 0-96 0,4 0-24 16,-4 7 0-16,4-3 0 0,4 4 33 0,-4-4 3 15,0 0 0-15,4 0 0 0,-4 3-15 0,5-7-2 0,-5 4-1 16,4 0 0-1,-4 0-122-15,4 0-25 0</inkml:trace>
  <inkml:trace contextRef="#ctx0" brushRef="#br0" timeOffset="5329">5197 131 2372 0,'0'0'105'0,"0"0"22"0,0 0-102 0,0 0-25 0,0 0 0 0,0 0 0 0,0 0 26 0,0 0 0 16,0 0 0-16,0 0 0 0,0 0 7 0,0 0 2 15,0 0 0-15,0 0 0 0,0 0-35 0,0 8 0 16,0-8 0-16,0 12-769 16,0 3-149-16</inkml:trace>
  <inkml:trace contextRef="#ctx0" brushRef="#br0" timeOffset="5568">5271 548 345 0,'0'0'31'0,"0"0"-31"16,-9 0 0-16,9 0 0 0,0 0 404 0,-9 3 74 15,1 5 15-15,-1 0 3 0,0 3-292 0,-4 5-60 0,9-5-11 16,-5 9-2-16,1-5-74 0,3 1-14 0,1-1-3 0,0 4-1 15,-5 0-24-15,9-3-5 0,-4 3-1 0,4 0 0 16,0-3-9-16,0-1 0 0,4 4 0 0,0-7 8 16,1-4-20-16,-5-8-4 0,13 4 0 0,-5-1-1 31,5-6-122-31,-4-1-24 0,0-4-5 0,-1-7-536 0,5-1-108 0</inkml:trace>
  <inkml:trace contextRef="#ctx0" brushRef="#br0" timeOffset="6095">5423 548 288 0,'0'-4'25'16,"0"4"-25"-16,0 0 0 0,0 0 0 15,0 0 336-15,0 0 63 0,0 0 12 0,0 15 2 16,-5-3-225-16,1 7-44 0,0-4-10 0,-1 5-2 0,1-5-76 0,-5 1-15 16,5-1-3-16,4 0-1 0,0-3-7 0,0-1-2 15,0 1 0-15,0-12 0 0,0 0-16 0,8 8-3 16,-8-8-1-16,9 0 0 0,4-8-8 0,-4 4 8 16,4-7-8-16,0-1 8 15,0 0-41-15,-4-3-9 0,4 0-2 0,-5-5 0 16,5 5-15-16,-4-4-3 0,0-1-1 0,-5 5 0 0,0-4 31 0,1 0 5 15,-5 3 2-15,0 1 0 0,0 3 25 0,-5-3 14 16,-3 3-2-16,-1 1 0 0,0 3 28 0,1 4 4 16,-1 0 2-16,-4 0 0 0,4 4 12 0,1 4 2 15,-1 4 1-15,0 0 0 0,1-1-41 0,-1 5-9 16,0-1-2-16,5 5 0 0,0-1-9 0,-1 1 8 16,5-1-8-16,0 0 8 0,5 1-8 0,-1-5 0 15,0 1 0-15,9-4 0 0,0-8 0 0,0 0 0 16,-4 0 0-16,8-8 0 0,-4-4-13 0,5 5 1 15,-1-5 1-15,0 1 0 16,1-5-33-16,-1 5-6 0,0-1-2 0,1-3 0 16,-1 3-2-16,0-3-1 0,1 3 0 0,-5 1 0 0,-5 7 27 0,5 0 4 0,-4 4 2 15,4 0 0-15,-13 0 12 0,4 8 10 0,5 3-13 0,-5 1 5 16,-4 7 62-16,5 0 13 0,-5 4 2 0,-5-3 1 16,5 3-4-16,0 0-1 0,0 0 0 0,0 4 0 15,0-8-29-15,5 4-7 0,-10-7-1 0,10 3 0 16,-1 0 14-16,0-7 2 0,-4-1 1 0,5-3 0 15,-1 4-20-15,0-5-4 0,1 1-1 0,-5-8 0 16,0 0-8-16,0 0-3 0,8 4 0 0,-8-4 0 16,0 0-9-16,9-4 12 0,-5-4-12 0,1 5 12 15,-1-5-12-15,0-4 0 0,1 5 0 0,-1-1 8 0,-4 0-8 16,0 8-17-16,0 0 4 0,0 0 1 16,0-8-52-16,0 1-9 0,0 7-3 0,4-8-717 15,-4 8-144-15</inkml:trace>
  <inkml:trace contextRef="#ctx0" brushRef="#br0" timeOffset="6225">5921 663 288 0,'0'0'12'0,"0"0"4"0,-4 4-16 0,4-4 0 16,-9 0 0-16,0 4 0 0,1-4 228 0,8 0 42 15,0 0 9-15,0 0-534 16,-9 0-106-16</inkml:trace>
  <inkml:trace contextRef="#ctx0" brushRef="#br0" timeOffset="8441">6172 856 288 0,'-4'-4'25'0,"4"4"-25"0,0 0 0 0,0 0 0 16,0 0 295-16,0 0 53 0,0 0 12 0,0 0 1 16,0 0-227-16,0 0-46 0,0 0-8 0,0 0-3 15,0 0-45-15,0 0-10 0,0 0-2 0,0 0 0 16,0 0 3-16,0 0 0 0,9 4 0 0,-9-4 0 15,0 0-8-15,0 0-2 0,0 0 0 0,13 0 0 16,0-4-2-16,-13 4-1 0,8-8 0 0,1 1 0 16,-9 7 0-16,9-8 0 0,-9-4 0 0,4 1 0 15,0-1-10-15,-4 5 0 0,5-1 0 0,-5 8 0 16,0 0 0-16,0 0 0 0,0-12 0 0,0 12 0 16,0 0 0-16,0 0 0 0,0 0 0 0,0 0 0 0,0 0 0 0,0 0 0 15,-5-4 0-15,5 4 0 0,0 0 8 0,-8 0-8 16,-1 0 8-16,9 0-8 0,-4 4 10 0,4-4-10 15,-5 0 12-15,-3 8-12 0,3-4 32 0,5-4 0 16,-8 4 0-16,8-4 0 0,-5 11-15 0,5-11-3 16,0 0-1-16,0 8 0 0,0 3-13 0,0-11 8 15,0 0-8-15,0 0 0 16,0 8-67-16,0-8-19 0,0 0-4 0</inkml:trace>
  <inkml:trace contextRef="#ctx0" brushRef="#br0" timeOffset="8822">6185 513 1450 0,'0'0'32'0,"0"0"6"0,0 0 2 0,0 0 1 0,0 0-33 0,0 0-8 0,0 0 0 0,0 0 0 15,-8 0 76-15,8 0 14 0,-5 8 2 0,5-8 1 16,0 0-60-16,-4 7-12 0,0 1-2 0,4-8-1 16,0 0-1-16,0 0 0 0,0 0 0 0,0 0 0 15,0 0-17-15,0 0 10 0,0 0-10 0,0 0 8 16,0 0 0-16,0 0-8 0,8 4 12 0,-8-4-4 16,0 0-8-16,13-4 8 0,-8 0-8 0,-5 4 8 15,8-7-8-15,-3 3 0 0,-1-4 0 0,-4 8 0 0,0 0 0 16,0-12 0-16,4 5 0 0,-4 7 0 0,0 0 22 15,0 0-1-15,-4-4 0 0,4 4 0 0,0 0-1 0,0 0 0 16,-9 0 0-16,5 0 0 0,4 0 3 0,0 0 0 16,-4 4 0-16,4-4 0 0,0 0-14 0,0 0-9 15,-9 0 12-15,9 0-12 0,0 0 0 0,0 0 0 16,-4 7 0-16,4-7-988 16</inkml:trace>
</inkml:ink>
</file>

<file path=ppt/ink/ink2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6:33.02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22 0 1684 0,'0'0'75'0,"0"0"15"0,0 0-72 0,0 0-18 15,0 0 0-15,0 0 0 0,0 0 104 0,0 0 16 16,0 0 4-16,0 0 1 0,4 12-50 0,5 7-11 16,-5 0-1-16,-4 4-1 0,5 4-26 0,-5 8-6 15,4-4-1-15,0 4 0 0,-4 3-5 0,0 1 0 16,0-1-1-16,-4 1 0 0,0-1-3 0,4-3 0 16,0 3 0-16,-5-3 0 0,5 0-8 0,0-1-1 15,-4-3-1-15,4 0 0 0,0 0 5 0,-9-4 1 16,5 0 0-16,4-8 0 0,-4 4-16 0,-1-4-10 15,1-3 2-15,0-1 0 0,4-3 8 0,-5-1-13 0,5-11 5 16,0 0 8 0,0 0-133-16,0 0-19 0,0 0-4 0,0 0-868 0</inkml:trace>
</inkml:ink>
</file>

<file path=ppt/ink/ink2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6:33.60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0 215 230 0,'0'0'20'0,"0"0"-20"15,0 0 0-15,0 0 0 0,0 0 341 0,0 0 64 0,0 0 13 0,0 0 2 16,0 0-245-16,0 0-50 0,0 0-9 0,0 0-3 16,0 12-50-16,4-1-11 0,-4 5-1 0,5-5-1 15,-5 9-28-15,0-1-6 0,8 0 0 0,-3 4-1 16,-1 4-1-16,0 0 0 0,1 0 0 0,3 4 0 16,1-4-14-16,-5 4 9 0,5-4-9 0,0 0 8 15,-1 0-8-15,1-4 0 0,0 0 9 0,-1-4-9 16,1-7 0-16,0-1 0 0,-5 1 0 0,5-8 8 15,-9-4 2-15,8-4 1 0,1-4 0 0,0-7 0 16,-1-1 37-16,1-3 7 0,4-4 1 0,0-8 1 16,-9 4-38-16,9-4-8 0,5-3-2 0,-10-1 0 15,1 0 7-15,-5 1 0 0,5-1 1 0,4 4 0 0,-4 0-7 16,-1 4-2-16,-3 0 0 0,3 4 0 0,1 4-8 16,0 0 0-16,-5 3 0 0,0 5 0 0,1-1 0 0,-5 12-12 15,0 0 2-15,0 0 1 16,0 0-136-16,0 0-27 0,0 0-6 0,0 12-888 15</inkml:trace>
  <inkml:trace contextRef="#ctx0" brushRef="#br0" timeOffset="465">737 312 1609 0,'0'0'71'0,"0"0"15"0,0 0-69 0,-5-8-17 0,-3 0 0 0,3 1 0 16,-3-1 94-16,3 0 15 0,-3 0 3 0,3 1 1 16,1-1-45-16,-5 0-8 0,5 1-3 0,-5 3 0 15,5 0-4-15,4 4-1 0,-9 0 0 0,9 0 0 16,-8 0-11-16,-1 8-2 0,-4-5-1 0,9 9 0 16,-9 3-26-16,4 1-12 0,0 7 10 0,-4 0-10 15,5 4 0-15,-1 4 0 0,5 0 0 0,-5 3 0 16,5-3 0-16,-1 4 0 0,1-8 0 0,4 0 0 15,-4-4 0-15,4-4 0 0,4-3 0 0,0-1 0 16,1-7 0-16,-5-8-10 0,0 0 10 0,13-4-12 16,0 0 12-16,0-8-8 0,0-3 8 0,0-4-8 15,-5 0 8-15,5-1 0 0,0 1 0 0,-4-4 0 0,4 0 0 16,-4 0 0-16,4 0 0 0,-5 3 8 0,1 5-8 16,0-1 0-16,-5 5 0 0,0 3 0 0,1 0 0 0,-5 8 8 15,0 0-8-15,0 0 0 0,8 0 11 0,1 8-3 16,-5 4 0-16,5 3 0 0,-5-3 12 0,5 7 3 15,-5-4 0-15,1 8 0 0,-5-3-7 0,8 7 0 16,-8-8-1-16,5 4 0 0,-5-4-15 0,8 1 0 16,-3-5 0-16,-1-3 0 0,0-1 0 0,-4-11 0 15,5 8 0-15,-5-8 0 0,0 0-14 0,0 0-9 16,0 0-1-16,4-8-1 16,5-3-149-16,-1-5-30 0,1 1-5 0</inkml:trace>
  <inkml:trace contextRef="#ctx0" brushRef="#br0" timeOffset="716">954 296 1911 0,'8'4'42'0,"-3"0"9"0,-1 4 1 0,0-1 2 0,5 9-43 0,-5-5-11 0,-4 5 0 0,0-1 0 16,-4 4 33-16,4-3 5 0,4-1 1 0,-4 1 0 15,-4-1-21-15,4 0-4 0,4 1-1 0,-4-5 0 16,-4-3 23-16,4 0 5 0,4 0 1 0,-4-8 0 15,0 0 19-15,0 0 4 0,0 0 1 0,9-4 0 16,0-8-2-16,4 1 0 0,-5-1 0 0,5-3 0 16,0-1-51-16,0 1-13 0,0-4 0 0,0-1 0 15,-4 1 9-15,4 4-1 0,0-5 0 0,0 5 0 16,-4 0-8-16,-1 3 0 0,1 0 0 0,0 5 0 16,-5-1-134-16,-4 8-29 0,0 0-5 0</inkml:trace>
  <inkml:trace contextRef="#ctx0" brushRef="#br0" timeOffset="934">1300 285 1839 0,'0'0'81'0,"0"0"18"0,0 0-79 0,5 11-20 15,-1-3 0-15,0 4 0 0,1 3 95 0,-5 0 15 16,4 1 3-16,-4 3 1 0,4 0-40 0,1 4-8 15,-5-3-2-15,0-1 0 0,0 0-49 0,0-3-15 0,0-1 0 16,0-3 8 0,0-1-58-16,0-11-11 0,0 0-3 0,0 0 0 15,0 0-147-15,-5-8-29 0,1-7-7 0,0 0-1 0</inkml:trace>
  <inkml:trace contextRef="#ctx0" brushRef="#br0" timeOffset="1067">1292 0 1825 0,'0'0'40'0,"0"0"8"0,0 0 1 0,0 0 3 0,13 7-41 0,-5-3-11 0,5 4 0 0,0 0 0 16,0-1 21-16,-4-3 3 0,0 8 0 0,-1-5 0 0,5 1-15 15,-8 0-9-15,3-1 12 0,-3 1-581 16,-5-8-116-16</inkml:trace>
  <inkml:trace contextRef="#ctx0" brushRef="#br0" timeOffset="1588">1829 296 1450 0,'-13'-15'64'0,"13"7"14"0,-4 0-62 0,-1-3-16 16,1 3 0-16,0-3 0 0,-1 3 131 0,1 0 23 0,0 0 5 0,-1 1 1 15,-3-1-103-15,-1 4-20 0,9 4-4 0,0-7-1 16,-4-1-17-16,-5 4-4 0,5 0-1 0,-1 0 0 16,-3 0 10-16,8 4 1 0,-5 0 1 0,5 0 0 15,0 0 6-15,-8 0 0 0,-1 4 1 0,5 4 0 16,-1 4-29-16,1 3 8 0,-5 0-8 0,1 5 0 15,3-1 13-15,1 0 0 0,0 0 0 0,-1 8 0 16,1 0-13-16,0-4 0 0,-1 4 0 0,1-3 0 16,0-1 0-16,4-4 0 0,0 0 0 0,4-3 0 15,0-1 0-15,-4-7 0 0,0-8 0 0,0 0 0 16,5 7 0-16,-5-7 0 0,0 0 0 0,13-7 0 16,-5-5 19-16,5-3 1 0,0-1 0 0,0 1 0 15,0-4-44-15,0-1-9 0,0-3-2 16,-4 0 0-16,4 4 12 0,4 0 3 0,-8 3 0 0,4 5 0 0,-4-1-2 0,4 4 0 15,-5 1 0-15,-8 7 0 0,0 0 22 0,9 11 0 16,0 1 0-16,-5 3 0 0,5 4 11 0,-9 1 3 16,0 3 1-16,0 0 0 0,0 0-6 0,0 0-1 15,-5 0 0-15,1 0 0 0,4-7-8 0,-4-1-14 16,4-3 3-16,-5-1 1 16,5-3-147-16,0-8-30 0,0 0-5 0</inkml:trace>
  <inkml:trace contextRef="#ctx0" brushRef="#br0" timeOffset="1945">2037 235 979 0,'0'0'87'0,"0"0"-70"0,0 0-17 0,5 11 0 15,-5 1 127-15,-5 3 21 0,5-3 5 0,0-1 1 16,0 5-72-16,0-5-14 0,-4 1-4 0,4-1 0 15,-4 1-37-15,4-1-8 0,0-11-2 0,0 0 0 16,0 8-1-16,0-8 0 0,0 0 0 0,0 0 0 16,0 0 7-16,0 0 1 0,0 0 0 0,0 0 0 15,4-8-24-15,0-3 0 0,5-8 0 0,0 3 0 16,-1 5-13-16,1-5-4 0,4 1-1 0,0 3 0 0,0-3 18 16,0 7 0-16,-4 0 0 0,4 1 0 0,0 3 34 15,0 0 1-15,-5 4 0 0,1 0 0 0,0 4 1 16,-5 0 1-16,0 3 0 0,1 5 0 0,-1-4-2 0,0 3-1 15,-4 1 0-15,0-1 0 0,0 1-11 0,0 0-3 16,0 3 0-16,0-4 0 0,-4 5 4 0,4-5 0 16,-4 1 0-16,4 0 0 0,0-1-24 0,-5 1 0 15,5-1-12-15,0-11 4 16,0 8-122-16,0-8-24 0,0 0-5 0</inkml:trace>
  <inkml:trace contextRef="#ctx0" brushRef="#br0" timeOffset="2431">2510 158 864 0,'0'0'38'0,"0"0"8"0,0 0-37 0,0 0-9 0,0 0 0 0,0 0 0 15,0 0 227-15,-5 3 43 0,5-3 9 0,-8 12 1 16,3 0-190-16,-3-1-38 0,3 4-8 0,-3 5-2 15,3-1-34-15,1 0-8 0,-5 4 0 0,5-3 0 16,0 7 0-16,-1-8 13 0,5 4-3 0,0-4-1 16,0 4 1-16,0-3 0 0,0-5 0 0,9 0 0 15,-5 1-10-15,5-5 0 0,0 1 0 0,4-8 8 16,-5 0-8-16,10 0 0 0,-1-4 9 0,0-4-9 16,-4 4 0-16,5-8 8 0,3 0-8 0,-3-3 0 15,-1-5 0-15,-4 1 0 0,4-4 0 0,-4-1 0 0,5 1 0 16,-5 0 0-16,0 0 0 0,0-5 0 0,0 1 10 15,-5 0-2-15,1 4-8 0,-5 0 12 0,1-1 5 0,-5 1 1 16,-5 4 0-16,1-1 0 0,0-3 19 0,-5 4 4 16,0 3 1-16,1-3 0 0,-1 7-2 0,0 0-1 15,1 8 0-15,-1 0 0 0,0 0-19 0,1 12-3 16,3-4-1-16,-3 11 0 0,3 0-16 0,1 0 0 16,0 1 0-16,-1 7-9 0,5 0 9 0,-4 0 0 15,4 3 8-15,4-3-8 0,-4 0 19 0,9-4-1 16,-9 8 0-16,9-11 0 0,-1-1-9 0,5-4-1 15,0 1-8-15,0-9 12 0,5 1-1 0,3-4-1 16,-3-4 0-16,-1 0 0 0,0-4-2 0,1 0 0 16,3-4 0-16,-3 1 0 15,-5 3-56-15,4 0-12 0,-4 0-3 0</inkml:trace>
</inkml:ink>
</file>

<file path=ppt/ink/ink2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6:31.29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114 86 957 0,'-9'-4'42'0,"5"4"10"0,4 0-42 0,0 0-10 15,0 0 0-15,0 0 0 0,-4 0 120 0,-1 4 21 0,1-4 5 0,4 0 1 16,-4 4-50-16,4 0-9 0,-5 3-3 16,5-7 0-16,0 0-16 0,0 8-3 0,0-8-1 0,-4 8 0 15,4 0-17-15,0-1-4 0,0 5-1 0,0 3 0 16,4 5-7-16,1-1-2 0,-10 4 0 0,5 0 0 15,0 8-6-15,-4-4 0 0,-5 8-1 0,5-1 0 16,-5 1-4-16,5 3-1 0,0 5 0 0,-1-5 0 16,-3-3-31-16,3 0-7 0,1-5 0 0,0 1-1 15,-5-4 17-15,5 0 0 0,-1-7 0 0,5-1 0 16,-4-8 0-16,4 1 0 0,4-4 0 0,-4-8 0 16,0 0 0-16,0 0 0 0,0 0 0 0,0 0 0 15,0 0-55-15,0-12-7 0,0-3-2 0,0-1 0 16,0-3 0-16,5 0 0 0,-5-4 0 0,0-4 0 15,4 0 25-15,0-4 5 0,-8-4 1 16,4 0 0-16,0 5 15 0,0-1 3 0,-4-4 1 0,4 0 0 0,0 5-3 0,0-1-1 16,0 4 0-16,4-4 0 0,0 4 18 0,1 0 0 15,-10 4 0-15,10 0 9 0,-1 0 18 0,0 3 3 16,-4 5 1-16,9-4 0 0,0 3 20 0,-5 5 4 16,0-1 1-16,1 5 0 0,3-5 0 0,5 4 0 15,-8 4 0-15,8-3 0 0,-5-1-23 0,1 4-4 16,4 0-1-16,0 0 0 0,0 8-12 0,4 0-4 15,1 0 0-15,-5 0 0 0,0 0 4 0,4 7 0 16,-4 1 0-16,0 3 0 0,-4-3 11 0,0 3 2 16,-9 4 1-16,4 5 0 0,-8-1-7 0,4 0-2 15,-9 4 0-15,0 0 0 0,1 0-9 0,-5-4-3 16,0 4 0-16,-5 0 0 0,5-8-9 0,-4 4 0 16,-5-7 0-16,5-1 0 0,4 0 11 0,0-7 0 0,0 0 0 15,0-4 0-15,0-4-11 0,4 0 0 0,9 0 0 0,-9-8 0 31,5 4-20-31,4-4-8 0,0-3-3 0,9 3 0 0,-1 0 23 0,5 5 8 0,9-5 0 0,0 0-9 16,-5 4 9-16,9 4-13 0,0-4 5 0,-4 1 8 16,4 3-8-16,0 3 8 0,-4-3 0 0,-5 4 0 15,5 0 0-15,-9 0 0 0,0 0-9 0,0 4 9 16,-5 3 0-16,-3-3 0 0,-1 3 0 0,-4 1 0 16,0 3 9-16,0-3 6 0,-4 3 1 0,-1 1 0 15,-8-1 12-15,5 4 2 0,-5 1 1 0,0 3 0 16,0-8-5-16,-5 5-1 0,1-5 0 0,0 0 0 15,-5-3-5-15,5-1 0 0,-1 5-1 0,-4-5 0 0,5 5-11 16,0-5-8-16,-1 1 9 0,5 0-9 0,0-5 0 0,0 5 0 16,0-5-8-16,5-3 8 15,-1 0-154-15,9-4-24 0,0 0-5 0</inkml:trace>
  <inkml:trace contextRef="#ctx0" brushRef="#br0" timeOffset="244">509 491 691 0,'0'0'30'0,"0"0"7"0,0 0-29 0,0 0-8 16,0 0 0-16,0 0 0 0,8 7 322 0,-3 1 63 0,-5 4 13 0,4-1 2 15,0 5-243-15,1-1-49 0,-5 4-9 0,4 4-3 16,0 0-39-16,1 1-8 0,-10-1-1 0,5-4-1 15,-4 0-39-15,4 4-8 0,0-3 0 0,0-1 0 16,-4-4 0-16,4-3 0 0,0-1 0 0,0-11 0 31,-9 8-60-31,9-8-4 0,0 0-2 0,0 0-676 0,-4-8-135 0</inkml:trace>
  <inkml:trace contextRef="#ctx0" brushRef="#br0" timeOffset="423">491 175 1602 0,'0'0'71'0,"0"0"14"16,0 0-68-16,0 0-17 0,0 0 0 0,13 4 0 0,-4 3 124 0,0 1 20 16,-1 0 5-16,1 3 1 0,0 1-46 0,-5-1-8 15,5 1-3-15,-1-1 0 0,1 1-66 0,0 0-14 16,-5-1-2-16,5-3-1 0,-1 0-10 0,-3-5 0 16,-5-3 0-16,0 0 0 15,0 0-84-15,0 0-18 0,0 0-4 0,0 8-904 0</inkml:trace>
  <inkml:trace contextRef="#ctx0" brushRef="#br0" timeOffset="859">890 448 1591 0,'-13'-7'70'0,"13"7"15"0,0-4-68 0,-4-4-17 0,-1 0 0 0,1 4 0 16,0-3 100-16,-1 3 17 0,1-4 3 0,-5 0 1 16,9 1-28-16,-4 3-5 0,0-4-2 0,4 8 0 15,-5-4-19-15,5 4-4 0,0 0-1 0,0 0 0 16,-13 12-16-16,9 3-3 0,0 1-1 0,-1 7 0 16,1 0-34-16,4 4-8 0,-4 0 0 0,4 0 0 15,-5 0 0-15,1 0 0 0,0 0 0 0,4 4 0 16,0-4 0-16,4-4 0 0,-4 0 0 0,0-8 0 15,0 1-20-15,4-9-8 0,-4-7-3 16,0 0 0-16,0 0 7 0,5-4 2 0,3-3 0 0,1-5 0 0,0 1 10 16,-1-5 1-16,1-3 1 0,0 0 0 0,4-1-2 0,-5 5-1 15,1-8 0-15,4 8 0 0,-4 3 13 0,-1 0 0 16,1 5 0-16,0 3 0 0,-1 4 16 0,1 4-3 16,-5 0-1-16,5 7 0 0,-5 1 8 0,5 3 0 15,-9 0 1-15,4-3 0 0,-4 3-7 0,5 5-2 16,-5-9 0-16,0 5 0 0,0-5-12 0,0 1 0 15,0-12 0-15,0 0 0 0,0 0 0 0,0 0-21 16,0 0 3-16,0 0 1 16,0 0-125-16,4-12-25 0,5 1-5 0,-1-5-481 15,1-3-97-15</inkml:trace>
  <inkml:trace contextRef="#ctx0" brushRef="#br0" timeOffset="1140">1111 360 1342 0,'0'0'60'0,"0"0"12"0,0 0-58 0,0 0-14 0,0 0 0 0,0 0 0 16,0 0 124-16,0 0 21 0,-4 7 5 0,4 5 1 15,0-12-79-15,0 8-16 0,-5 3-4 0,5-3 0 16,5 0-16-16,-5 3-3 0,0-3-1 0,4 3 0 16,0-3-20-16,5 0-12 0,-9 0 12 0,4 3-12 15,-4-3 8-15,9 3-8 0,-5-3 0 0,5 0 0 16,-9-8 21-16,9 7-2 0,-1-3-1 0,-3 0 0 16,-5-4 4-16,8 12 1 0,-3-8 0 0,3 3 0 15,-3 1 9-15,-1 0 1 0,5 3 1 0,-5-3 0 16,-4 4 1-16,4-1 0 0,-4 1 0 0,5-1 0 15,-1 1 0-15,-4-1 0 0,-4 1 0 0,-1-4 0 16,1 3-7-16,4-3-2 0,-4 0 0 0,-5-5 0 0,5 5-10 0,-5-4-1 16,5 0-1-16,-9 0 0 0,0 0-4 15,0-4-1-15,8-4 0 0,-8 0 0 16,0 4-93-16,-4-8-20 0,8-3-3 0</inkml:trace>
</inkml:ink>
</file>

<file path=ppt/ink/ink2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6:37.08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281 35 288 0,'0'0'25'0,"0"0"-25"0,0 0 0 0,0 0 0 15,0 0 238-15,0 0 42 0,0 0 9 0,0 0 2 16,0 0-131-16,0 0-25 0,0 0-6 0,0 0-1 16,5 11-41-16,-1 5-9 0,0 3-2 0,-4 0 0 15,5 8-12-15,-1 4-2 0,0 0-1 0,-4 11 0 16,0-3-5-16,0 3-2 0,0 4 0 0,5 4 0 16,-5-3-35-16,-5 3-7 0,5 0-2 0,0 0 0 15,0-4-2-15,0-7-8 0,0 3 12 0,-4 0-4 16,0-7-8-16,4 0-9 0,4-8 9 0,-4-8-13 15,0 0-127-15,0-7-24 0,0-12-6 16</inkml:trace>
  <inkml:trace contextRef="#ctx0" brushRef="#br0" timeOffset="287">0 474 2001 0,'0'0'88'0,"0"0"20"0,13-8-87 0,-5 4-21 16,-3 0 0-16,3 1 0 0,1 3 70 0,4-4 10 15,4 0 1-15,5 0 1 0,0-4-50 0,-5 4-11 16,5-3-1-16,-1-1-1 0,1 0 12 0,4 1 2 16,0-5 1-16,0 4 0 0,4 1-13 0,-8-1-2 15,0 4-1-15,-1 0 0 0,1 4-10 0,-5 0-8 16,-4 0 12-16,0 8-12 0,0-4 0 0,-4 0 0 16,0 0 0-16,-1-1 0 0,1 1 0 0,-5 0 0 15,5 4 0-15,-5 0 0 0,1-1 0 0,-1 5 0 0,-4-5 0 0,4 5-9 16,-4 3 9-16,0 1-13 0,5-1 5 15,-5 1 8-15,0 3 0 0,0 0 0 0,4 0 0 16,-4 5 0-16,0-5 0 0,0 0 0 0,4 4 0 0,-4-3 0 16,9-5 0-16,-9 4 0 0,4-3 0 0,1-5 0 15,-5-11-12-15,8 0 12 0,1 0-12 0,0-4 12 16,-1-7 0-16,5-1 0 0,-4-7 14 0,4 0-4 16,0-1-10-16,-4-3 8 0,4 0-8 0,0 0 8 15,0-4-8-15,0 8 0 0,0-4 0 0,0 3 8 16,-4 1-8-16,-1 8 0 0,5-5-10 0,-8 5-747 15,3-1-150-15</inkml:trace>
  <inkml:trace contextRef="#ctx0" brushRef="#br0" timeOffset="866">1066 643 1105 0,'0'0'48'0,"4"-7"12"0,-4-1-48 0,5 0-12 0,-5-3 0 0,0 3 0 15,4 0 114-15,-4 1 21 0,-4-5 4 0,4 4 1 16,-5-3-48-16,5 3-8 0,-4-3-3 0,-5 3 0 15,5 0-5-15,0 4 0 0,-1 0-1 0,1 4 0 16,-5 0-28-16,5 0-6 0,0 8-1 0,-5 0 0 0,0 7-25 16,1 1-6-16,3-5-1 0,-3 8 0 0,3 1-8 0,-8 3 0 15,5 0 0-15,-1 0 0 0,9 4 0 16,-4-4 8-16,-1-4-8 0,1 1 8 0,8-1-8 16,-4-7 0-16,5 3 0 0,-1-4 0 15,0-3-22-15,-4-8-6 0,13-4-2 0,5-3 0 16,-5-1-15-16,0 0-3 0,0-3-1 0,-5-5 0 15,5 1 34-15,0-4 15 0,-4 3-12 0,4-3 12 0,-4 7 0 0,-1 1 0 16,-3-1 0-16,-1 5 8 0,-4 7 6 0,0 0 1 16,0 0 0-16,0 0 0 0,4 7-3 0,1 5-1 15,-10 3 0-15,5 1 0 0,5-1-3 0,-10 0 0 16,5 5 0-16,0-9 0 16,-4 5-161-16,4-5-33 0,0 8-6 0,0-19-2 0</inkml:trace>
  <inkml:trace contextRef="#ctx0" brushRef="#br0" timeOffset="1572">1322 539 115 0,'-5'-19'0'0,"5"15"10"0,-4 0-10 0,0-3 0 0,4-1 0 0,0 8 0 16,0 0 384-16,0 0 76 0,0 0 14 0,0 0 3 15,0 0-321-15,0 15-65 0,-5-3-13 0,5 3-2 16,-8 5-40-16,3 3-8 0,1 0-2 0,0 0 0 15,4 4-10-15,0-8-1 0,-5 0-1 0,1 1 0 16,4-1-14-16,0-4 9 0,0-3-9 0,0-12 8 0,0 0-8 16,0 0 8-16,9-4-8 0,4-4 8 0,-9-7 0 0,9 0-8 15,0-1 12-15,0-3-4 0,-4-4-8 0,4 4 0 16,0-5 9-16,0 5-9 0,4-8 0 0,-4 4 0 16,0-4 0-16,9-4 0 0,-5 0-17 0,-4-3-2 15,0 3 0-15,-4-4 0 0,-1-3 19 0,5-1 0 16,-4 1 0-16,0 3 0 0,-9 0 14 0,-5 1-3 15,5 3-1-15,-4 0 0 0,4 8 26 0,0 4 6 16,9 3 1-16,-5 5 0 0,-8 3-15 0,4 8-2 16,0 0-1-16,0 0 0 0,-9 11-10 0,0 5-3 15,9-1 0-15,-4 8 0 0,0-3-12 0,-1 7 0 16,1 0 8-16,-5 0-8 0,9 0 0 0,-4 3 0 16,-9 5 0-16,9 0 0 0,-1-1 0 0,1 1 0 15,-5 0 0-15,5 3 0 0,0 1 0 0,4-1 0 16,0 1 0-16,0 3 0 0,-5 1 0 0,1-5 0 0,13-3 0 15,-9 0 0-15,-5-8 0 0,10-4 0 0,3-4 0 16,5-4 0 0,-13 1-22-16,5-9-4 0,3-3-1 0,10 0 0 15,-5-8-42-15,0 0-9 0,-13 4-2 0,17-11 0 16,13-5-2-16,-8 5-1 0,-9-8 0 0,4 3 0 0,-4 1 43 16,0 3 9-16,0-3 2 0,-4 3 0 0,0 1 1 15,0 3 1-15,8-4 0 0,-8 5 0 0,-5-5 27 0,5 1 0 0,4 3 0 0,-5-4 0 16,-8 1 0-16,5-1 12 0,3-3-4 0,-3 3 0 15,-1-3 21-15,-4 3 5 0,0-7 1 0,0 4 0 16,4-1 12-16,-4 1 2 0,-8-4 1 0,3 7 0 16,10 0 13-16,-5 1 2 0,-5 7 1 0,5 4 0 0,0 0-30 15,0 0-7-15,0 0-1 0,-8 4 0 0,-1 4-18 16,-4 3-10-16,9 5 10 0,-9-5-10 0,0 5 0 16,0-5 0-16,8 5 0 0,1-1 0 0,0 0 0 0,-1 5 0 15,10-5 0-15,-1 0 0 0,5 1 0 0,-1-1 0 16,-3 1 0-16,3 3 0 0,10-4 0 0,-10 1 0 15,-3-5 0-15,3 1 0 0,5-1 13 0,0 1 10 16,-13-8 1-16,5 4 1 0,8-1-25 0,-5-7 0 16,-8 0-12-16,0 0-1076 0</inkml:trace>
  <inkml:trace contextRef="#ctx0" brushRef="#br0" timeOffset="2307">2076 605 1209 0,'9'0'108'0,"-9"0"-87"16,0 0-21-16,0 0 0 0,17 0 96 0,-17 0 16 16,0 0 2-16,0 0 1 0,13-4-21 0,-4 0-4 15,-9 4-1-15,0 0 0 0,13-4-8 0,4 0-1 16,0 1-1-16,-8 3 0 0,-9 0-39 0,9-8-7 15,8 8-1-15,0-4-1 0,-8-4-31 0,4 8 0 16,9-4 0-16,-5 1-1040 0</inkml:trace>
  <inkml:trace contextRef="#ctx0" brushRef="#br0" timeOffset="2789">2605 416 172 0,'0'0'16'0,"8"4"-16"0,-8-4 0 0,0 0 0 16,0 0 184-16,0 0 35 0,0 0 6 0,0 0 2 0,0 0-86 15,0 0-17-15,0 0-3 0,0 0-1 0,-4 8 2 16,0 3 0-16,4 5 0 0,-5 3 0 0,1 0-42 0,-5 0-9 16,5 5-2-16,0-1 0 0,4 4-37 15,0 0-7-15,-5 0-1 0,1 0-1 0,8-4-15 0,1-4-8 16,-5-4 8-16,4 1-8 0,0-5 0 0,5 1 0 15,-5-8 0-15,-4-4-8 0,0 0 8 0,9 0 0 16,8-12 0-16,-4 1 0 0,-4-5 0 0,0-3 9 16,4 0-9-16,0-1 0 0,0 1 9 0,0-4-9 15,0 4 0-15,0-1 9 0,0 5 11 0,-4-4 3 16,-9 3 0-16,4 1 0 0,0 3 13 0,-4-3 2 16,-4 3 1-16,0 1 0 0,-1 3-10 0,1 4-1 15,-5 0-1-15,-4 4 0 0,-4 0-15 0,-1 4-4 16,5 0 0-16,-4 4 0 15,4 0-65-15,4-1-14 0,9-7-2 0,0 0-995 0</inkml:trace>
  <inkml:trace contextRef="#ctx0" brushRef="#br0" timeOffset="3058">3047 169 921 0,'0'0'40'0,"9"-3"10"0,-9-5-40 0,0 0-10 0,4 0 0 0,-4 1 0 15,-4 3 254-15,-1 4 49 0,-8 0 9 0,5 4 3 16,-1 0-207-16,-4-1-42 0,-4 5-8 0,4-4-2 16,4 4-44-16,0-1-12 0,-12 5 0 0,8 3 0 15,8 1 21-15,-3-1 3 0,-1 5 0 0,0 3 0 16,5 0-3-16,0 4 0 0,4 4 0 0,-9 3 0 0,-8-3-1 16,4 8-1-16,13-1 0 0,-5 1 0 0,-8 7-19 15,5-4 0-15,8 1 0 0,0-1 0 0,-5-3 0 0,1-1 0 16,0-3 0-16,8-1 0 15,9-3-26-15,-9-4-9 0,-8-7-1 0,8-1-1 16,14-8-70-16,-18-11-13 0,0 0-4 0,0 0-798 16</inkml:trace>
  <inkml:trace contextRef="#ctx0" brushRef="#br0" timeOffset="3297">3268 19 518 0,'0'0'23'0,"0"0"5"0,0 0-28 0,0 8 0 0,4 3 0 0,5 5 0 16,-9-5 285-16,4 9 52 0,1-1 11 0,-5 8 1 15,0 0-231-15,0 4-46 0,0 3-10 0,0 5-2 16,0-1 20-16,-5 1 3 0,5 7 1 0,-4-3 0 16,-5 3-26-16,5 0-5 0,-5 0-1 0,1 4 0 15,-5-7-28-15,4 3-7 0,-8-4-1 0,4 1 0 16,0-1-16-16,-5-3 0 0,1-5-13 0,0-3 5 15,-5-8-93-15,0 0-19 16,9-7-3-16,-8-5-871 0</inkml:trace>
  <inkml:trace contextRef="#ctx0" brushRef="#br0" timeOffset="3460">2696 447 1900 0,'8'-4'169'0,"14"-4"-135"16,9 1-34-16,8 3 0 0,-5-4 84 0,5 4 11 15,5 0 1-15,3 1 1 0,1 3-25 0,0 0-4 16,-5-4-2-16,0 0 0 0,1 4-58 0,-10-8-8 16,1 4-10-16,-5-3 10 15,1 3-112-15,-10-4-14 0</inkml:trace>
</inkml:ink>
</file>

<file path=ppt/ink/ink2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7:38.84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46 345 0,'0'0'31'0,"0"0"-31"15,0 0 0-15,0 0 0 0,0 0 158 0,0 0 26 16,0 0 4-16,0 0 2 0,0 0-87 0,0 0-18 15,0 0-3-15,0 0-1 0,9 4-12 0,-9-4-2 16,0 0-1-16,0 0 0 0,8 4-26 0,1-4-4 16,-9 0-2-16,0 0 0 0,9 0 23 0,-9 0 5 15,0 0 1-15,0 0 0 0,8-4-24 0,-8 4-5 16,0 0-1-16,9 0 0 0,4 0-10 0,-4 0-3 16,-9 0 0-16,8 0 0 0,-8 0-5 0,18 0-2 15,-10-4 0-15,1 4 0 0,-9 0-5 0,0 0 0 16,17-4-8-16,-4 4 12 0,0-4-12 0,-13 4 0 0,13 0 8 0,-13 0-8 15,13 0 0-15,0 0 0 0,0 0 0 0,0-4 0 16,-13 4 15-16,13-3-3 0,-4 3-1 0,-9 0 0 16,13-4 5-16,0 4 2 0,0 0 0 0,-4-4 0 15,4 0-7-15,0 4-2 0,-5 0 0 0,5 0 0 16,-13 0-9-16,13 0 8 0,0 0-8 0,0 0 8 16,-4 0-8-16,4 4 0 0,-4 0 0 0,4-4 0 15,-5 0 0-15,5 4 0 0,-4-4 0 0,4 0 0 16,0 0 0-16,-4-4 12 0,-1 4-12 0,1-4 12 15,0 4 2-15,0 0 1 0,-1-4 0 0,1 0 0 16,0 4 12-16,-1-4 2 0,1 4 1 0,0-3 0 0,-1 3-30 16,1-4 0-16,0 4 0 0,-1 0 0 0,1-4 8 0,0 4-8 15,-1 0 0-15,-8 0 9 0,0 0-9 0,0 0 0 16,0 0 0-16,0 0 0 0,0 0 8 0,0 0-8 16,0 0 8-16,0 0-8 0,0 0 0 0,0 0 0 15,0 0 0-15,0 0 0 16,0 0-164-16,9 0-24 0</inkml:trace>
</inkml:ink>
</file>

<file path=ppt/ink/ink2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7:39.97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4 0 1159 0,'0'0'51'0,"0"0"11"0,0 0-50 0,0 0-12 16,0 0 0-16,0 0 0 0,0 0 144 0,0 0 27 15,0 0 5-15,0 0 0 0,0 0-70 0,0 0-14 16,0 0-4-16,0 0 0 0,0 0-28 0,-4 8-5 16,4-8-2-16,0 12 0 0,0 3-19 0,0 4-4 15,0 1-1-15,0 3 0 0,4 4 9 0,-4 3 2 16,4 1 0-16,-4 4 0 0,5 4-19 0,-5-1-3 15,4 1-1-15,0 3 0 0,-4-4-17 0,0-3 0 16,0 0 8-16,5 0-8 0,-5-1 0 0,4-3 0 0,0 0 8 16,-4-8-8-16,0-4 0 0,0 1 0 0,5-5 0 15,-1-7 0-15,0 3 0 0,-4-11 0 0,0 0 0 0,0 0 0 16,9-11 9-16,-5-5-9 0,1 1 0 0,-1-4 9 16,1-1-9-16,3-3 0 0,-3 0 0 0,3 4 0 15,-8-8 0-15,5 4-11 0,8 0 11 0,-9-1-12 16,9 9 12-16,-4-4 0 0,-1 7 0 15,5 4 0-15,-4 1 0 0,-5 7-10 0,9 0 10 0,0 7 0 16,-4 1-9-16,4 4 9 0,0 3 0 0,0 4-9 16,-9 5 9-16,1 3 0 0,8 3 0 0,0-3 0 0,-13 4 12 15,4-4 5-15,0 4 1 0,1-4 0 0,3-4-2 16,-8 0 0-16,5 0 0 0,3-3 0 0,1-5-16 0,-5-3 0 16,-4 3 0-16,0-15 0 0,5 8 0 0,-5-8-9 15,0 0 9-15,0 0-804 16,0 0-156-16</inkml:trace>
  <inkml:trace contextRef="#ctx0" brushRef="#br0" timeOffset="163">494 428 2037 0,'13'8'44'0,"-4"-1"10"0,-9 5 2 0,4-4 2 0,0 7-46 0,1 1-12 15,3-5 0-15,-3 5 0 0,-18-1 76 0,13 0 14 16,13-3 2-16,-13 3 1 0,-5 1-47 0,1-5-10 0,13-3-1 0,-5 0-1 31,-8-4-80-31,4-4-16 0,0 0-3 0,0 0-978 0</inkml:trace>
  <inkml:trace contextRef="#ctx0" brushRef="#br0" timeOffset="328">386 158 288 0,'17'4'12'0,"-8"0"4"0,-1 0-16 0,-3 0 0 0,-5-4 0 0,13 4 0 15,4 3 348-15,-4 1 66 0,-13-8 14 0,0 0 2 16,17 4-297-16,1 4-59 0,-10-5-12 0,-8-3-2 0,0 0-48 16,0 0-12-16,9 4 0 0,-9-4 0 15,0 0-155-15,0 0-36 0,17 16-7 16,-17-16-2-16</inkml:trace>
  <inkml:trace contextRef="#ctx0" brushRef="#br0" timeOffset="794">763 644 1422 0,'34'0'63'0,"-25"-4"13"0,-9 4-61 0,9-4-15 15,4-4 0-15,0 1 0 0,-5-1 104 0,5 0 17 16,0 1 4-16,0-5 1 0,5 0-58 0,-5 1-11 16,-9-1-2-16,5 1-1 0,12 3-25 0,-12-3-5 15,-5-5 0-15,-4 5-1 0,5-5-7 0,-1 1 0 16,0 3-1-16,-4-3 0 0,-8 3-7 0,3-3-8 0,-3 3 11 15,-5-3-11-15,-5 3 11 0,1 1-11 0,4-5 10 0,0 5-10 16,-4-1 0-16,-1 4 0 0,1-3 0 0,4 3 0 16,0 4 0-16,4 0 0 0,-8 1 0 15,13-1 0-15,4 4-9 0,0 0 9 0,-13 4-13 0,13-4 5 16,0 0-8-16,0 11-2 0,-5 8 0 0,1-3 0 16,4 7 6-16,4 0 2 0,5 0 0 0,-5 4 0 15,-4 0 10-15,5 4 0 0,8 4 0 0,-5-1 0 16,-8 1 0-16,9 4 0 0,4-5 0 0,-4 9 0 15,-5-5 11-15,5-3-3 0,-5 0 0 0,5-1 0 16,-1 1 10-16,-3-4 2 0,-10 0 0 0,5-5 0 16,5 1 17-16,-5-3 4 0,-13-1 1 0,8-4 0 15,1 0-8-15,0-3-2 0,-5-1 0 0,-4-3 0 16,4-5-9-16,1-3-3 0,8-4 0 0,-9 0 0 0,-4-4 10 16,4 0 2-16,14-7 0 0,-10-5 0 0,1-3-4 0,4 0-1 15,9-8 0-15,-1 0 0 0,1 0-27 0,4-8 0 16,-4-3 0-16,8-5 0 15,5 1-48-15,-1 0-4 0,-8-1-2 0,5-3 0 16,8 0-147-16,-5 0-30 0,-12-1-5 0</inkml:trace>
  <inkml:trace contextRef="#ctx0" brushRef="#br0" timeOffset="1091">1162 4 1562 0,'0'0'69'0,"0"0"15"0,13 4-68 16,-13-4-16-16,-9 12 0 0,13-5 0 0,5 1 107 0,0 7 17 15,-18 1 4-15,9 3 1 0,0 0-46 0,0 8-10 0,9 4-1 0,-9 4-1 16,-9-4-14-16,9 3-2 0,9-3-1 0,-9 4 0 16,-9-4-42-16,9 0-12 0,9-5 0 0,4-2 0 15,-13-5 0-15,0 0 0 0,4-3 0 0,9-5 8 16,4-3-8-16,-8-8 0 0,-9 0 0 0,9-8 0 16,8-3-16-16,-8-1-4 0,-9-7 0 0,4-1-1 15,5 5 21-15,4 0 0 0,-5 3 0 0,1 1 0 16,-5-1 0-16,5 4 10 0,4 1-2 0,0 3-8 15,-13 4 24-15,0 0-1 0,17 11-1 0,1-3 0 16,-14 7 8-16,5 1 2 0,-1 3 0 0,5 0 0 16,-4 1-1-16,-5-1 0 0,1 0 0 0,3 0 0 15,1 1-18-15,0-1-3 0,-14-4-1 0,10 1 0 0,3-5-9 16,-3-3 0-16,-5 4 0 0,0-12-1234 16</inkml:trace>
</inkml:ink>
</file>

<file path=ppt/ink/ink2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7:44.09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51 864 0,'0'0'76'0,"0"0"-60"0,0 0-16 15,0 0 0-15,0 0 209 0,0 0 39 0,0 0 8 0,9 0 2 16,4 4-149-16,4-4-29 0,-4 0-7 0,5 0-1 15,-5 0-27-15,8 0-5 0,-3 0-2 0,3 3 0 16,1-3-7-16,4 0-2 0,0 0 0 0,-4 0 0 16,4 0 7-16,0-3 0 0,-5 3 1 0,10-4 0 15,-5 0-11-15,0 0-2 0,-5-4-1 0,1 1 0 16,0 3-13-16,-1-4-2 0,1 4-8 0,-4 0 12 16,-1 1-12-16,0 3 8 0,1-4-8 0,-5 4 0 15,-5-4 0-15,-8 4 0 0,0 0-13 0,9 8-1111 16</inkml:trace>
</inkml:ink>
</file>

<file path=ppt/ink/ink2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7:44.69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13 0 1681 0,'0'0'74'0,"0"0"16"0,0 0-72 0,0 0-18 16,0 0 0-16,0 0 0 0,0 0 102 0,0 0 17 16,0 15 3-16,-4 1 1 0,4-5-47 0,0 8-10 15,-4 8-2-15,4 4 0 0,-5 0-16 0,5 7-4 16,5 5-1-16,-1 3 0 0,-4 0-21 0,0 4-4 15,0 1-1-15,4-1 0 0,1 0-17 0,-5-4 0 16,0 0 0-16,4 0 0 0,0-3 0 0,-4-5 0 16,5-3 8-16,3-8-8 15,1-4-88-15,4-7-22 0,-9-5-4 0,5-7-1 16,4-4 15-16,-4-8 4 0,4-7 0 0,-5-1 0 16,-3-3-137-16,8 0-27 0</inkml:trace>
  <inkml:trace contextRef="#ctx0" brushRef="#br0" timeOffset="241">295 547 460 0,'17'4'41'0,"-17"-4"-33"0,0 0-8 0,13 7 0 15,9 1 240-15,-13 4 47 0,-14 3 9 0,10 4 1 16,8-3-146-16,-9 7-30 0,-4-4-5 0,-4 0-2 16,8 5-50-16,0-9-11 0,5 4-1 0,0 0-1 15,-5-7-34-15,5 0-6 0,-1-1-2 0,-8-7 0 16,-8 4 13-16,8-8 2 0,8 0 1 0,5-8 0 16,-4 4 7-16,-5-7 0 0,5-5 1 0,4 1 0 15,4-5-1-15,-4 1 0 0,-8 0 0 0,3 0 0 16,10-1-18-16,-14 1-4 0,-4 0-1 0,-4-4 0 15,8 7 10-15,-4-3 1 0,-9 4 1 0,1-1 0 16,-5 5 18-16,0-5 3 0,4 5 1 0,-8 3 0 0,-5 0-31 16,5 8-12-16,17 0 8 0,-9 0-8 0,-8 4 0 0,4 4 0 15,4 3 0-15,9 1 0 16,-4 0-65-16,-1 7-19 0,1-4-3 0,0 1-678 16,-1 3-136-16</inkml:trace>
  <inkml:trace contextRef="#ctx0" brushRef="#br0" timeOffset="682">633 555 864 0,'17'3'76'0,"-17"-3"-60"16,0 0-16-16,0 0 0 0,0 0 215 0,0 12 40 15,5 3 8-15,-1-3 1 0,-4-4-122 0,0 7-25 0,4-3-5 0,-4 3 0 16,0-3-60-16,0-1-11 0,9 1-2 15,0-1-1-15,-1 1-25 0,-3-4-5 0,-1 3 0 0,5-7-8 16,4 0 14-16,0 0-4 0,-13-4-1 0,4-4 0 16,13 0-1-16,-8-8 0 0,-5 1 0 0,1-5 0 15,3 1 0-15,1 0-8 0,-5-1 12 0,1-3-4 16,-5 0-8-16,8 3 0 0,1 1 0 0,-5-1 8 16,-8 5-8-16,4-1 0 0,13 1 0 0,-4 3 0 15,-9 8 0-15,0 0-11 0,8 4 11 0,5 4-8 16,0-1 8-16,-4 9 0 0,-9-1 0 0,9 4 0 15,8 1 0-15,-8-1 9 0,-9-4-1 0,8 5-8 16,10-1 0-16,-5-4 0 0,-9-3 0 0,5-1 0 16,0 1 14-16,-1-4-4 0,1-1-1 0,-9-7 0 0,-9 4 37 15,9-4 7-15,9 0 2 0,-9 0 0 0,-9-11-15 16,14-1-2-16,12-3-1 0,0-1 0 0,-8-3-5 0,0 0-2 16,-1-1 0-16,10-3 0 0,3 4-18 0,-3 0-3 15,-14-4-1-15,5 7 0 0,4-3-8 0,-5 4 0 16,-8 3 9-16,5 0-9 15,-1 1-30-15,0 3-10 0,-8 1-3 0,0-1-817 16,-5 4-163-16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3:31.517"/>
    </inkml:context>
    <inkml:brush xml:id="br0">
      <inkml:brushProperty name="width" value="0.35" units="cm"/>
      <inkml:brushProperty name="height" value="0.35" units="cm"/>
      <inkml:brushProperty name="color" value="#57D200"/>
      <inkml:brushProperty name="fitToCurve" value="1"/>
    </inkml:brush>
  </inkml:definitions>
  <inkml:trace contextRef="#ctx0" brushRef="#br0">40 127 403 0,'0'0'17'0,"0"0"5"0,0 0-22 0,0 0 0 0,0 0 0 0,0 0 0 16,0 0 144-16,0 0 24 0,0 0 4 0,0 0 2 15,4 12-74-15,-4-12-16 0,0 0-2 0,0 0-1 16,4 7-21-16,-4-7-4 0,0 0 0 0,0 0-1 15,0 12-19-15,0-12-4 0,0 0-1 0,0 0 0 16,0 0-15-16,0 0-2 0,-4 4-1 0,4-4 0 16,0 0 7-16,0 0 2 0,0 0 0 0,0 0 0 15,0 0-7-15,0 0-2 0,0 0 0 0,-4 7 0 0,-1-3 0 16,5-4 0-16,0 0 0 0,0 0 0 0,0 0-13 16,0 0 8-16,-4 8-8 0,4-8 0 0,0 0 8 0,0 0-8 15,0 0 0-15,0 0 0 0,0 0 15 0,0 0-3 16,0 0-1-16,0 0 0 0,0 0-1 0,0 0 0 15,-9 0 0-15,5-8 0 0,-9 4-10 0,13 4 8 16,0 0-8-16,0 0 8 0,-4-7-8 0,4-1 0 16,0-3 0-16,0 3 8 0,4-4-8 0,0 5 0 15,-8-1 0-15,4-4 0 0,4 5 18 0,1-1-2 16,-5 8 0-16,4-8 0 0,-4 8-26 0,0 0-6 16,0 0 0-16,0 0-1 0,0 0 17 0,4-8-10 15,9 8 10-15,-4-3-8 0,-5-1 8 0,9 0 0 16,0 0 0-16,-8 0 0 0,-5-7 0 0,8 3 0 15,1 4 0-15,4-4 0 0,-4 1 17 0,-1 3-1 0,-8 4 0 16,0 0 0-16,13 0-27 0,-4 4-5 16,-9-4-2-16,0 7 0 0,9 9 18 0,-9-5-8 0,0 5 8 0,0-1 0 15,0-7 0-15,0 3 0 0,4 5 0 0,-8-5 0 16,-1 1 10-16,5 0 9 0,0-1 1 0,0-3 1 16,0-8-21-16,0 11 0 0,0-11 0 0,-4 12 0 15,0-1 8-15,-1-3 4 0,5-8 1 0,0 0 0 16,0 0-13-16,-8 8 11 0,-1 0-11 0,9-8 10 15,0 0-10-15,0 0 10 0,-9 0-10 0,-4 0 10 16,5 0-10-16,-1 0 8 0,0 0-8 0,1-4 8 16,-1-4-8-16,0 4 0 0,9 4 9 0,-4-4-9 15,-9-3 0-15,9 3 0 0,-1-4 0 0,1 0 0 16,-9-3 0-16,9 3 0 0,4 0 0 0,0 1 0 0,0-1 0 16,4 0 0-16,-4 1 0 0,9-5-12 0,-1 0 0 0,1 1-1 15,-5-1 0-15,9 1 0 0,0 3 1 0,-4 0 0 16,0 1 0-16,-1-1 0 0,5-4 12 0,-4 5 0 15,0 3 0-15,4 0 10 0,-5 4-10 0,1 0-14 16,-9 0 3-16,9 4 1 0,-9-4 10 0,8 8 0 16,5-1-9-16,-13-7 9 0,0 0 0 0,-4 12 18 15,13-5-3-15,-9 5-1 0,0-12-14 0,0 8 8 16,-5-1-8-16,5 5 0 0,0 0 18 0,0-5-2 16,-8 1-1-16,-1-4 0 0,9-4-4 0,0 0-1 15,-9 8 0-15,-4-5 0 0,5 1-2 0,-5 0-8 16,4 0 12-16,9-4-4 0,0 0-8 0,0 0 10 15,-4 0-10-15,4 0 10 0,0 0-10 0,0 0 0 16,0 0 0-16,-13 0-644 16,0 0-127-16</inkml:trace>
</inkml:ink>
</file>

<file path=ppt/ink/ink2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7:42.23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0 172 0,'0'0'16'0,"0"0"-16"0,0 0 0 0,0 0 0 16,0 0 119-16,0 0 21 0,0 8 4 0,0-1 0 16,0-7-60-16,0 0-12 0,0 0-2 0,0 0-1 15,0 0-26-15,0 0-6 0,0 0-1 0,0 0 0 16,0 0-6-16,0 0-2 0,0 0 0 0,0 0 0 16,0 0 14-16,0 0 2 0,0 0 1 0,0 0 0 15,0 0-18-15,0 0-4 0,0 0-1 0,0 0 0 0,0 0 14 0,0 0 2 16,0 0 1-16,4 8 0 0,0 0-39 0,-4 0 0 15,0-8 0-15,0 0 0 0,0 0 0 0,0 0 17 16,0 0-2-16,0 0-1 0,0 0 1 0,0 0 0 16,5 7 0-16,-1 1 0 0,-4 0 10 0,4 3 3 15,-4-3 0-15,5 7 0 0,-1-3-1 0,-4 7 0 16,4-3 0-16,1 3 0 0,-1 0 2 0,0 4 1 16,1 0 0-16,-1 0 0 0,0 4-7 0,1 4-2 15,-5 0 0-15,4 0 0 0,0 0-10 0,-4-4-3 16,5 3 0-16,-1 1 0 0,-4 0-8 0,0-4 12 15,0 4-12-15,4-4 12 0,-4-4-12 0,0-4 8 16,5-3-8-16,-5-5 8 0,0 1-8 0,0-8 8 16,0-4-8-16,0 0 8 0,0 0 4 0,0 0 1 15,0 0 0-15,0 0 0 0,0-12-4 0,0-7-1 0,4 0 0 16,-4-5 0-16,9 1-18 0,-9-4-4 0,4 0-1 0,0 0 0 16,1 0 4-16,-1 4 1 0,5 0 0 15,-1 0 0-15,-3 4 10 0,3 3 0 0,5 1-9 0,0 3 9 16,-8 5 10-16,8 3 6 0,0 0 2 0,0 4 0 15,-13 0 8-15,8 8 2 0,1-1 0 0,4 1 0 16,-4 4-28-16,4-1 0 0,-5 5 8 0,1-5-8 16,-5 5 23-16,1-1 2 0,-1-3 1 0,0 3 0 15,1-3 18-15,-1-1 3 0,-4 5 1 0,0-1 0 16,-4-3-10-16,-5 3-2 0,5 0 0 0,-1 1 0 16,-3-1-15-16,-1 1-3 0,5-5-1 0,-5 5 0 15,-4-5-17-15,0 1-17 0,0-1 3 0,4-3 1 16,-4 0-99-16,5-1-19 0,-5-7-4 0,8 4-911 15</inkml:trace>
  <inkml:trace contextRef="#ctx0" brushRef="#br0" timeOffset="247">520 401 1443 0,'0'0'64'0,"0"0"13"0,0 0-61 0,4 11-16 0,-4 1 0 0,4 3 0 16,-4 1 113-16,0 3 20 16,5-4 4-16,-5 1 1 0,0 3-65 0,0 0-13 0,0 1-2 0,0-1-1 15,4 0-37-15,-8 0-8 0,4-7-2 0,0-1 0 16,0 1-80-1,0-4-16-15,0-8-3 0</inkml:trace>
  <inkml:trace contextRef="#ctx0" brushRef="#br0" timeOffset="400">485 154 2026 0,'0'0'44'0,"0"0"10"0,0 0 2 0,9 12 1 0,-5-5-45 0,0 5-12 0,1-4 0 0,-1 3 0 0,0 1 47 0,1 3 7 15,-1-3 2-15,0-1 0 16,-4-3-99-16,5 4-19 0,3-5-4 0</inkml:trace>
  <inkml:trace contextRef="#ctx0" brushRef="#br0" timeOffset="868">918 351 1494 0,'0'0'66'0,"0"0"14"0,9-4-64 0,-9 4-16 15,-4-8 0-15,4 0 0 0,4 1 121 0,-4 7 22 0,-9-12 4 16,9 4 1-16,0 8-90 0,0 0-18 0,-8-3-3 0,-1-1-1 16,5 8-6-16,-5 3-2 0,0-3 0 0,1 11 0 15,-1 1 0-15,0 3 0 0,1 4 0 0,3 4 0 16,-8-4 5-16,9 8 1 0,-5-4 0 0,5 4 0 15,0 0-34-15,-1 0 0 0,1-1 0 0,4 1 0 16,4-8 12-16,-4 1-2 0,0-5 0 0,0-8 0 16,5 1-10-16,-5-12 0 0,0 0 0 0,0 0 0 15,8-8 0-15,5 1 0 0,-4-9-9 0,0 1 9 16,-5-8 0-16,5-1 0 0,8-3 0 0,-4 4 9 16,-4 0-9-16,-1 0-11 0,1 0 3 0,4-4 0 15,-9 8 8-15,1-4 9 0,4 7-1 0,-1-3-8 16,-3 11 8-16,3 1-8 0,-3 3 0 0,-5 4 0 0,0 0 0 0,0 0 0 15,0 0 0-15,8 7 0 0,1 5 19 16,-5 0-3-16,1-1-1 0,-1 4 0 0,-4 1 20 0,0 3 4 16,0-3 1-16,0-1 0 0,4 0-24 0,-4 5-4 15,0-5 0-15,5 0-1 0,-5 1 2 0,4-1 1 16,0-3 0-16,-4-1 0 0,5 1-14 0,-5-12 0 16,0 0 0-16,0 0 0 15,8 8-51-15,-8-8-13 0,0 0-2 0,0 0-1 16,0 0-92-16,5-4-18 0,3-8-4 0</inkml:trace>
  <inkml:trace contextRef="#ctx0" brushRef="#br0" timeOffset="1191">1291 358 1382 0,'0'0'123'0,"0"0"-99"0,0 0-24 0,0 0 0 15,-4-4 147-15,4 4 24 0,0 0 5 0,-9-3 0 16,1-1-89-16,-5 4-19 0,4 4-3 0,0-1-1 16,1-3-32-16,3 8-8 0,-3-4 0 0,8-4-1 15,-5 8-6-15,1-1-1 0,0 1 0 0,-1 4 0 16,5-12-8-16,5 7-8 0,-1 5 9 0,0 0-9 16,5-1 21-16,0-3-1 0,4-1-1 0,-5 1 0 15,5-4-11-15,0 0-8 0,0 4 12 0,0-5-12 16,-4 5 12-16,0-4-12 0,-1 4 12 0,1 3-12 0,-5-7 23 0,-4-4-3 15,5 8 0-15,-1 0 0 0,-4-1 4 0,0 5 1 16,-4-4 0-16,-5-1 0 0,0 1-2 0,1 0-1 16,-5 3 0-16,0-3 0 0,-9 3-22 0,5-3 0 15,-9 4 0-15,-5-1-816 16,1 1-164-16</inkml:trace>
</inkml:ink>
</file>

<file path=ppt/ink/ink2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7:46.11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0 219 633 0,'0'0'28'0,"0"0"6"0,0 0-34 0,0 0 0 0,0 0 0 0,0 0 0 15,0 0 279-15,0 0 49 0,0 0 9 0,13 8 3 16,-4 4-221-16,-5-1-44 0,5 5-9 0,0 3-2 16,-1 0-8-16,-3 8-3 0,-1-4 0 0,0 4 0 15,1 0-32-15,-1 4-6 0,0-4-2 0,5 4 0 16,-5 0-13-16,1 0 11 0,3-8-11 0,-3 4 10 15,-1-8-10-15,9 0 0 0,-9-7 9 0,5-1-9 16,0-7 26-16,-1 0 1 0,-3-8 0 0,3 4 0 16,5-8 17-16,-8-3 4 0,8-5 1 0,-5-3 0 15,5 0-18-15,-4-8-4 0,-5 4-1 0,1-4 0 0,3 4-13 16,1 0-2-16,-5 0-1 0,5 3 0 0,0 1-2 16,-1 0-8-16,-3 3 12 0,-1 1-4 0,0-1-8 0,1 5 0 15,-5 3 0-15,-5 1 0 0,10-1-12 0,-5 8-7 16,0 0-1-16,0 0-1 15,0 0-167-15,0 0-34 0,0 0-6 0</inkml:trace>
  <inkml:trace contextRef="#ctx0" brushRef="#br0" timeOffset="464">650 335 172 0,'0'0'16'0,"0"0"-16"16,0 0 0-16,0 0 0 0,0 0 351 0,0 0 67 15,0 0 14-15,0 0 2 0,0 0-293 0,0-11-58 0,-4 3-12 0,4-4-3 16,0 5-11-16,0-1-2 0,0-4-1 0,-4 1 0 16,8 3-6-16,-4 8-2 0,-4-8 0 0,-1 4 0 15,5-3 2-15,0 7 0 0,-8-8 0 0,8 8 0 16,-5-4-23-16,5 4-4 0,-8 4-1 0,-1 4 0 16,5 3-20-16,-1 1 0 0,1 7 0 0,-5 0 0 15,5 5 0-15,0 2-8 0,-1-2 8 0,1 3-8 16,4 0 8-16,0-4 0 0,0 0 0 0,0 0 0 15,0-4 0-15,0-3 0 0,4-1 0 0,1-3 0 16,3-5 0-16,-3-3 0 0,-5-4 0 0,0 0 0 16,8 0 0-16,1-8 0 0,0 1 0 0,-1-5 8 15,1-3-8-15,0-1 8 0,-5 1-8 0,5-4 8 16,-5-1-8-16,0 1 0 0,1 0 0 0,-1 3 0 0,0-3 0 0,5 4 8 16,-5-1-8-16,1 5 0 0,-1 3 0 0,0 0 0 15,-4 8 0-15,0 0 0 0,0 0 0 0,13 4 0 16,-8 4 0-16,3 0 0 0,1 7 0 0,-5-3 0 15,5 3 0-15,0 4 0 0,-5 1 8 0,0-5 8 16,1 4 0-16,-1-3 1 0,0 3-17 0,1-4 10 16,-1-3-10-16,0 3 8 0,-4-7 4 0,5 0 1 15,-1-1 0-15,-4-7 0 16,0 0-34-16,0 0-7 0,0 0-2 0,0 0 0 16,9-7-89-16,-5-5-17 0,5 4-4 0,-1-3-548 15,1-1-108-15</inkml:trace>
  <inkml:trace contextRef="#ctx0" brushRef="#br0" timeOffset="706">971 335 115 0,'0'0'0'0,"0"0"10"0,0 0-10 0,0 0 0 0,0 0 0 0,9 12 0 15,-5-1 376-15,1 1 72 0,-5-12 16 0,8 11 2 16,-3 1-315-16,3 3-63 0,-3-3-13 0,-1-4-3 16,0 3-24-16,1-3-4 0,-5-8-2 0,4 11 0 15,0 1-18-15,1-4-3 0,-5-8-1 0,0 0 0 16,0 0 3-16,0 0 0 0,0 0 0 0,0 0 0 15,0 0 27-15,0 0 6 0,13-8 0 0,0 0 1 16,-9 1-13-16,9-5-4 0,0 0 0 0,-4 1 0 16,-1-5-20-16,1 1-5 0,0 3-1 0,-1-3 0 15,1 0-14-15,0 3 0 0,-1 1 0 0,1-1 0 16,-5 0 0-16,5 5-16 0,-5-1 3 0,-4 8 1 16,0 0-180-16,0 0-35 0,0 0-7 0</inkml:trace>
  <inkml:trace contextRef="#ctx0" brushRef="#br0" timeOffset="895">1270 362 1555 0,'0'0'68'0,"0"0"16"0,0 0-68 0,5 12-16 16,-1-5 0-16,5 1 0 0,-9 4 93 0,4 3 15 15,0-3 4-15,1 3 0 0,-1-3-63 0,-4-1-12 16,4 1-2-16,-4-1-1 0,9 1-26 0,-9-1-8 15,0 1 0-15,0-12 0 16,4 4-31-16,-4-4-13 0,0 0-2 0,0 0-835 0</inkml:trace>
  <inkml:trace contextRef="#ctx0" brushRef="#br0" timeOffset="1067">1266 0 1569 0,'0'0'69'0,"0"0"15"0,4 11-67 0,1-3-17 0,-1 4 0 0,5 3 0 16,-5-3 92-16,0 3 16 0,5-3 2 0,0-1 1 16,-5 1-56-16,0-5-11 0,5 1-3 0,0 8 0 15,-1-5-31-15,-3 1-10 0,3-1 0 0,-3-3 0 16,-5-8-156-16,4 11-37 0</inkml:trace>
  <inkml:trace contextRef="#ctx0" brushRef="#br0" timeOffset="1649">1682 374 691 0,'0'-12'30'0,"0"4"7"0,-4 4-29 0,4-3-8 16,-5-1 0-16,5-3 0 0,-4 3 252 0,0-4 48 16,4 5 11-16,0 7 1 0,-5-8-197 0,5 8-40 0,0 0-8 15,0 0-2-15,0 0-35 0,0 0-7 16,0-4-2-16,0 4 0 0,0 0-13 0,0 0-8 0,-8 4 8 0,3 4-8 16,1-1 28-16,-5 5 2 0,5-1 0 15,4 5 0-15,-4-5-30 0,-1 5-13 0,5-1 1 0,-4 1 0 16,0-5 12-16,4 5 0 0,0-1 0 0,0 4 0 15,0-3 0-15,0-5 0 0,4 1 0 0,-4-5 0 16,0-7 10-16,0 0 2 0,9 4 0 0,-9-4 0 16,0 0-12-16,0 0 0 0,13 0 0 0,-5-7 0 15,5 3 0-15,-4-4 0 0,4 0 0 0,-4-3 0 16,-1-1 0-16,1-3 0 0,0 3 0 0,-5-3 0 16,5 3 0-16,-1 1 0 0,-3-1 0 0,-1 1 0 15,0-1-8-15,5 4-1 0,-9 8 0 0,0 0 0 16,4-7 9-16,-4 7 0 0,0 0 0 0,0 0 0 0,0 0 0 15,0 0 0-15,0 0 0 0,0 0 0 0,0 11 16 0,5 1 6 16,-1-1 1-16,0 1 0 0,1-1-23 0,-5 1 8 16,0 0-8-16,4-1 0 0,-4-3 0 0,0-8 9 15,4 11-9-15,1-3 0 0,-5-8 0 0,4 12 0 16,-4-12 0-16,0 0 0 16,0 0-49-16,0 0-7 0,0 0-2 0,0 0 0 15,13-4-123-15,-4 0-25 0,4-4-5 0,-9 1-1 0</inkml:trace>
  <inkml:trace contextRef="#ctx0" brushRef="#br0" timeOffset="2121">1933 258 1126 0,'0'0'50'0,"0"0"10"15,0 0-48-15,0 0-12 0,0 0 0 0,0 0 0 0,0 0 103 0,0 0 17 16,0 0 4-16,0 0 1 0,0 0-42 0,9 8-9 15,0-1-2-15,-5 1 0 0,0 4-28 0,1-1-7 16,-5 1-1-16,4-1 0 0,-4 5-9 0,0-5-3 16,0 1 0-16,5 3 0 0,-5-7 1 0,0 4 0 15,0-5 0-15,0-7 0 0,0 0-15 0,0 0-10 16,0 0 12-16,0 0-12 0,0 0 25 0,0 0-1 16,0 0-1-16,0 0 0 0,0 0-23 0,0 0 0 15,8-7 0-15,-3-1 0 0,3 0 0 0,1 0 0 16,-5-3-12-16,1-1 4 0,-1-3 8 0,5 0 11 15,-1 3-3-15,1-3 0 0,-5 3-8 0,1 4 0 16,3-3 0-16,-3 7 0 0,-5 4 8 0,8-4 0 16,-8 4 0-16,0 0 0 0,0 0-8 0,9 0 10 15,0 8-10-15,-1-1 10 0,-8-7-10 0,5 8 10 16,-1 4-10-16,0-1 10 0,1 1 5 0,-1-4 1 16,-8 3 0-16,4 1 0 0,0-1 2 0,-5 1 1 0,1-1 0 15,4 1 0-15,0-4-6 0,-4 3-1 0,4-11 0 16,0 8 0-1,-5 3-150-15,5-11-30 0,0 0-7 0</inkml:trace>
  <inkml:trace contextRef="#ctx0" brushRef="#br0" timeOffset="2535">2272 258 288 0,'0'0'25'0,"0"0"-25"0,0 0 0 0,0 0 0 0,4 8 243 0,-4 3 43 15,0 5 9-15,-4-5 1 0,4 1-172 0,-5 3-36 16,1-3-6-16,4 3-2 0,-4 1-50 0,4-5-10 16,0 1-3-16,4-1 0 0,-4 1-17 0,4-1 0 15,1-3 0-15,3 4 0 0,-3-1 31 0,3-3-1 16,1 0 0-16,0-5 0 0,8 1-7 0,-4 0-2 16,0 0 0-16,0-4 0 0,4 0-21 0,1-4 0 15,-1-4 0-15,-4 1 0 0,0-1 0 0,4-3-8 16,-4-5 8-16,5 5 0 0,-5-5 0 0,0 1 0 15,0-5 0-15,-5 1 0 0,-3 0 32 0,3 4 4 16,-8-5 2-16,5 5 0 0,-5-1 7 0,-5 1 2 16,1 3 0-16,-5 1 0 0,1-1-14 0,-1 8-2 15,0-3-1-15,1 3 0 0,-1 4-8 0,0 4-2 16,1 0 0-16,-1 3 0 0,-4 5-9 0,9-1-3 0,-5 5 0 16,5-1 0-16,-1 5-8 0,5-1 0 0,0 0 0 0,5 4 0 15,-5-4 23-15,4 1 9 0,5-5 1 0,-1 4 1 16,1-3-15-16,4-1-3 0,4-3-1 0,-4-1 0 15,5-3-1-15,-1 0 0 0,0-8 0 0,1 0 0 16,-1 0-14-16,0 0 8 0,1-4-8 0,-1-4-774 16,0 0-158-16</inkml:trace>
</inkml:ink>
</file>

<file path=ppt/ink/ink2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7:49.92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4 69 172 0,'0'0'8'0,"0"0"1"0,0 0-9 0,0 0 0 0,0 0 0 0,0 0 0 16,0 0 208-16,0 0 39 0,0 0 8 0,0 0 1 16,0 0-173-16,0 0-35 0,0 0-8 0,0 0 0 15,9-3 39-15,-9 3 8 0,4-4 1 0,-4 4 1 16,5-8-27-16,-5 8-6 0,4-8 0 0,-4 8-1 16,0 0-7-16,0 0 0 0,0 0-1 0,0 0 0 15,0 0-18-15,0 0-3 0,0 0-1 0,0 0 0 16,9-4-25-16,-9 4 0 0,0 0 0 0,8-3 0 15,-3-5 0-15,3 4 15 0,1 0-4 0,0 0-1 16,4 0 0-16,0-3 0 0,-5 3 0 0,1 4 0 0,4-4 4 16,0 8 1-16,0-4 0 0,0 4 0 0,0 0 15 15,0-1 3-15,0 1 1 0,0 4 0 0,0 4-34 16,0-5 0-16,-4 5 0 0,0-1 0 0,-1 5 0 0,1 3 15 16,-5 0-3-16,5 1-1 0,-5 3-3 0,-4 4 0 15,0 0 0-15,0-4 0 0,0 4 7 0,0 4 1 16,-4 3 0-16,4 1 0 0,-4-4 12 0,-1 3 4 15,1-3 0-15,4 0 0 0,-4 0-32 0,4-4 0 16,-9 0 0-16,9-8 0 0,-4 0 0 0,-1 1 0 16,5-9 0-16,-4-3 0 0,4-8 0 0,0 0 0 15,0 0 0-15,0 0 0 0,0 0 0 0,0 0 0 16,0 0 0-16,0 0 0 0,9 0 0 0,-9 0 12 16,0 0-1-16,8 0-1 0,5 0-10 0,-4 0-12 15,0 4 2-15,-1 7 1 0,1 1 9 0,-5-1 0 16,1 9 0-16,3-1 0 0,-8 4 0 0,5 4 0 15,-5 0 0-15,0 4 0 0,0 4-12 0,-5-8 0 0,10 3 0 16,-5 5 0-16,-5-4 20 0,10-4 3 0,-5 4 1 0,4 3 0 16,0 1-12-16,1 0 0 0,3 3 0 0,-3 1 8 15,-1-5-8-15,5 9 0 16,-5-1 0-16,5 4 0 0,-1 1 0 0,5 3 8 0,-4-4-8 0,-5 8 12 16,5 0 0-16,0 0 0 0,-9 0 0 0,0 0 0 15,0 0 1-15,-5 0 1 0,5 0 0 0,-8 0 0 16,3-1 20-16,-8 1 4 0,5-4 1 0,-1-3 0 15,0-9-15-15,1-3-4 0,-10-4 0 0,-3 0 0 0,-1-8-9 16,-4-4-3-16,0-4 0 0,-4-3 0 0,-1-8-8 16,-4-4 0-16,1-4 0 0,-1-4-11 15,0-11-133-15,1 0-26 0,-1-4-6 16</inkml:trace>
</inkml:ink>
</file>

<file path=ppt/ink/ink2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7:50.39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0 251 1378 0,'0'0'30'16,"0"0"6"-16,0 0 2 0,13 11 2 0,0 1-32 0,4-4-8 0,5-1 0 0,0-3 0 0,4 0 42 0,4 0 7 15,0-4 2-15,1 0 0 0,3 0-19 0,1 0-4 16,4 0-1-16,-4-4 0 0,4 4 60 0,-5-4 12 16,-3 4 2-16,-1 0 1 0,13 0-24 0,-4 0-5 15,-4 0-1-15,4 0 0 0,-9 0-38 0,5 0-8 16,0-4-2-16,-5-3 0 0,0-1-16 0,-4 0-8 15,-4 0 8-15,-5-3-8 16,5-1-68-16,-9 5-20 0,4-5-3 0,-4-3-877 16</inkml:trace>
  <inkml:trace contextRef="#ctx0" brushRef="#br0" timeOffset="218">862 0 1796 0,'0'0'40'0,"5"8"8"0,3 4 1 0,5-1 1 0,-4 1-40 0,4-1-10 0,4 1 0 0,-4-1 0 16,9 5 22-16,-9-5 2 0,4 5 1 0,-4-5 0 16,5 9 14-16,-5-5 2 0,0 0 1 0,4 5 0 15,-8-1 26-15,0-4 4 0,4 5 2 0,-9-1 0 16,0-4 11-16,-4-3 3 0,5 7 0 0,-10 0 0 16,-3 1-31-16,-5-1-5 0,0 0-2 0,-1 0 0 15,-3 1-33-15,0-1-6 0,-9 0-2 0,-5 1 0 16,5-1-74-16,-13 4-15 0,-4-4-4 0,-9 4 0 15</inkml:trace>
</inkml:ink>
</file>

<file path=ppt/ink/ink2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7:59.41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213 413 345 0,'0'0'31'0,"0"0"-31"0,0 0 0 0,0 0 0 15,0 0 170-15,0 0 28 0,0-4 6 0,-4 0 0 16,0-4-100-16,4 1-21 0,0 7-4 0,-5-8-1 16,5 0-42-16,-4 0-8 0,4 8-1 0,0 0-1 15,0 0 2-15,0 0 1 0,0-7 0 0,0 7 0 16,-4-4 4-16,4 4 1 0,0 0 0 0,0 0 0 16,0 0 6-16,0 0 2 0,0 0 0 0,0 0 0 15,-5-4-12-15,5 4-2 0,0 0-1 0,-4 0 0 16,-5 0 0-16,5-4 0 0,4 4 0 0,-4 0 0 0,-5 4 4 15,5-4 1-15,-1 4 0 0,1 0 0 0,-9 0-8 0,4 3 0 16,1 1-1-16,-1 4 0 0,0 3-7 0,-4-3-2 16,0 7 0-16,4 0 0 0,1 0-5 0,-1 1-1 15,0-1 0-15,1 8 0 0,-1-4-8 0,5 4 0 16,-1 0 9-16,1 0-9 0,4-8 0 0,0 8 0 16,-4-4 0-16,4 0 0 0,4-3 0 0,-4-5 8 15,4 4-8-15,5-3 0 0,-5-9 0 0,5 1 8 16,-9-8-8-16,13 4 0 0,0-4 9 0,-4-8-9 15,8 1 12-15,-4-9-12 0,0 5 14 0,0-9-4 16,0-3-1-16,0 0 0 0,-4-4-9 0,4 0 0 16,-4-4 0-16,-1 0 0 0,1 1 0 0,-5 7 0 0,5-4 0 15,-5 7 0-15,5 1 0 0,-5 0 0 16,1 7 0-16,-1 1 0 0,0 3 17 0,-4 8 2 0,0 0 0 16,0 0 0-16,0 0 9 0,0 0 3 0,5 12 0 15,-1 3 0-15,0 4 1 0,1 0 1 0,-5 1 0 0,0 3 0 16,0 4-6-16,0-4-2 0,4 0 0 0,-4 0 0 15,0 0-17-15,4 0-8 0,1-3 8 0,-1-1-8 16,0-4 0-16,1 1 0 0,-1-5-14 0,0-3 5 16,5-4-103-16,-9-4-21 15,4-8-4-15,9 0-599 0,-4-3-119 0</inkml:trace>
  <inkml:trace contextRef="#ctx0" brushRef="#br0" timeOffset="228">495 470 1954 0,'0'0'43'0,"0"12"9"0,-4 3 1 16,4 1 3-16,-5 3-45 0,1 0-11 0,0 8 0 0,4-4 0 0,0 1 73 0,0 3 13 16,4-4 2-16,-4 0 1 0,0 0-39 0,0-4-8 15,9 0-2-15,-1-3 0 0,5-5-32 0,-4-3-8 16,4-8 0-16,4 0 0 0,-4-8 29 0,0 1 4 16,5-5 1-16,-1-3 0 0,-4-1-15 0,4-7-3 15,-4 0-1-15,0-4 0 0,0 4-15 0,5 0 11 16,-5-4-11-16,-5 4 10 0,5 0-10 0,-4 0 0 15,0 3 0-15,4 1 0 16,-5 7-20-16,1-3-5 0,0 4-2 0,-5 3 0 16,5-4-153-16,-5 8-30 0,-4 4-6 0</inkml:trace>
  <inkml:trace contextRef="#ctx0" brushRef="#br0" timeOffset="557">907 463 460 0,'0'0'41'0,"0"0"-33"0,0 11-8 0,0 5 0 16,-5-5 256-16,1 1 48 0,4 3 11 0,-4 1 1 16,4-1-164-16,0 4-32 0,-5 1-8 0,5-1 0 15,5 4-59-15,-5 0-11 0,0-4-2 0,4-3-1 16,0-1-25-16,1 1-5 0,-1-1-1 0,5-3 0 16,-1-5-8-16,1 1 0 0,-5-4 0 0,9 0 8 15,0-8-8-15,0-4 0 0,0-7 0 0,0-1 0 0,-4-3 0 0,0 0 0 16,4-4 0-16,-5 0 0 0,5-4 0 0,-4 3 0 15,-5 1 0-15,1 0 0 0,-1 4 18 0,-4-4 2 16,4 4 0-16,-8-1 0 0,4 1 2 0,-4 4 1 16,-1-1 0-16,-3 5 0 0,-1-5 15 0,-4 5 3 15,4 3 1-15,-4 4 0 0,5 0-21 0,-1 8-4 16,-4 0-1-16,0 4 0 0,0-1-16 0,0 5 0 16,4 3 0-16,1 1 0 0,-5 3 0 0,4 0 0 15,5-3-13-15,-1 3 5 16,1 0-172-16,0-3-33 0</inkml:trace>
  <inkml:trace contextRef="#ctx0" brushRef="#br0" timeOffset="761">1197 505 806 0,'9'8'72'0,"-9"-8"-58"0,-4 11-14 0,4 5 0 0,4-1 230 0,-4 1 43 0,0 3 9 0,4 4 2 16,1 0-156-16,-5 0-32 0,4-7-5 0,0 3-2 16,1-4-68-16,-1 5-13 0,5-5-8 0,-1-3 8 15,-8-12-69-15,0 7-14 0,5 1-2 16,-5-8-517-16,0 0-103 0</inkml:trace>
  <inkml:trace contextRef="#ctx0" brushRef="#br0" timeOffset="914">1236 197 1998 0,'-4'8'44'0,"4"-5"8"15,-4 1 3-15,-1 4 1 0,1 4-44 0,0-1-12 0,4 1 0 0,0 3 0 0,4-3 59 0,-4-1 9 16,4 1 3-16,1-1 0 0,8 1-71 0,-5-1 0 16,1-3-15-16,0 4-975 15</inkml:trace>
  <inkml:trace contextRef="#ctx0" brushRef="#br0" timeOffset="1373">1587 424 691 0,'0'0'30'0,"0"0"7"0,0 0-29 0,0 0-8 0,0 0 0 0,0 0 0 15,0 0 203-15,-4 12 39 0,-5-1 8 0,5 5 2 16,0 3-151-16,-1 0-29 0,-3 1-7 0,-1 3-1 16,9 0-23-16,-4 4-5 0,4 0 0 0,0-4-1 15,0-4-15-15,0-3-2 0,4 3-1 0,5-8 0 16,-5 1-17-16,0-4 8 0,5-5-8 0,4-3 0 16,-4-3-29-16,-1-1-13 0,5-12-2 0,0 5-1 15,0-8 20-15,0-5 4 0,0 1 1 0,0-4 0 16,0 0 20-16,0-3 10 0,0 3-1 0,0-8 0 15,-4-4 19-15,4 5 3 0,-4-5 1 0,-5 1 0 0,5-1 9 16,-9 1 3-16,4 3 0 0,-4 0 0 0,0 1-1 0,4 3 0 16,-4 4 0-16,-4 4 0 0,4 3-18 0,0 1-3 15,0 4-1-15,0 3 0 0,-4 4 18 0,4 8 3 16,0 0 1-16,0 0 0 0,0 0-34 0,0 12-9 16,0 3 0-16,0 5 0 0,0 3 0 0,4 0 0 15,-4 4 0-15,4 0 0 0,1 4 14 0,-1-1 2 16,0-3 0-16,1 4 0 0,-1 4-1 0,0-4 0 15,-4 0 0-15,5-1 0 0,-1 1-1 0,0 0 0 16,1 0 0-16,3 0 0 0,-3-4 5 0,-1-4 1 16,9 0 0-16,-4-4 0 15,-1-3-101-15,1-1-20 0,-5-3-4 0,1-1-997 0</inkml:trace>
</inkml:ink>
</file>

<file path=ppt/ink/ink2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8:01.77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30 378 806 0,'0'0'72'0,"0"0"-58"16,0 0-14-16,0 0 0 0,-4 8 184 0,0-1 35 15,-5 1 6-15,9 4 2 0,-4-1-96 0,4 1-19 16,-5 3-4-16,5 5-1 0,0-1-41 0,0 0-8 16,0 8-2-16,0 4 0 0,0-4-25 0,5 4-6 15,-5-8-1-15,4 0 0 0,0-4-1 0,1 0-1 16,3 1 0-16,1-9 0 0,-5 1-6 0,9-5-2 0,-4-3 0 15,4-4 0-15,0-4 2 0,0-7 0 0,0-4 0 0,0-9 0 16,4-6-5-16,1-1-1 0,-5 0 0 16,0 0 0-16,0-4-2 0,0 1-8 0,-5 3 12 0,1-4-4 15,0 8 16-15,-5-4 4 0,-4 1 0 0,0 3 0 16,-4 0-8-16,-1 4 0 0,1-1-1 0,0 5 0 16,-5 0-6-16,0 4-1 0,1 3 0 0,-5 0 0 15,4 5-3-15,-4 7-1 0,0 4 0 0,-4 3 0 16,4 1-8-16,-5 7 0 0,5 5 0 0,-4-1 0 15,4 0 0-15,0 0-9 0,0 1 9 0,0-1-13 16,4 0-16-16,1 0-3 0,3-3-1 16,1-1 0-16,4-3-187 0,0-4-36 0</inkml:trace>
  <inkml:trace contextRef="#ctx0" brushRef="#br0" timeOffset="307">412 366 921 0,'0'0'82'0,"0"0"-66"16,0 0-16-16,0 0 0 0,0 0 216 0,4 12 39 15,-4 3 8-15,4-3 1 0,1 0-136 0,-1 3-27 16,0 4-5-16,1 1-2 0,-5-1-53 0,4 0-10 16,-4 0-3-16,4 4 0 0,1 1-18 0,-5-1-10 15,-5-4 10-15,10 0-10 0,-1 0 12 0,-4-3-4 16,4-8-8-16,-4-8 12 0,5 7 0 0,-5-7 0 0,0 0 0 15,13-7 0-15,0-1 14 0,4-11 2 0,-8-1 1 0,4-3 0 16,4 0-19-16,-4 0-10 0,0 0 10 0,0 0-10 16,-4-4 8-16,0 4-8 0,4 0 0 0,-5-1 9 15,1 5-1-15,0 0 0 0,-5 0 0 0,0 3 0 16,1 5-8-16,-1-1-12 0,-4 4 2 0,4 1 1 16,-4 7-150-1,0 0-29-15,0 0-7 0,0 0-733 0</inkml:trace>
  <inkml:trace contextRef="#ctx0" brushRef="#br0" timeOffset="685">737 644 115 0,'0'0'10'0,"0"0"-10"0,9-4 0 0,-1-4 0 0,1 1 309 0,-5 3 60 16,5-4 12-16,4 0 3 0,0 5-214 0,0-5-42 15,-4-4-9-15,4 5-2 0,4-5-64 0,-4 0-13 16,0-3-2-16,4 0-1 0,-4-5-21 0,5 1-4 15,-5 4 0-15,0-5-1 0,0 5 5 0,-9-4 2 16,5-1 0-16,-1 5 0 0,-8 3 2 0,5-3 0 16,-1-4 0-16,-4 7 0 0,-4 1-20 0,-1 3 8 15,1-4-8-15,-5 5 0 0,1-1 15 0,-5 0-4 16,4 1-1-16,0 7 0 0,1 0-10 0,3 7-16 16,-8-3 4-16,5 12 1 0,-1-1 11 0,0 4-13 15,1 1 5-15,-5 3 8 0,8 0-10 0,1 0 10 16,0 4 0-16,-1 0-9 0,1 4 9 0,0-4 0 15,8 0 0-15,-4 0-8 0,4 3 18 0,1-7 4 0,-1-3 1 16,9-1 0-16,-4-4 1 0,4-3 1 0,0-4 0 16,0-4 0-16,4-1 4 0,-4-3 1 0,4-7 0 0,1-1 0 15,-5-4-10-15,8 1-3 0,-3-8 0 0,-1-5 0 16,5 1-21-16,-9 0-4 0,-5 0 0 0,5-4-1 16,0 4-155-1,0 0-30-15,0 0-6 0,-4 4-2 0</inkml:trace>
  <inkml:trace contextRef="#ctx0" brushRef="#br0" timeOffset="879">1218 390 230 0,'4'19'20'0,"1"-8"-20"0,-10 1 0 0,5 3 0 16,5 1 266-16,-5 3 49 0,-5 0 9 0,5 1 3 0,5-5-169 0,-1 4-34 15,-4-3-6-15,0-1-2 0,4 1-51 0,-4-5-10 16,9-3-3-16,-9-8 0 0,0 0 12 0,0 0 1 16,9-4 1-16,4 0 0 0,-5-7-13 0,5-1-2 15,-4-3-1-15,4-5 0 0,0 1-21 0,0 0-4 16,-4-8-1-16,4 8 0 0,4-5-15 0,-4 1-9 15,0 4 10-15,0 0-10 0,-4-1 0 0,-1 9 0 16,1-4-11-16,0 7 11 16,-5-4-105-16,0 8-14 0,-4 4-2 0,0 0-872 0</inkml:trace>
  <inkml:trace contextRef="#ctx0" brushRef="#br0" timeOffset="1301">1886 54 806 0,'0'0'72'16,"0"0"-58"-16,-9-3-14 0,0-1 0 15,-4-4 223-15,13 8 41 0,0 0 9 0,0 0 2 0,-8 0-145 0,-5 0-29 16,4 0-5-16,9 0-2 0,0 0-48 0,0 0-10 16,-13 4-1-16,4 4-1 0,9-8-8 0,-8 3-2 15,3 5 0-15,1 4 0 0,0-1 12 0,4 5 3 16,-5 3 0-16,5 0 0 0,0 4-15 0,0 4-4 15,0 4 0-15,0 0 0 0,0 0-7 0,0 3-1 16,5 1-1-16,-5 4 0 0,0-1-11 0,4 5 12 16,-4-1-12-16,0 0 12 0,0 5-4 0,-4-5-8 15,-1-4 12-15,5 9-4 0,5-9-8 0,-5 1-9 16,-5-8 9-16,1-1-13 16,0-3-85-16,-1-7-17 0,1-5-3 0,0 0-586 15,-5-11-116-15</inkml:trace>
  <inkml:trace contextRef="#ctx0" brushRef="#br0" timeOffset="1465">1547 540 864 0,'0'0'76'0,"0"0"-60"0,5-4-16 0,4-4 0 15,4 4 239-15,-5 1 45 0,1-1 8 0,4 0 3 16,0 4-150-16,4 0-29 0,5 0-7 0,4 4-1 16,0-4-75-16,0 4-15 0,-4-1-3 0,-1 1-1 15,-3 0-14-15,3 0 0 0,1-4 0 0,0 0 0 16,-5-4-11-16,5 4-1 0,-5-4-1 0,-4 4-1024 15</inkml:trace>
  <inkml:trace contextRef="#ctx0" brushRef="#br0" timeOffset="1621">2094 482 1911 0,'0'0'84'0,"0"0"19"0,4 12-83 0,0-5-20 16,-4 5 0-16,0-1 0 0,0 1 48 0,0 0 4 15,0-1 2-15,0 5 0 16,5-5-92-16,-5-3-18 0,0 3-4 0,0-11-1 16,0 0-187-16,0 0-38 0</inkml:trace>
  <inkml:trace contextRef="#ctx0" brushRef="#br0" timeOffset="1794">2128 166 1731 0,'0'0'76'0,"0"0"17"0,5 8-74 0,-5 0-19 16,4-1 0-16,5 9 0 0,-9-5 93 0,4 8 15 0,0-3 4 0,5 3 0 15,-5 0-69-15,1-3-14 0,-5-1-2 0,4 5-1 32,5-9-78-32,-5 4-16 0,0-3-4 0,-4 0-846 0</inkml:trace>
  <inkml:trace contextRef="#ctx0" brushRef="#br0" timeOffset="2019">2475 78 1324 0,'0'0'118'0,"0"0"-94"16,0 15-24-16,-4 0 0 0,-9 5 160 0,8-1 28 15,14 0 6-15,-5 4 1 0,-8 4-97 0,4 0-19 16,0 0-4-16,4 4-1 0,5 0-32 0,-9 3-6 15,0 1-2-15,0 0 0 0,9-4-21 0,-5-1-4 16,-8 1-1-16,8-4 0 0,13-7-23 0,-12-1-5 16,-14 0 0-16,0-7-1 15,9-12-139-15,0 0-28 0,0 0-6 0,-4-8-1 0</inkml:trace>
  <inkml:trace contextRef="#ctx0" brushRef="#br0" timeOffset="2414">2640 47 1900 0,'0'0'84'0,"0"0"18"0,0 0-82 0,0 0-20 16,0 0 0-16,4 15 0 0,-8 1 90 0,4 3 14 15,4 4 2-15,1 4 1 0,-5 0-41 0,0 0-8 16,4 4-2-16,0 3 0 0,5 1-47 0,-9-4-9 16,-4 3 0-16,8-3 0 0,5 4 0 0,-5-4 12 15,-13-4 0-15,5 4-1 16,4-8-127-16,-4 0-24 0,-1 0-6 0,-8-4-826 0</inkml:trace>
  <inkml:trace contextRef="#ctx0" brushRef="#br0" timeOffset="2583">2345 432 1382 0,'-13'-8'61'0,"13"8"13"0,9-7-59 0,4 3-15 15,0-4 0-15,0-4 0 0,0 5 202 0,4-1 38 0,13 4 7 0,-8-4 1 16,-5-3-172-16,9 3-34 0,9 1-7 0,0-1-2 16,-5 0-6-16,-4-3-2 0,9 7 0 0,0-4 0 15,-5 8-25-15,-4-4 0 0,-9 0-9 0,9 0 9 16,0 4-167-16,-4 0-26 15</inkml:trace>
  <inkml:trace contextRef="#ctx0" brushRef="#br0" timeOffset="2763">2991 332 979 0,'-22'8'43'0,"22"-8"9"0,0 0-41 0,0 0-11 16,0 7 0-16,0 5 0 0,5 3 220 0,-5-3 41 15,4 7 9-15,-4-4 2 0,-9-3-179 0,9 3-35 16,9 1-7-16,-5-1-2 0,-4-3-31 0,-4 3-6 16,4 1-2-16,0-9 0 15,0 5-104-15,0-12-21 0,-4 4-4 0</inkml:trace>
  <inkml:trace contextRef="#ctx0" brushRef="#br0" timeOffset="2918">2987 0 1209 0,'-18'8'53'0,"18"-8"12"0,0 0-52 0,0 0-13 0,5 8 0 0,-5 3 0 16,0-11 61-16,4 12 10 0,0 0 1 0,-4-1-683 16</inkml:trace>
  <inkml:trace contextRef="#ctx0" brushRef="#br0" timeOffset="3370">3260 286 1191 0,'-31'7'52'0,"31"-7"12"15,13 8-51-15,-13-8-13 0,-8 8 0 0,3 3 0 0,5-3 114 0,5 4 20 16,-1-5 4-16,-13 5 1 0,1-5-31 0,8-7-5 16,4 8-2-16,-8 4 0 0,-9-5-37 0,4 1-8 15,13 4-2-15,1-5 0 0,-5 5-36 0,0-4-7 16,0 3-2-16,4-3 0 0,0-4-9 0,-4-4 0 16,0 0 0-16,0 0 0 0,13 0-10 0,-13 0 10 15,0 0-13-15,5-8 5 16,8-3-22-16,0-1-4 0,-5-3-1 0,1-1 0 0,4 1 16 0,-4 3 3 15,4-3 1-15,-9 3 0 0,0-3 15 0,5 3-11 16,8 1 11-16,-8 3-10 0,-5 0 10 0,-4 8 0 16,13-4 0-16,0 4 0 0,-13 0 11 0,0 0 1 15,5 8 0-15,8 4 0 0,-5-1 4 0,1-3 2 16,-9 7 0-16,4 1 0 0,1-5 8 0,-1 5 2 16,-13-1 0-16,5-3 0 0,13 3 0 0,-9-3 0 0,0-1 0 15,-5 1 0-15,1-4-5 0,4-1-1 0,0 1 0 0,0 0 0 16,-4-1-11-16,4-7-3 0,0 0 0 15,0 0 0-15,0 0-8 0,0 0-14 0,8 0 3 0,1-7 1 32,4 3-126-32,-4-4-24 0,-5 0-6 0</inkml:trace>
  <inkml:trace contextRef="#ctx0" brushRef="#br0" timeOffset="3855">3628 239 1152 0,'13'-4'102'0,"-13"4"-82"16,-8 0-20-16,8 0 0 0,0 0 158 0,0 0 27 16,-5-3 6-16,-4 3 1 0,1 0-117 0,8 0-23 15,0 0-5-15,-5 3-1 0,-8 1-14 0,5 0-4 16,8-4 0-16,-5 8 0 0,-3 0 7 0,3-1 1 16,5-7 0-16,-4 12 0 0,-5-4-16 0,5 3-4 15,0 1 0-15,4-1 0 0,4 5-16 0,0-5 8 16,-4 1-8-16,0-1 0 0,9 5 0 0,-5-5 0 15,-4 1 0-15,5-1 0 0,3 1 0 0,-3 0 0 16,-5-12 0-16,0 0 0 0,8 3 0 0,5 1 0 16,5 0 0-16,-9-8-12 0,-9 4 12 0,8-7 0 15,10-1 0-15,-5-4 0 0,-9 1 0 0,5-5 0 16,4 5 0-16,4-1 0 0,-4-3 0 0,0 3 0 16,-4 1 0-16,4 3 0 0,0 0 17 0,0 4-3 0,-13 4-1 15,4 4 0-15,13 4 21 0,-4 0 4 0,-13 3 1 0,5 8 0 16,-1-3-18-16,0 7-3 0,-4 0-1 0,-4 4 0 15,-5 4-1-15,5 0 0 0,4 0 0 0,-4 3 0 16,-14-3 12-16,10 0 3 0,16-4 0 0,-3 4 0 16,-18-4-17-16,0-4-3 0,4 4-1 0,0 0 0 15,5-4 3-15,-13 0 1 0,-5 0 0 0,5-4 0 16,4-3 6-16,-5-1 0 0,-8-3 1 0,0-5 0 16,4-3-8-16,5 0-1 0,-13-4-1 0,4 0 0 15,-5-4 5-15,10-3 0 0,-5-1 1 0,0 0 0 16,-13 0-45-16,13 1-10 0,8-5-2 15,1 1 0-15,-13-1-148 0,4 4-29 0,-9-15-7 16,18 16 0-16</inkml:trace>
</inkml:ink>
</file>

<file path=ppt/ink/ink2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8:50.449"/>
    </inkml:context>
    <inkml:brush xml:id="br0">
      <inkml:brushProperty name="width" value="0.1" units="cm"/>
      <inkml:brushProperty name="height" value="0.1" units="cm"/>
      <inkml:brushProperty name="color" value="#774931"/>
      <inkml:brushProperty name="fitToCurve" value="1"/>
    </inkml:brush>
  </inkml:definitions>
  <inkml:trace contextRef="#ctx0" brushRef="#br0">237 239 230 0,'0'0'20'0,"0"0"-20"0,0 0 0 0,0 0 0 16,0 0 172-16,0 0 29 0,0 0 7 0,0 0 0 0,0 0-92 15,0 0-20-15,0 0-3 0,0 0-1 0,0 0-15 0,0 0-3 16,0 0-1-16,0 0 0 0,0 0-15 0,0 0-3 16,0-8-1-16,0 8 0 0,0-7-10 0,0 7-3 15,-4-4 0-15,4 4 0 0,0 0-9 0,-9 0-1 16,1 0-1-16,-1 0 0 0,-4 4-12 0,4-1-2 16,-8 5-1-16,4-4 0 0,0 4-15 0,4-1 0 15,-8 5 8-15,4-4-8 0,4 3 0 0,-4-3 0 16,0 4 0-16,0-5 0 0,0 5 0 0,4-4 0 15,1 3 0-15,-1-3 0 0,0 3 0 0,5-3 0 16,0 0-8-16,4-8 8 0,0 11 0 0,0-11-8 16,8 8 8-16,-8-8 0 0,9 8 0 0,4-1 0 15,-4 1 0-15,4 0 0 0,0-4 0 0,0 0 0 16,4-1 0-16,-4 1 0 0,4 0 0 0,-4 0 0 16,5-4 0-16,-5 0 0 0,0 0 8 0,0 4 3 0,0 0 0 15,-4 3 0-15,-1-3 5 0,-3 0 0 0,-5-4 1 0,4 12 0 16,-4-12 17-16,0 0 3 0,0 0 1 0,0 11 0 15,-9 5 16-15,1-5 3 0,-1-3 1 0,-4 3 0 16,4 1-34-16,-4 0-8 0,-4-5 0 0,4 1-1 16,-5 0-7-16,5-1 0 0,-4-3-8 0,4 4 12 15,4-8-12-15,1 4 0 0,-5-4 0 0,8 0 0 16,5 0-112-16,0 0-21 16,0 0-5-16,0 0-1 0,0 0-57 0,0 0-11 0</inkml:trace>
  <inkml:trace contextRef="#ctx0" brushRef="#br0" timeOffset="337">467 332 1209 0,'0'0'53'0,"0"0"12"0,0 0-52 0,0 0-13 16,0 0 0-16,0 0 0 0,-9 3 117 0,9-3 21 16,-8 8 4-16,3 0 1 0,-3 3-47 0,3-3-10 15,-3 4-2-15,-1-1 0 0,5 1-24 0,-1-1-6 16,1 1-1-16,0-4 0 0,4 3-22 0,0-3-5 15,0 3-1-15,0-11 0 0,0 0-12 0,4 8-2 16,-4-8-1-16,9 12 0 0,4-5-2 0,0-3-8 16,-5-4 12-16,5 0-4 0,-4-4-8 0,4 4 10 15,0-7-10-15,4 3 10 0,5-8-10 0,-5 5 0 16,-4-9 0-16,0 5 0 0,0-1 0 0,0-3 0 16,-4-1 0-16,0 5 0 0,-5-1 8 0,0-3-8 0,1 3 0 15,-10 4 8-15,5 1-8 0,-4-1 10 0,-9 0-10 16,4 8 10-16,-4-4 9 0,0 4 1 0,0 0 1 0,-4 4 0 15,0-4-3-15,-1 4-1 0,5 0 0 0,-4 4 0 16,8-4-17-16,1 3 0 0,-1-3 0 0,0 0 0 31,9-4-108-31,0 0-24 0,0 0-6 0,0 0-859 0</inkml:trace>
  <inkml:trace contextRef="#ctx0" brushRef="#br0" timeOffset="588">783 0 115 0,'0'0'0'0,"0"0"10"0,0 0-10 16,0 0 0-16,0 0 0 0,0 0 0 0,0 0 414 0,0 0 81 16,0 0 16-16,-4 8 3 0,0 0-345 0,-1-1-69 15,5 5-13-15,-4-1-3 0,0 9-29 0,4-5-6 16,0 0-1-16,0 5 0 0,0-5-12 0,0 4-4 16,4 1 0-16,-4-1 0 0,0 4-16 0,0 4-4 15,0-8-1-15,4 8 0 0,-4-4-11 0,0 1 0 16,-4 6 9-16,0-3-9 0,-1 0 8 0,5 4-8 15,-4-8 8-15,-5 4-8 0,5 0 0 0,-5-4 8 16,5 0-8-16,-5-3 0 0,1-1-12 0,-1 0-6 16,0-7-2-16,-4 3 0 15,0-7-191-15,0 0-38 0</inkml:trace>
  <inkml:trace contextRef="#ctx0" brushRef="#br0" timeOffset="735">575 366 1209 0,'0'0'108'0,"0"0"-87"15,9-8-21-15,0 5 0 0,-9 3 144 0,13-4 24 0,-5 0 4 0,5 0 2 16,-13 4-58-16,18 0-12 0,-1-4-3 0,0 0 0 16,1 4-44-16,-1-3-9 0,0 3-1 0,1 0-1 15,3 0-27-15,-3 0-6 0,-5 0-1 0,4 0 0 16,0 3-133 0,-4 1-27-16</inkml:trace>
  <inkml:trace contextRef="#ctx0" brushRef="#br0" timeOffset="1473">1065 127 230 0,'0'0'20'0,"0"0"-20"15,0 0 0-15,0 0 0 0,0-7 248 0,0 7 46 16,0 0 9-16,0 0 1 0,0 0-130 0,0 0-26 16,0 0-6-16,0 0-1 0,0 0-54 0,0 0-11 15,0 0-3-15,9 11 0 0,-5 1-29 0,0 7-7 16,1-4-1-16,-5 9 0 0,4-5 4 0,-4 8 0 15,0-4 0-15,-4 4 0 0,4 4-7 0,0-1-1 0,-5 1 0 16,1 0 0-16,0-4-32 0,-1 0-12 16,5 0 0-16,0 0 0 15,-4-4-64-15,0-4-13 0,-1 5-3 0,1-9-576 0,4 0-116 16</inkml:trace>
  <inkml:trace contextRef="#ctx0" brushRef="#br0" timeOffset="1644">874 320 1630 0,'0'0'72'0,"0"0"16"0,0 0-71 0,0 0-17 0,0 0 0 0,9 0 0 16,0 0 92-16,4 0 14 0,0 0 3 0,4 0 1 15,9-4-33-15,0 4-6 0,4-4-2 0,1 4 0 0,3-4-8 0,1 1-1 16,0 3-1-16,-1-4 0 0,6 0-37 0,-10 4-7 16,0-4-2-16,1 0 0 0,-10 0-13 0,1 4 11 15,0 0-11-15,-9 4-1127 16</inkml:trace>
  <inkml:trace contextRef="#ctx0" brushRef="#br0" timeOffset="3609">1663 308 345 0,'0'0'15'0,"0"0"4"0,0 0-19 0,0 0 0 0,5-3 0 0,-5 3 0 15,8-4 174-15,-8 4 31 0,0 0 7 0,0 0 0 16,5-4-88-16,-5 4-17 0,0 0-4 0,0 0-1 16,0 0-12-16,8 4-2 0,-8-4-1 0,9 11 0 0,-5-3-27 0,1 4-4 15,-1-1-2-15,0 4 0 0,-4-3 1 0,5 3 0 16,-5 5 0-16,-5-1 0 0,5 0-20 0,-4 4-4 15,0-3-1-15,-1-1 0 0,-3 4-14 0,3 0-4 16,-3-4 0-16,3 1 0 0,1-1-4 0,0 0-8 16,-1-7 11-16,5-12-11 0,0 0 8 0,0 0-8 15,0 0 0-15,0 0 0 0,0 0 9 0,0 0-9 16,5-8 0-16,-5-4 9 0,0 1-19 0,0-8-4 16,4 3-1-16,5-3 0 0,-5-4 3 0,9 4 0 15,-4-5 0-15,4 5 0 0,-5-4 12 0,-3 4 0 16,3 0 0-16,1-1 0 0,0 5 0 0,-5-1 0 15,5 5 0-15,-5-1 0 0,0 9 0 0,-4 3 0 16,9-8 0-16,-9 8 0 0,0 0 0 0,0 0 15 16,0 0-3-16,0 0-1 0,4 8 2 0,-4 3 1 0,0 1 0 15,0-1 0-15,5 1 14 0,-5-1 4 0,0 5 0 16,0-1 0-16,-5-3-32 0,10 3 8 0,-1 1-8 0,-4-5 0 16,4 1 8-16,-4-12 0 0,0 0-8 0,0 0 12 15,0 0-12-15,0 0 0 0,0 0 0 0,0 0 0 16,0 0 11-16,0 0-11 0,-4-12 12 0,4 4-12 15,9-7 0-15,-1 0 0 0,1-1 0 0,0-3 0 16,4 0 0-16,-5 3 0 0,1 1-9 0,4-1 9 16,0 5-21-16,0-5 1 0,-4 5 0 0,-1 3 0 15,1-3 20-15,0 3 0 0,-5 4-9 0,-4 4 9 16,0 0 0-16,0 0 0 0,0 0-8 0,0 0 8 16,0 0 0-16,17 0 0 0,-4 4 0 0,-13-4 0 0,9 8 0 15,0 3 0-15,-1-3 12 0,-3 3-3 0,-1-3 11 16,0 4 1-16,-4 3 1 0,0-3 0 0,0-1-4 0,0 5-1 15,0-1 0-15,0 0 0 0,-4 1-17 0,4-1 8 16,-4 5-8-16,4-9 0 0,-5 1 0 0,1 3 0 16,4 0 0-16,0 1 0 15,0-5-51-15,0 1-4 0,0 0-1 0,4-1 0 16,1 1-119-16,-1-5-24 0,-4-7-5 0</inkml:trace>
  <inkml:trace contextRef="#ctx0" brushRef="#br0" timeOffset="3999">2288 374 691 0,'0'0'61'0,"0"0"-49"15,0 0-12-15,0 0 0 0,0 0 187 0,0-8 34 0,-9-3 7 0,9 3 2 16,-4-4-74-16,-1 5-14 0,1-5-3 0,0 1-1 16,-1 3-78-16,1 0-16 0,4 8-4 0,-4-8 0 15,-1 1-6-15,5 7-2 0,0 0 0 0,-9-4 0 16,5 4-32-16,-5 0 0 0,9 0 0 0,-4 8-9 15,-5-1 9-15,5 5 0 0,-5-1 0 0,5 5-8 16,-5-5 8-16,1 5 0 0,3 3 0 0,-3-4 0 16,3 1 0-16,-3-1 0 0,3 1 0 0,1-1 0 15,0 4 0-15,4 1 0 0,0-13 0 0,0 5 0 16,0-12 0-16,0 8 0 0,0-8 0 0,0 0 0 16,0 0 0-16,0 0 0 0,0 0 0 0,8 3 0 0,-8-3 0 15,13-3 8-15,0-5-8 0,0-4 0 0,-4 5 0 16,4-5 0-16,-4 1 0 0,-1-1-12 0,5 0 12 15,-4 5-10-15,-4-1 10 0,3 0-10 0,1 4 10 0,-9 4 0 16,0 0-9-16,0 0 9 0,0 0 0 0,0 0 0 16,0 0 0-16,4 8 0 0,-4-8 23 0,0 12-1 15,0-1 0-15,0 1 0 0,0-4-11 0,0 3-3 16,5 1 0-16,-5-5 0 16,0-7-76-16,4 12-16 0,-4-4-4 0,0-8-862 0</inkml:trace>
  <inkml:trace contextRef="#ctx0" brushRef="#br0" timeOffset="4236">2422 382 1407 0,'0'0'62'0,"0"0"14"0,0 15-61 0,0 0-15 0,0 1 0 0,0-5 0 16,0 5 59-16,-4 3 9 0,-1-7 1 0,5-1 1 15,5 1-8-15,-5-12-2 0,0 11 0 0,0-11 0 16,0 0-29-16,0 0-7 0,0 0 0 0,0 0-1 15,0 0 9-15,8-4 3 0,5 1 0 0,-4-9 0 16,0-3 5-16,4-1 2 0,0 1 0 0,4-4 0 16,-4-1-21-16,0 5-4 0,4-4-1 0,-4-1 0 15,0 1-16-15,5 8 0 0,-10-5 0 0,5 5 0 16,0 3-89-16,-4-4-22 0,0 5-4 16</inkml:trace>
  <inkml:trace contextRef="#ctx0" brushRef="#br0" timeOffset="4726">2712 516 1220 0,'9'-23'54'0,"-5"16"11"0,1-5-52 0,3 4-13 15,1-7 0-15,-5 0 0 0,5-1 111 0,0-3 19 16,4 0 4-16,-5-1 1 0,-3 1-54 0,3 0-10 15,5 0-3-15,-4-1 0 0,0 1-35 0,-5 0-7 16,-4-1-2-16,4 1 0 0,1 4-16 0,-1-1-8 16,-4 5 8-16,0-1-8 0,0 5 0 0,0 7 0 15,0 0 0-15,0 0 0 0,-9 0-11 0,1 3-1 0,-5 5 0 16,4 0 0-16,0 0-1 0,-4 3-1 0,5 5 0 0,3-1 0 16,-3 4 14-16,-1-3 0 0,5 3-10 0,-1 0 10 15,5 0 0-15,0 5-11 0,0-5 11 0,5-4-8 16,-1 4 8-16,0 1 0 0,5-1 10 0,0 0-10 15,-1 4 20-15,5 0-1 0,-8 1-1 0,8-1 0 16,-5-4 6-16,5 4 0 0,-4-4 1 0,0 1 0 16,-5 3-5-16,0-4-2 0,1 0 0 0,-1 1 0 15,-13-1-5-15,5 0-1 0,0 0 0 0,-1 1 0 16,-8-5-2-16,-4 4-1 0,4-7 0 0,-4 3 0 16,-1-3-9-16,1-1 0 0,-5-3 9 0,1 0-9 15,3-4 8-15,1-4-8 0,-5-4 8 0,1-4-8 16,8 4 0-16,0-3 9 0,0-5-9 0,4 4 0 0,0-3 34 15,9-1 0-15,0-3 0 0,5 3 0 0,-1-3 6 0,5-4 0 16,4 3 1-16,0 1 0 0,4-5-29 0,0 1-12 16,5 0 11-16,0 0-11 15,-5 3-77-15,5-3-22 0,-1 4-4 0,-3-5-593 16,3 5-120-16</inkml:trace>
  <inkml:trace contextRef="#ctx0" brushRef="#br0" timeOffset="4871">3016 401 1918 0,'0'0'85'0,"0"0"18"0,0 0-83 0,0 11-20 16,4 1 0-16,-4 0 0 0,-4-1 81 0,4 5 12 16,0-1 3-16,0 0 0 0,0 1-28 0,0-1-6 15,0 4-1-15,4-3 0 0,0-5-50 0,1 5-11 0,-1-5 0 16,0 1 0 0,5-4-24-16,-9-8-3 0,0 0 0 0,0 0-1047 0</inkml:trace>
  <inkml:trace contextRef="#ctx0" brushRef="#br0" timeOffset="5024">3055 143 1843 0,'0'0'81'0,"0"0"18"0,0 0-79 0,0 0-20 0,0 0 0 0,0 0 0 16,0 0 0-16,4 11 0 0,9-3 8 0,-4 0-8 15,-9-8 0-15,8 7 0 0,5 1 0 0,0 4-544 16,-13-5-113-16</inkml:trace>
  <inkml:trace contextRef="#ctx0" brushRef="#br0" timeOffset="5345">3245 366 1036 0,'0'0'92'0,"0"0"-73"15,-4 12-19-15,8-1 0 0,5-3 131 0,-9 4 22 16,-9 3 5-16,9-3 1 0,5-1-60 0,-1 1-12 15,-4 3-3-15,-4-3 0 0,8-1-35 0,-4-3-7 16,0 0-2-16,0-1 0 0,0-7-28 0,0 0-12 16,0 0 8-16,0 0-8 0,0 0 9 0,0 0-9 15,9-7 10-15,-1-5-10 0,-3-3 0 0,-1-1-8 16,5 1-1-16,0 3 0 0,-1-7 1 0,1 4 0 16,-5-1 0-16,5 5 0 15,13-1-15-15,-14 4-2 0,-3-3-1 0,3 7 0 0,1 0 26 0,-9 4 0 0,0 0 0 0,0 0 0 16,0 0 24-16,4 8 4 0,1-1 1 0,-1 5 0 15,-4-4 5-15,0 3 1 0,4 1 0 0,1 3 0 16,-5-3 0-16,0-1 0 0,8 5 0 0,-3-5 0 16,-5 9-15-16,0-5-4 0,4 0 0 0,-4 1 0 15,0 3-16-15,0 0 0 0,-4-3-11 0</inkml:trace>
</inkml:ink>
</file>

<file path=ppt/ink/ink2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9:23.62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0 748 172 0,'22'4'8'0,"-9"-4"1"0,0 0-9 0,0 3 0 15,-4-3 0-15,8 4 0 0,-4-8 176 0,9 4 34 16,-1 4 6-16,-3-4 2 0,-18 0-134 0,17 0-26 16,18 4-6-16,-5-4 0 0,-4 0-36 0,5-4-8 15,-5 4 0-15,8 0-8 0,10-4 8 0,-5 1-8 16,-9-1 0-16,5 4 0 0,8-4 0 0,-4 0 0 16,-9 0 0-16,9 0 0 0,13 4 13 0,-4-4-4 15,-5 1-1-15,9-5 0 0,9 0 8 0,4 0 0 16,-9-3 1-16,5-1 0 0,0 1-17 0,4-1 0 15,4-3 8-15,5 3-8 0,0 1 0 0,-1 3 0 16,5-4 0-16,5 1 0 0,-5-1 8 0,0 5-8 16,0-1 12-16,13 4-12 0,-5-4 21 0,5 4-2 0,0 1-1 15,9-1 0-15,-9 4-6 0,5-4-2 16,8 4 0-16,4 0 0 0,-4-4-10 0,0 0 0 0,0 0 0 16,13-3 8-16,-4 3-8 0,-5-4 0 0,14 0 0 0,3 1 0 15,-8-1 0-15,5 0 0 0,3 1 0 0,18-1 0 16,-17 0 0-16,9 4 0 0,3-3 0 0,18-1 0 15,-21 4 0-15,3-4 15 0,1 1-3 0,17-1 0 16,-13 0-12-16,5 4 0 0,-1 0 8 0,22 1-8 16,-13-1 0-16,0-4 0 0,4 4 8 0,18-7-8 15,-22 3 0-15,0-4 9 0,0 5-9 0,26-5 8 16,-17 4-8-16,4 1 0 0,5-1 0 0,16 0-11 16,-25 4 11-16,8 1 0 0,5-5 0 0,17 0-8 0,-30 4 8 15,4 0 0-15,9 1 0 0,21-1 0 0,-26 4 0 0,5 0 0 16,13 0 0-16,17 0 0 0,-43 0 25 0,12-4 7 15,10 0 2-15,21 4 0 0,-26 0-34 0,4 0 0 16,5-8 0-16,30 5 0 0,-30-5 0 0,0 4 0 16,4 0 0-16,26-4 0 0,-26 1-13 0,9 3-3 15,4-4-1-15,17 4 0 0,-39 0 17 0,-38 4 0 16,12 0 0-16,5 0 0 0,13 4 0 0,4-8 0 16,8 1 0-16,1-1 0 0,-4 4 48 0,51 0 12 15,-4 4 4-15,22-1 0 0,-48 1-52 0,-9 0-12 16,1 0 0-16,25 0 0 0,-26 0 0 0,-8 0 0 15,-9-1 0-15,35 1 0 0,-26 4 36 0,-9-4 4 16,0-4 0-16,22 0 1 0,-22 0-23 0,-5 0-5 0,1 4-1 16,17 0 0-16,-22-1-12 0,-3 5 0 0,-1-8 8 0,13 4-8 15,-22 0 10-15,-26 0-1 0,9 3 0 16,5-3 0-16,-1 0-9 0,-8 4-9 16,0-4 9-16,-5 3-13 0,-8 1 13 0,25 0 8 0,-12-1 0 0,9 1-8 15,-14 0 40-15,-13 0 0 0,-8-1 1 0,0 1 0 16,-18-4-21-16,0 4-4 0,1-1 0 0,-5-3-1 15,-13 4-15-15,4-4 0 0,-8 7 0 0,0 1 0 16,-18-8 8-16,0 7-8 0,-4-3 0 0,-4 0 0 16,-9 3 8-16,0-7-8 0,-4 4 0 0,-1-1 9 15,-3 1-9-15,-5-4 0 0,0-4 0 0,-5 4 8 16,1 0-8-16,-5 0-11 0,-4-4 3 0,-4 0 0 16,0 0-113-16,-9 0-23 0,0 0-4 15</inkml:trace>
  <inkml:trace contextRef="#ctx0" brushRef="#br0" timeOffset="1">22290 0 1958 0,'0'0'43'0,"0"0"9"0,0 0 1 0,13 0 3 0,0 0-45 0,0 0-11 0,4 0 0 0,0 4 0 15,1 0 0-15,3 4 0 0,-3-5 0 0,8 5 0 16,-5 4 0-16,10-5 0 0,-5 5 0 0,4 0 0 16,0-5 53-16,1 5 9 0,3 3 2 0,1-3 0 15,-5-1-52-15,1 1-12 0,-5 3 0 0,0 1 0 16,0-1 50-16,-5-3 7 0,-3-1 2 0,-5 1 0 16,0-1-6-16,-5 5-1 0,1 3 0 0,-5 0 0 15,-4 1 24-15,-4-1 4 0,-9 0 0 0,-4 0 1 16,-5 4-53-16,0 1-12 0,-4-1-1 0,-4 4-1 0,0 0-1 0,-9 0 0 15,0 0 0-15,-5 0 0 0,1 0-13 16,-5 3 8-16,-8 1-8 0,-9 4 0 16,0-4-148-16,-9 3-36 0</inkml:trace>
</inkml:ink>
</file>

<file path=ppt/ink/ink2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9:23.623"/>
    </inkml:context>
    <inkml:brush xml:id="br0">
      <inkml:brushProperty name="width" value="0.35" units="cm"/>
      <inkml:brushProperty name="height" value="0.35" units="cm"/>
      <inkml:brushProperty name="color" value="#ED1C24"/>
      <inkml:brushProperty name="fitToCurve" value="1"/>
    </inkml:brush>
  </inkml:definitions>
  <inkml:trace contextRef="#ctx0" brushRef="#br0">291 225 288 0,'0'0'12'0,"-4"0"4"0,-1 0-16 0,5 0 0 0,-4 0 0 0,0 0 0 16,-1 0 200-16,1 0 36 0,4 0 8 0,-9-4 2 15,5 8-146-15,-5-4-30 0,5-4-6 0,4 4 0 16,0 0-40-16,0 0-8 0,-4 0-2 0,-5 4 0 16,5-4-14-16,-1 0 0 0,-3 0 8 0,3 0-8 15,-3 0 9-15,3 0-1 0,5 0 0 0,-8 0 0 16,3 0 16-16,-3 4 2 0,-1-4 1 0,5 4 0 16,-1-4-27-16,-3 0 8 0,3 0-8 0,-3 3 0 15,8-3 16-15,-5 4-3 0,-3-4 0 0,-1-4 0 16,9 4 6-16,-4-3 1 0,-1 3 0 0,-3-4 0 0,-1 0 0 15,5 4 1-15,-1-4 0 0,5 4 0 0,0 0-21 0,-4-8 0 16,-5 5-10-16,5-1 10 0,0-4 0 0,4 8 0 16,-5-4 8-16,5 4-8 0,-4-8 15 0,0 5-3 15,-1-5-1-15,5 0 0 0,5 0-3 0,-5 1-8 16,0-1 12-16,0 8-4 0,4-8-8 0,-4 1 0 16,0-1 0-16,4-4 0 0,1 5 0 0,-1-1-11 15,-4 0 11-15,4 1-8 0,-4 7 8 0,0-8 0 16,5 4-9-16,-5 4 9 0,-5-8 0 0,5 8 0 15,0 0 0-15,0 0 0 0,0 0 0 0,0 0 0 16,0 0-9-16,0 0 9 0,0 0 0 0,9 12-10 16,-5-1 10-16,1-3-8 0,3 4 8 0,-3-5 0 15,-1 5 0-15,0-1 0 0,5 1 0 0,-5 0 0 16,1-5 0-16,-1 5 0 0,0-4 0 0,-4-8 0 16,0 0 0-16,0 7 0 0,0 5 0 0,0-12 11 0,0 0-3 15,-4 8 0-15,0-1 4 0,-1 1 0 0,1 0 0 0,0-5 0 16,-9 1 3-16,4 0 1 0,9-4 0 0,0 0 0 15,0 0-16-15,-9 8 11 0,1-4-11 0,8-4 10 16,0 0-10-16,0 0 0 0,-9 0 0 0,9 0 8 16,0 0-8-16,0 0-9 0,-9 0 9 0,-4-4-13 15,9-4 3-15,0-3 1 0,-5 3 0 0,5 0 0 16,-1-3 9-16,1-1-12 0,0-3 12 0,4 3-12 16,-5-7 12-16,10 7 0 0,-5-3 0 0,4 3 8 15,-4-7-8-15,4 8 0 0,1-1 0 0,-1 0 0 16,5 5 0-16,-9 7 0 0,0 0 0 0,8-4 0 0,5-4 0 15,-13 8-8-15,0 0 8 0,9 0 0 0,4 0 0 16,-4 0-8-16,-9 0 8 0,0 0 0 0,13 8 0 0,-5-4 0 16,1 3 0-16,-9-7 0 0,9 8 0 0,-9-8 0 15,4 8 0-15,5 3 8 0,-9-11 8 0,4 8 1 16,-4 4 1-16,0-1 0 0,0 1-1 0,0-1 0 16,-4-3 0-16,-5 4 0 0,9-12-3 0,-4 7-1 15,-5 5 0-15,5-4 0 0,-1-5-13 0,-3 5 0 16,-1 0 0-16,9-8 0 0,0 0 0 0,-9 4 0 15,9-4 0-15,-8 4 0 0,8-4 0 0,0 0 0 16,0 0 0-16,0 0 0 0,0 0 0 0,0 0 0 16,0 0 0-16,-5-8 0 0,5 0 0 0,0 0-8 15,5 1 8-15,3-5-10 16,-3 1-18-16,3 3-4 0,-3-4-1 0,3 1 0 0,-3 3 21 0,3 0 12 16,-8 8-12-16,9 0 12 0,4 0 0 0,0 0-8 0,-4 0 8 15,-1 4 0-15,-8-4 0 0,13 8 0 0,-8 0 0 16,-5-8 0-16,8 3 0 0,-3 5 0 0,-5-8 0 0,8 8 0 15,-3 0 0-15,-5-8 8 0,0 0-8 0,0 0 12 16,0 0 4-16,0 0 1 0,-5 11 0 0,5-11 0 16,0 0 5-16,0 4 1 0,-8 0 0 0,3 0 0 15,5-4-12-15,-8 4-3 0,3-1 0 0,5-3 0 16,0 0-8-16,0 0 10 0,0 0-10 0,0 0 10 16,0 0-10-16,0 0 0 0,0 0 0 0,0 0 0 15,0 0 0-15,0 0-9 0,0 0 9 0,-8 0 0 16,8 0-9-16,0 0 9 0,0 0 0 0,0 0-9 0,0 0-3 15,0 0-1-15,-5 4 0 0,5-4 0 16,0 0-19-16,0 0-3 0,0 0-1 0</inkml:trace>
  <inkml:trace contextRef="#ctx0" brushRef="#br0" timeOffset="1">894 202 730 0,'-9'-4'32'0,"9"4"8"0,0 0-32 0,0 0-8 0,0 0 0 0,0 0 0 16,0 0 84-16,0 0 16 0,0 0 4 0,0 0 0 15,0 0-60-15,0 0-12 0,0 8-3 0,-4-4 0 16,-5-1 18-16,9 1 3 0,0-4 1 0,0 0 0 15,-4 4 12-15,-1 0 2 0,1 0 1 0,4-4 0 16,0 0-20-16,-4 4-4 0,-5-1-1 0,9-3 0 16,0 0-17-16,-4 0-3 0,-1 0-1 0,5 0 0 15,0 0-10-15,0 0-2 0,-8-3-8 0,8 3 12 0,0 0-12 16,0 0 0-16,-9-4 8 0,5 0-8 0,-1-4 9 0,5 1-1 16,-4-1 0-16,0 0 0 0,4-3-8 0,0-1 8 15,4 4-8-15,0-3 8 0,-4-5-8 0,5 5 0 16,-1-5 0-16,0 9 0 0,1-5 0 0,-1 4 0 15,0-3-9-15,1-1 9 0,-1 5 0 0,0-1 0 16,1 4 0-16,3-4 0 0,-8 8 0 0,5-4 0 16,-5 4 0-16,8-3 0 0,1-1-10 0,-9 4 10 15,0 0-8-15,9 0 8 0,-1-4-8 0,1 4 8 16,0 0-8-16,-1 0 8 0,-8 0 0 0,9 4 0 16,0 0 0-16,-1 3-8 0,1 5 8 0,0-4 0 15,-5 3 0-15,0-3 0 0,1 3 8 0,-1 1-8 16,0-1 8-16,-4 1-8 0,5 0 0 0,-1-1 8 15,-4 1-8-15,0-1 0 0,0 1 15 0,0-4-2 16,0-8 0-16,0 11 0 0,-9-3 7 0,5 3 0 0,0-3 1 16,-1 0 0-16,1-4-21 0,4-4 0 0,-9 7 0 0,5 1 0 15,0-4 0-15,4-4 0 0,-9 0 0 0,0 4 0 16,9-4 0-16,-8 0-8 0,-1 4 8 0,9-4-12 16,0 0 12-16,-9-4 0 0,5 4 0 0,4 0 0 15,0 0 8-15,-9-4-8 0,5-4 10 0,0 0-10 16,-1-3 0-16,5-1 0 0,-4-3 0 0,4 3 0 15,0-7 0-15,0 4 0 0,4 3 0 0,-4-3 0 16,0-1 0-16,9 1-20 0,-5 3 4 0,1 1 0 16,3-8 16-16,-3 11 0 0,-1 0 0 0,5 0 0 15,-1-3 9-15,-3 3 6 0,-1 4 1 0,5 0 0 16,-9 4-16-16,0 0-16 0,0 0 3 0,13 0 1 0,-9 4 12 16,5 0-11-16,-1 4 11 0,1 0-10 0,-5-1-4 0,5 5-1 15,-5-1 0-15,1 5 0 0,3-1 23 0,-3 1 5 16,-1-5 1-16,0 5 0 0,-4 3-14 0,0-4 0 15,0-3 8-15,0 3-8 0,-4 1 0 0,0-5 11 16,-1 5-11-16,1-5 10 0,-5-3 0 0,5 0 0 16,0 3 0-16,-1-3 0 0,5-8-10 0,-8 4 12 15,-1 0-12-15,5-4 12 0,-5-4-12 0,0 0 0 16,5-4 9-16,-5 4-9 0,5-3 8 0,0-1-8 16,-1 0 8-16,1-3-8 0,0-1 0 0,4-3 0 15,-5 3 0-15,5 1 0 0,5-5 0 0,-1 1-8 16,0 3 0-16,1-3 0 0,-1-1-11 0,0 1-1 15,5 7-1-15,0 1 0 0,-5-1 5 0,-4 8 0 16,9 0 1-16,-9 0 0 0,8 0 15 0,-8 0 0 0,9 8 0 16,0-5 0-16,-9-3-9 0,4 8 1 0,0 4 0 15,1-5 0-15,-5-7 8 0,0 0 0 0,0 0 8 0,-5 8-848 16</inkml:trace>
</inkml:ink>
</file>

<file path=ppt/ink/ink2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9:23.625"/>
    </inkml:context>
    <inkml:brush xml:id="br0">
      <inkml:brushProperty name="width" value="0.35" units="cm"/>
      <inkml:brushProperty name="height" value="0.35" units="cm"/>
      <inkml:brushProperty name="color" value="#57D200"/>
      <inkml:brushProperty name="fitToCurve" value="1"/>
    </inkml:brush>
  </inkml:definitions>
  <inkml:trace contextRef="#ctx0" brushRef="#br0">40 127 403 0,'0'0'17'0,"0"0"5"0,0 0-22 0,0 0 0 0,0 0 0 0,0 0 0 16,0 0 144-16,0 0 24 0,0 0 4 0,0 0 2 15,4 12-74-15,-4-12-16 0,0 0-2 0,0 0-1 16,4 7-21-16,-4-7-4 0,0 0 0 0,0 0-1 15,0 12-19-15,0-12-4 0,0 0-1 0,0 0 0 16,0 0-15-16,0 0-2 0,-4 4-1 0,4-4 0 16,0 0 7-16,0 0 2 0,0 0 0 0,0 0 0 15,0 0-7-15,0 0-2 0,0 0 0 0,-4 7 0 0,-1-3 0 16,5-4 0-16,0 0 0 0,0 0 0 0,0 0-13 16,0 0 8-16,-4 8-8 0,4-8 0 0,0 0 8 0,0 0-8 15,0 0 0-15,0 0 0 0,0 0 15 0,0 0-3 16,0 0-1-16,0 0 0 0,0 0-1 0,0 0 0 15,-9 0 0-15,5-8 0 0,-9 4-10 0,13 4 8 16,0 0-8-16,0 0 8 0,-4-7-8 0,4-1 0 16,0-3 0-16,0 3 8 0,4-4-8 0,0 5 0 15,-8-1 0-15,4-4 0 0,4 5 18 0,1-1-2 16,-5 8 0-16,4-8 0 0,-4 8-26 0,0 0-6 16,0 0 0-16,0 0-1 0,0 0 17 0,4-8-10 15,9 8 10-15,-4-3-8 0,-5-1 8 0,9 0 0 16,0 0 0-16,-8 0 0 0,-5-7 0 0,8 3 0 15,1 4 0-15,4-4 0 0,-4 1 17 0,-1 3-1 0,-8 4 0 16,0 0 0-16,13 0-27 0,-4 4-5 16,-9-4-2-16,0 7 0 0,9 9 18 0,-9-5-8 0,0 5 8 0,0-1 0 15,0-7 0-15,0 3 0 0,4 5 0 0,-8-5 0 16,-1 1 10-16,5 0 9 0,0-1 1 0,0-3 1 16,0-8-21-16,0 11 0 0,0-11 0 0,-4 12 0 15,0-1 8-15,-1-3 4 0,5-8 1 0,0 0 0 16,0 0-13-16,-8 8 11 0,-1 0-11 0,9-8 10 15,0 0-10-15,0 0 10 0,-9 0-10 0,-4 0 10 16,5 0-10-16,-1 0 8 0,0 0-8 0,1-4 8 16,-1-4-8-16,0 4 0 0,9 4 9 0,-4-4-9 15,-9-3 0-15,9 3 0 0,-1-4 0 0,1 0 0 16,-9-3 0-16,9 3 0 0,4 0 0 0,0 1 0 0,0-1 0 16,4 0 0-16,-4 1 0 0,9-5-12 0,-1 0 0 0,1 1-1 15,-5-1 0-15,9 1 0 0,0 3 1 0,-4 0 0 16,0 1 0-16,-1-1 0 0,5-4 12 0,-4 5 0 15,0 3 0-15,4 0 10 0,-5 4-10 0,1 0-14 16,-9 0 3-16,9 4 1 0,-9-4 10 0,8 8 0 16,5-1-9-16,-13-7 9 0,0 0 0 0,-4 12 18 15,13-5-3-15,-9 5-1 0,0-12-14 0,0 8 8 16,-5-1-8-16,5 5 0 0,0 0 18 0,0-5-2 16,-8 1-1-16,-1-4 0 0,9-4-4 0,0 0-1 15,-9 8 0-15,-4-5 0 0,5 1-2 0,-5 0-8 16,4 0 12-16,9-4-4 0,0 0-8 0,0 0 10 15,-4 0-10-15,4 0 10 0,0 0-10 0,0 0 0 16,0 0 0-16,-13 0-644 16,0 0-127-16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3:33.153"/>
    </inkml:context>
    <inkml:brush xml:id="br0">
      <inkml:brushProperty name="width" value="0.35" units="cm"/>
      <inkml:brushProperty name="height" value="0.35" units="cm"/>
      <inkml:brushProperty name="color" value="#57D200"/>
      <inkml:brushProperty name="fitToCurve" value="1"/>
    </inkml:brush>
  </inkml:definitions>
  <inkml:trace contextRef="#ctx0" brushRef="#br0">121 189 288 0,'0'0'12'0,"0"0"4"0,0 0-16 16,0 0 0-16,0 0 0 0,0 0 0 0,0 0 157 0,0 0 29 16,-9 8 6-16,9-8 0 0,-8 4-88 0,-1-1-17 15,9-3-4-15,0 0-1 0,-9 0-27 0,9 0-6 16,-13 4-1-16,13-4 0 0,-8 4 2 0,3 0 0 16,-3-4 0-16,8 0 0 0,0 0-31 0,0 0-7 15,0 0 0-15,0 0-1 0,-9 0 3 0,9 0 1 16,-9-4 0-16,9 4 0 0,-4-4 1 0,-5 0 1 15,9-3 0-15,0 7 0 0,-4-8-2 0,4-3-1 16,0 3 0-16,0 0 0 0,4-3-2 0,-4-5-1 16,0 5 0-16,0-1 0 0,0 0-3 0,5 1-8 15,-5 3 12-15,0-3-4 0,4-5 0 0,-4 5-8 16,4 3 12-16,-4 8-4 0,0 0-8 0,5-8 0 16,-1 4 0-16,5-3 0 0,-9 7 0 0,8-4 0 0,-8 4 0 15,9-4 0-15,-9 4 0 0,0 0 0 0,9 0-9 16,-1 0 9-16,1 0 0 0,0 0 0 0,-9 0 0 15,13 0 0-15,-5 0 10 0,5 4-1 0,-4 0 0 0,-9-4 0 16,0 0 7-16,0 0 2 0,13 11 0 0,-9-3 0 16,-4 4-2-16,5-1-1 0,-5-11 0 0,4 12 0 15,-4-12-3-15,4 7-1 0,1 5 0 0,-5-12 0 16,0 0-2-16,4 11 0 0,-4 1 0 0,0 0 0 16,0-12-1-16,0 7 0 0,-4 1 0 0,4 0 0 15,-9-4 2-15,5-1 0 0,-1 5 0 0,1 0 0 16,0 0 1-16,-1 3 0 0,-8-7 0 0,5 0 0 0,-5 3-11 15,0 1 0-15,4-4-10 0,0 0 10 0,-4 4 0 16,0-8 0-16,5 3 0 0,-1-3 0 0,0 4 0 0,1-8 0 16,-1 1 8-16,9 3-8 0,-9-8 0 0,5 4 0 15,4-8 0-15,-4 1 0 0,4-1 0 0,0 5-9 16,4-1 1-16,0 0 0 0,1 1-3 0,-1-5 0 16,0 0 0-16,5 1 0 0,0 3 11 0,-1-3-8 15,1-1 8-15,0 0-8 0,4 5 8 0,0 3 0 16,0 0 0-16,-5 0 0 0,5 0 0 0,0 4-12 15,-4 4 12-15,4-4-12 0,-4 0 12 0,-1 4 0 16,1 4 0-16,0-1-8 0,-1-3 8 0,-8-4 0 16,9 8 0-16,-9-8 0 0,4 8 28 0,-4-8 0 15,0 0 1-15,5 11 0 0,-5 1-19 0,0-4-10 16,0 3 10-16,-9 1-10 0,5-5 21 0,-1 5-1 16,-3-4-1-16,3-4 0 0,-3 3-19 0,3-3 8 0,-3 4-8 15,3-4 0-15,-3-1 14 0,-1 1-4 0,0-4-1 0,1 0 0 16,-1 0-9-16,9 0 0 0,0 0 9 0,0 0-9 15,0 0 0-15,0 0 0 0,0 0 0 0,0 0 8 16,0-7-8-16,0 7-8 0,0 0 8 0,0 0-12 16,0 0-66-1,0 0-14-15,0-8-2 0</inkml:trace>
  <inkml:trace contextRef="#ctx0" brushRef="#br0" timeOffset="1516">880 185 910 0,'0'0'40'0,"0"0"9"0,0 0-39 0,0 0-10 0,0 0 0 0,0 0 0 16,0 0 52-16,0 0 8 0,0 0 1 0,0 0 1 15,0 0 5-15,0 0 1 0,0 0 0 0,0 0 0 0,0 0-12 0,0 0-1 16,0 0-1-16,0 0 0 0,0 0-32 0,0 0-6 16,0 0-2-16,0 0 0 0,0 0-2 0,0 0 0 15,0 0 0-15,0 0 0 0,0 0-12 0,-9 4 0 16,-4 0 0-16,13-4 0 0,0 0 15 0,0 0-3 16,0 0-1-16,0 0 0 0,0 0-11 0,0 0 8 15,-9 0-8-15,9 0 8 0,-8-4 10 0,8 4 2 16,-9 0 0-16,9 0 0 0,0 0-20 0,0 0 0 15,0 0 0-15,0 0 0 0,0-11 10 0,0 3 2 16,0 0 0-16,0 0 0 0,4 5 0 0,-4 3 1 16,-8-12 0-16,3 4 0 0,5 8-13 0,0 0 11 15,0 0-11-15,0 0 10 0,0 0-10 0,5-7 0 16,-1-5 0-16,5 4 0 0,-5 1 0 0,5-5 0 16,-5 4 0-16,0 1 8 0,5 3 4 0,0-4 0 0,-1 0 0 15,-3 1 0-15,3 3 11 0,-8 4 2 0,0 0 1 0,0 0 0 16,9-4-10-16,-9 4-3 0,0 0 0 0,0 0 0 15,0 0-13-15,0 0 0 0,9 8 8 0,-9-8-8 16,8 7 0-16,1 1 0 0,-9-8 0 0,9 8 0 16,-5-1 0-16,-4-7 0 0,0 0 0 0,9 12 0 15,-1 0 0-15,1-1 0 0,-5 1 8 0,-4-5-8 16,0-7 0-16,9 12 8 0,-9-12-8 0,0 12 0 16,4-1 12-16,-4-3-3 0,0-8-1 0,0 0 0 15,0 0 2-15,0 8 0 0,-4 3 0 0,4-11 0 16,0 8 0-16,0-8 0 0,-9 7 0 0,5-3 0 0,-5 4-10 15,5-4 10-15,-5 0-10 0,5 0 10 0,-5-4-10 16,1 3 0-16,-5-3 9 0,4-3-9 0,0 3 0 0,-4-4 9 16,9 0-9-16,-5 0 0 0,1-4 13 15,-1 4-4-15,-4-7-1 0,4 7 0 0,5-7-8 0,4 3 0 16,-4 0 0-16,-1-3 0 0,1-1 0 0,8 4 0 16,-4-3 0-16,5 3 0 0,-1-4-14 0,5 1 2 15,-9-1 0-15,8 5 0 0,1-1 12 0,4 0-9 16,-9 1 9-16,9-5-8 0,-4 4 8 0,4 1 0 15,-4-1 0-15,4 4 0 0,-5-4 0 0,1 8-8 16,4 0 8-16,-4 0 0 0,-1 0 0 0,1 0 0 16,-9 0 0-16,9 8-8 0,-1-8 17 0,1 8 4 15,-5-1 1-15,1 1 0 0,3 0-22 0,-8-8-5 16,0 0-1-16,5 8 0 0,-5 3 14 0,4 1 16 16,-4-12-3-16,0 7-1 0,-4 5-1 0,4-1-1 15,-5 1 0-15,1-4 0 0,-5 3-10 0,5-7 0 16,4-4-10-16,-9 8 10 0,5-4 0 0,-5 0 0 0,1-4 11 15,8 0-3-15,-9 0-8 0,0 3 0 0,1-3 8 0,-1 0-8 16,5-3 10-16,-5-1-2 0,5 4-8 0,-1 4 12 16,-3-8-12-16,8 4 0 0,0 0-12 0,0 0 12 15,0 0-28 1,0 0 0-16,0 0 1 0</inkml:trace>
</inkml:ink>
</file>

<file path=ppt/ink/ink2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9:23.626"/>
    </inkml:context>
    <inkml:brush xml:id="br0">
      <inkml:brushProperty name="width" value="0.35" units="cm"/>
      <inkml:brushProperty name="height" value="0.35" units="cm"/>
      <inkml:brushProperty name="color" value="#57D200"/>
      <inkml:brushProperty name="fitToCurve" value="1"/>
    </inkml:brush>
  </inkml:definitions>
  <inkml:trace contextRef="#ctx0" brushRef="#br0">121 189 288 0,'0'0'12'0,"0"0"4"0,0 0-16 16,0 0 0-16,0 0 0 0,0 0 0 0,0 0 157 0,0 0 29 16,-9 8 6-16,9-8 0 0,-8 4-88 0,-1-1-17 15,9-3-4-15,0 0-1 0,-9 0-27 0,9 0-6 16,-13 4-1-16,13-4 0 0,-8 4 2 0,3 0 0 16,-3-4 0-16,8 0 0 0,0 0-31 0,0 0-7 15,0 0 0-15,0 0-1 0,-9 0 3 0,9 0 1 16,-9-4 0-16,9 4 0 0,-4-4 1 0,-5 0 1 15,9-3 0-15,0 7 0 0,-4-8-2 0,4-3-1 16,0 3 0-16,0 0 0 0,4-3-2 0,-4-5-1 16,0 5 0-16,0-1 0 0,0 0-3 0,5 1-8 15,-5 3 12-15,0-3-4 0,4-5 0 0,-4 5-8 16,4 3 12-16,-4 8-4 0,0 0-8 0,5-8 0 16,-1 4 0-16,5-3 0 0,-9 7 0 0,8-4 0 0,-8 4 0 15,9-4 0-15,-9 4 0 0,0 0 0 0,9 0-9 16,-1 0 9-16,1 0 0 0,0 0 0 0,-9 0 0 15,13 0 0-15,-5 0 10 0,5 4-1 0,-4 0 0 0,-9-4 0 16,0 0 7-16,0 0 2 0,13 11 0 0,-9-3 0 16,-4 4-2-16,5-1-1 0,-5-11 0 0,4 12 0 15,-4-12-3-15,4 7-1 0,1 5 0 0,-5-12 0 16,0 0-2-16,4 11 0 0,-4 1 0 0,0 0 0 16,0-12-1-16,0 7 0 0,-4 1 0 0,4 0 0 15,-9-4 2-15,5-1 0 0,-1 5 0 0,1 0 0 16,0 0 1-16,-1 3 0 0,-8-7 0 0,5 0 0 0,-5 3-11 15,0 1 0-15,4-4-10 0,0 0 10 0,-4 4 0 16,0-8 0-16,5 3 0 0,-1-3 0 0,0 4 0 0,1-8 0 16,-1 1 8-16,9 3-8 0,-9-8 0 0,5 4 0 15,4-8 0-15,-4 1 0 0,4-1 0 0,0 5-9 16,4-1 1-16,0 0 0 0,1 1-3 0,-1-5 0 16,0 0 0-16,5 1 0 0,0 3 11 0,-1-3-8 15,1-1 8-15,0 0-8 0,4 5 8 0,0 3 0 16,0 0 0-16,-5 0 0 0,5 0 0 0,0 4-12 15,-4 4 12-15,4-4-12 0,-4 0 12 0,-1 4 0 16,1 4 0-16,0-1-8 0,-1-3 8 0,-8-4 0 16,9 8 0-16,-9-8 0 0,4 8 28 0,-4-8 0 15,0 0 1-15,5 11 0 0,-5 1-19 0,0-4-10 16,0 3 10-16,-9 1-10 0,5-5 21 0,-1 5-1 16,-3-4-1-16,3-4 0 0,-3 3-19 0,3-3 8 0,-3 4-8 15,3-4 0-15,-3-1 14 0,-1 1-4 0,0-4-1 0,1 0 0 16,-1 0-9-16,9 0 0 0,0 0 9 0,0 0-9 15,0 0 0-15,0 0 0 0,0 0 0 0,0 0 8 16,0-7-8-16,0 7-8 0,0 0 8 0,0 0-12 16,0 0-66-1,0 0-14-15,0-8-2 0</inkml:trace>
  <inkml:trace contextRef="#ctx0" brushRef="#br0" timeOffset="1">880 185 910 0,'0'0'40'0,"0"0"9"0,0 0-39 0,0 0-10 0,0 0 0 0,0 0 0 16,0 0 52-16,0 0 8 0,0 0 1 0,0 0 1 15,0 0 5-15,0 0 1 0,0 0 0 0,0 0 0 0,0 0-12 0,0 0-1 16,0 0-1-16,0 0 0 0,0 0-32 0,0 0-6 16,0 0-2-16,0 0 0 0,0 0-2 0,0 0 0 15,0 0 0-15,0 0 0 0,0 0-12 0,-9 4 0 16,-4 0 0-16,13-4 0 0,0 0 15 0,0 0-3 16,0 0-1-16,0 0 0 0,0 0-11 0,0 0 8 15,-9 0-8-15,9 0 8 0,-8-4 10 0,8 4 2 16,-9 0 0-16,9 0 0 0,0 0-20 0,0 0 0 15,0 0 0-15,0 0 0 0,0-11 10 0,0 3 2 16,0 0 0-16,0 0 0 0,4 5 0 0,-4 3 1 16,-8-12 0-16,3 4 0 0,5 8-13 0,0 0 11 15,0 0-11-15,0 0 10 0,0 0-10 0,5-7 0 16,-1-5 0-16,5 4 0 0,-5 1 0 0,5-5 0 16,-5 4 0-16,0 1 8 0,5 3 4 0,0-4 0 0,-1 0 0 15,-3 1 0-15,3 3 11 0,-8 4 2 0,0 0 1 0,0 0 0 16,9-4-10-16,-9 4-3 0,0 0 0 0,0 0 0 15,0 0-13-15,0 0 0 0,9 8 8 0,-9-8-8 16,8 7 0-16,1 1 0 0,-9-8 0 0,9 8 0 16,-5-1 0-16,-4-7 0 0,0 0 0 0,9 12 0 15,-1 0 0-15,1-1 0 0,-5 1 8 0,-4-5-8 16,0-7 0-16,9 12 8 0,-9-12-8 0,0 12 0 16,4-1 12-16,-4-3-3 0,0-8-1 0,0 0 0 15,0 0 2-15,0 8 0 0,-4 3 0 0,4-11 0 16,0 8 0-16,0-8 0 0,-9 7 0 0,5-3 0 0,-5 4-10 15,5-4 10-15,-5 0-10 0,5 0 10 0,-5-4-10 16,1 3 0-16,-5-3 9 0,4-3-9 0,0 3 0 0,-4-4 9 16,9 0-9-16,-5 0 0 0,1-4 13 15,-1 4-4-15,-4-7-1 0,4 7 0 0,5-7-8 0,4 3 0 16,-4 0 0-16,-1-3 0 0,1-1 0 0,8 4 0 16,-4-3 0-16,5 3 0 0,-1-4-14 0,5 1 2 15,-9-1 0-15,8 5 0 0,1-1 12 0,4 0-9 16,-9 1 9-16,9-5-8 0,-4 4 8 0,4 1 0 15,-4-1 0-15,4 4 0 0,-5-4 0 0,1 8-8 16,4 0 8-16,-4 0 0 0,-1 0 0 0,1 0 0 16,-9 0 0-16,9 8-8 0,-1-8 17 0,1 8 4 15,-5-1 1-15,1 1 0 0,3 0-22 0,-8-8-5 16,0 0-1-16,5 8 0 0,-5 3 14 0,4 1 16 16,-4-12-3-16,0 7-1 0,-4 5-1 0,4-1-1 15,-5 1 0-15,1-4 0 0,-5 3-10 0,5-7 0 16,4-4-10-16,-9 8 10 0,5-4 0 0,-5 0 0 0,1-4 11 15,8 0-3-15,-9 0-8 0,0 3 0 0,1-3 8 0,-1 0-8 16,5-3 10-16,-5-1-2 0,5 4-8 0,-1 4 12 16,-3-8-12-16,8 4 0 0,0 0-12 0,0 0 12 15,0 0-28 1,0 0 0-16,0 0 1 0</inkml:trace>
</inkml:ink>
</file>

<file path=ppt/ink/ink2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9:23.628"/>
    </inkml:context>
    <inkml:brush xml:id="br0">
      <inkml:brushProperty name="width" value="0.35" units="cm"/>
      <inkml:brushProperty name="height" value="0.35" units="cm"/>
      <inkml:brushProperty name="color" value="#57D200"/>
      <inkml:brushProperty name="fitToCurve" value="1"/>
    </inkml:brush>
  </inkml:definitions>
  <inkml:trace contextRef="#ctx0" brushRef="#br0">34 179 230 0,'0'0'20'0,"0"0"-20"0,0 0 0 0,0 0 0 15,0 0 138-15,0 0 23 0,0 0 5 0,0 0 1 16,0 0-85-16,0 0-17 0,0 0-3 0,0 0-1 0,0 0 15 0,0 0 2 16,0 0 1-16,0 0 0 0,0 0-44 0,0 0-9 15,0 0-2-15,0 0 0 0,0 0-12 0,0 0-4 16,0 0 0-16,0 0 0 0,0 0 20 0,0 0 3 16,-9-8 1-16,9 8 0 0,-4-4-20 0,-5-3-3 15,5-1-1-15,-1 0 0 0,1 5 12 0,8-5 3 16,-4 0 0-16,5 0 0 0,-1 1 8 0,0-1 1 15,-4-4 1-15,5 5 0 0,-1 3-33 0,0-4 0 16,1 0 0-16,-1 1 0 0,-4 3-9 0,0 4-9 16,0 0-2-16,9-4 0 0,-9 4 20 0,8 0 0 15,1-4-8-15,-9 4 8 0,0 0 0 0,9 0 0 16,-1 0 0-16,5 0 0 0,-4 0 0 0,4 0 0 16,0 4 0-16,-4 0 0 0,-9-4 12 0,8 4-1 15,1 0 0-15,0 3 0 0,-1 1 9 0,-8-8 1 16,0 0 1-16,9 8 0 0,-5 3-4 0,5-3-1 15,-9-8 0-15,0 12 0 0,4-5-2 0,-4 5-1 0,0-12 0 16,-4 11 0-16,4 1 9 0,0-1 1 0,0-11 1 16,-9 4 0-16,1 4-14 0,-1-4-3 0,5 4-8 0,-5-1 12 15,9-7-12-15,-9 0 8 0,1 0-8 0,-1-4 0 16,9 4 10-16,-9 0-10 0,1-3 10 0,-1-5-10 16,-4 0 8-16,4 0-8 0,5 1 0 0,4-1 9 15,-4-3-9-15,4-1 0 0,0 4 0 0,4-3 0 16,-4 11 0-16,0 0 0 0,4-12-10 0,1 4 10 15,3 1-8-15,1 3 8 0,-5 0 0 0,9-4-9 16,-4 4 9-16,0 1 0 0,4-1-9 0,0 0 9 16,0 0 0-16,4 4 0 0,-4-4 0 0,0 0 0 15,-4 4-8-15,-1 0 8 0,5 4-10 0,-8 0 10 0,3-4 0 0,-8 0 0 16,0 0 0-16,0 0 0 0,5 8 0 0,-5-8 0 16,4 11 0-16,-4-3 0 0,0 4 0 0,0-1 10 15,-4 1 0-15,4-1 0 0,-9-3 5 0,5 4 1 16,-5-5 0-16,0 5 0 0,1-5-8 0,-1-3 0 15,-4-4-8-15,4 0 12 0,-4 0 8 0,5-4 0 16,-1 4 1-16,0 0 0 0,1-3-21 0,3-5-16 16,-3 4 2-16,-1-7 1 0,5 3 21 0,-1-4 5 15,-3 5 1-15,8-5 0 0,0 0-14 0,0 1-13 16,0-1 2-16,4 1 1 0,0-1-10 0,1 1-1 16,3-1-1-16,-3 4 0 0,3 5 12 0,-8 3 10 15,5-8-13-15,-5 8 5 0,0 0 8 0,13 0 0 16,-5 0-9-16,-8 0 9 0,0 0 0 0,0 0 0 15,0 0-9-15,0 0 9 0,0 0 0 0,0 0 0 16,0 0 0-16,0 0 0 0,9 4 0 0,-9-4 12 0,0 0-1 0,0 0-1 16,0 11-2-16,0-11-8 0,0 0 12 0,0 0-4 31,0 0-84-31,0 0-16 0</inkml:trace>
</inkml:ink>
</file>

<file path=ppt/ink/ink2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9:23.629"/>
    </inkml:context>
    <inkml:brush xml:id="br0">
      <inkml:brushProperty name="width" value="0.35" units="cm"/>
      <inkml:brushProperty name="height" value="0.35" units="cm"/>
      <inkml:brushProperty name="color" value="#57D200"/>
      <inkml:brushProperty name="fitToCurve" value="1"/>
    </inkml:brush>
  </inkml:definitions>
  <inkml:trace contextRef="#ctx0" brushRef="#br0">127 146 115 0,'-9'0'10'0,"9"0"-10"0,-4 0 0 0,4 0 0 16,0 0 151-16,0 4 28 0,0-4 5 0,0 0 2 16,-4 0-70-16,-1 8-13 0,1-4-3 0,0-4-1 15,4 0-17-15,0 0-3 0,0 0-1 0,0 0 0 16,-5 3-21-16,5-3-4 0,0 0-1 0,-4 4 0 16,0 0-26-16,4-4-6 0,0 0 0 0,-9 4-1 15,5 0-11-15,-5-4-8 0,9 0 12 0,0 0-12 0,0 0 8 0,0 0-8 16,-4 4 0-16,-1-4 0 0,-3 0 11 0,8 0-11 15,0 0 10-15,0 0-10 0,-5-8 27 0,5 8-1 16,0-4 0-16,0 4 0 0,-4-8-11 0,0 1-3 16,4-1 0-16,0 0 0 0,0-3 0 0,4 3-1 15,0 0 0-15,1-3 0 0,-1-1-11 0,0 5 0 16,1-1 0-16,-1-4 8 0,5-3-8 0,-5 3 0 16,0 8 0-16,1-7 0 0,-1 3 0 0,0 0 0 15,5 1 0-15,-9 7 0 0,0 0 0 0,0 0 0 16,0 0 0-16,0 0 0 0,0 0 9 0,9 0 0 15,-1 4 0-15,5-1 0 0,-13-3-9 0,0 0 0 16,5 4 0-16,-5-4 0 0,13 8 8 0,0-4-8 0,-9 0 8 16,5 3-8-16,-9-7 19 0,8 4-2 15,-8-4 0-15,9 8 0 0,-9-8 2 0,9 8 0 0,-1-1 0 0,1 5 0 16,-9-12-5-16,4 8-1 0,-4 3 0 0,5-3 0 16,-5-8 4-16,0 12 1 0,0-12 0 0,0 11 0 15,-5-3 0-15,5 3 0 0,0-11 0 0,-4 12 0 16,-5-1-5-16,5-3-1 0,4-8 0 0,-13 4 0 15,0 4-12-15,0-4 8 0,4 3-8 0,-8-3 0 16,4 0 0-16,0 0 0 0,0 0 0 0,0 3 0 16,0-7 0-16,4 4 0 0,1-4 0 0,-1-4 0 15,0 1-12-15,1-5 4 0,-1 8 8 0,0-8-13 16,5 0 3-16,4-3 1 0,-4-5 0 0,-1 5 0 16,5 3-8-16,0-3-2 0,9-1 0 0,-5 1 0 0,5 3 19 15,-5 0-10-15,5 4 10 0,0 0-8 0,-1-3 8 16,-3-1 0-16,3 0 0 0,1-3 0 0,4 3 0 0,-9 4 0 15,-4 4 8-15,13 4-8 0,0-8 21 0,0 0 0 16,0 4 0-16,-13 0 0 0,9 4-21 0,-9-4 0 16,9 4 0-16,-1 0 0 0,1 0 0 0,0 3 0 15,4-7 0-15,-13 0 8 0,4 8-8 0,-4 4 11 16,4-1-11-16,1 1 12 0,-5-4 5 0,-5 3 2 16,5 4 0-16,-4-3 0 0,0 0-11 0,-1-5-8 15,-3 1 12-15,-1 4-12 0,0-9 16 0,1 1-3 16,-1 0-1-16,0 0 0 0,-4 0 8 0,9-4 0 15,4 0 1-15,-9 0 0 0,1-4-21 0,-1-4-15 16,5 1 3-16,-1-1 0 0,1 4-4 0,0-8 0 16,-1-3 0-16,5 0 0 15,0 3-9-15,0 1-3 0,5 3 0 0,-1-4 0 16,0 5-4-16,-4 7-2 0,0 0 0 0,13-4 0 0,-4 0 26 0,-9 4 8 0,0 0 0 16,0 0 0-16,9 4-9 0,-9-4 9 0,8 7 0 0,-3 1-9 31,-5-8-55-31,0 0-10 0</inkml:trace>
</inkml:ink>
</file>

<file path=ppt/ink/ink2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9:23.630"/>
    </inkml:context>
    <inkml:brush xml:id="br0">
      <inkml:brushProperty name="width" value="0.35" units="cm"/>
      <inkml:brushProperty name="height" value="0.35" units="cm"/>
      <inkml:brushProperty name="color" value="#ED1C24"/>
      <inkml:brushProperty name="fitToCurve" value="1"/>
    </inkml:brush>
  </inkml:definitions>
  <inkml:trace contextRef="#ctx0" brushRef="#br0">615 1411 738 0,'0'0'32'0,"0"0"8"0,0 0-32 0,0 0-8 0,0 0 0 0,0 0 0 0,0 0 108 15,0 0 20-15,0 0 4 0,0 0 0 0,0 0-28 0,0 0-7 16,0 0-1-16,0 0 0 0,0 0-40 0,0 0-9 16,0 0-2-16,0 0 0 0,0 0 0 0,0 0 0 15,-4 7 0-15,4-7 0 0,0 0-8 0,0 0-1 16,0 0-1-16,0 0 0 0,-4 12-9 0,4-12-2 15,0 0 0-15,0 0 0 0,0 0-12 0,0 0-4 16,0 0 0-16,0 0 0 0,0 0-8 0,0 0 8 16,0 0-8-16,0 0 8 0,0 0-8 0,0 0 0 15,0 0 0-15,0 0 0 0,0 0 0 0,0 0-11 16,0 0 1-16,0 8-620 16,0-8-124-16</inkml:trace>
  <inkml:trace contextRef="#ctx0" brushRef="#br0" timeOffset="1">620 1491 230 0,'0'0'10'0,"0"0"2"0,0 0-12 0,0 0 0 15,0 0 0-15,0 0 0 0,-5 8 106 0,5-8 18 16,0 0 4-16,0 0 1 0,0 0-67 0,0 0-14 0,0 0-2 0,0 0-1 16,-8 4 18-16,-1 0 3 0,5-4 1 0,4 0 0 15,-9-4 9-15,9 4 1 0,-4-4 1 0,-1 4 0 16,-3-4-21-16,8 4-4 0,0 0-1 0,0 0 0 16,0 0-52-16,0 0 0 0,0 0-16 0,0 0 4 15,-5-7 12-15,5 7 0 0,-4-4 0 0,4 4-8 16,-9-4 8-16,5 0-8 0,-5 0 8 0,9 4-8 15,-4-4 8-15,0-3 0 0,-1-1 0 0,1 0 0 16,4 8 0-16,-4-4 8 0,-1-3-8 0,5-1 0 16,0 0 16-16,0 1-2 0,0-1 0 0,0 0 0 15,0 0-14-15,5 5 0 0,-5 3 8 0,0-8-8 16,8 0 0-16,-3 4 0 0,-1 0 0 0,5 1 0 0,4 3 0 0,-9 3 0 16,9-3 0-16,-9 4-10 0,5 0 10 0,0-4 0 15,-1 0 0-15,5 4 0 0,-13-4 0 0,9 0 0 16,0 0 0-16,-9 0 0 0,0 0 0 0,8 4 0 15,-8-4 0-15,0 0 0 0,9 4 0 0,-5 0 0 16,5-1 8-16,-9-3-8 0,0 0 13 0,4 8-1 16,1 0-1-16,-1 3 0 0,-4-11 3 0,0 0 1 15,0 8 0-15,4 4 0 0,-4-5-7 0,0-7-8 16,0 0 11-16,0 0-11 0,-4 12 8 0,0-4-8 16,4-8 0-16,-5 7 0 0,5-7 8 0,-8 4-8 15,8-4 0-15,-9 8 0 0,5-4 0 0,4-4 0 16,-9 4 0-16,9-4 0 0,0 0 0 0,-9 3 12 15,1-3-4-15,-1 0-8 0,9 0 0 0,-9 0 0 0,5 0 0 0,4 0-9 16,0 0 9-16,-9-7 0 0,1-5 0 16,3 8 0-16,1-3 0 0,4-1 0 0,0-4 0 0,0 5-8 15,-4-5-4-15,8 1-1 0,-4-1 0 0,4 0 0 16,1 1 13-16,-1-1-9 0,0-3 9 0,5 3-8 16,-5 5 8-16,5-1 0 0,-5 0 0 0,5 1 0 15,0 3 0-15,-1 0 0 0,-8 4 0 0,5-8 0 16,3 4 0-16,1 0 0 0,0-3 0 0,-1 3 0 15,-8 4 0-15,9 4 0 0,0-4 0 0,-9 0-8 16,0 0 8-16,8 4 0 0,1-1 0 0,-5 5 0 16,-4-8 13-16,5 8-1 0,-1 0-1 0,0 3 0 15,1 1-3-15,-5-1 0 0,0 1 0 0,0-1 0 16,0-3-8-16,0 4 0 0,0-1 9 0,-5 1-9 0,5-1 20 16,0-3 0-16,-8 0 0 0,3 3 0 0,1-3-20 15,0 0-18-15,-1-4 3 0,-3-1 1 0,-1 1 14 0,9-4 0 16,-9 0 0-16,1 4 0 0,-5-4 0 0,4 0 0 15,0 0 0-15,1-4 0 0,3 4 0 0,-3-4 0 16,-1 4 0-16,5-7 0 0,-1-1 0 0,1-4 0 16,0 5 0-16,-1-1 0 0,5-4 0 0,0 5-17 15,0-5 3-15,0 4 1 0,0 8 1 0,0-11 0 16,0 3 0-16,9 0 0 0,-9 8 12 0,4-7 0 16,5-1-10-16,0 0 10 0,-9 8 0 0,8 0 0 15,1 0 0-15,0 0 0 0,-9 0 0 0,13 0 0 16,-5 4-9-16,1 0 9 0,0 0 0 0,-1-4 0 15,-8 0 0-15,9 8 0 0,0-1 0 0,-1-3 0 16,-3 4 0-16,3 0 0 0,-8-8 0 0,0 0 8 16,0 0-8-16,5 7 0 0,-5 1 14 0,0 0-3 0,0-1-1 15,0 5 0-15,-5 0 14 0,1-5 2 0,0 1 1 0,-5 0 0 16,0-4-27-16,5-1-11 0,-5 1 1 0,1 4 0 16,8-8 10-16,-9 0 0 0,0 4 0 0,1 0 0 15,8-4 0-15,-9 3 0 0,0-3 0 0,9 0 0 16,-8 0 0-16,8 0 0 0,0 0 0 0,0 0 8 15,0 0-8-15,0 0 0 0,-9 0 0 0,9 0-524 16,0 0-102-16</inkml:trace>
  <inkml:trace contextRef="#ctx0" brushRef="#br0" timeOffset="2">2068 1376 230 0,'0'0'20'0,"0"0"-20"0,0 0 0 0,0 0 0 16,0 0 164-16,0 0 29 0,0 0 6 0,0 0 1 16,0 0-99-16,0 0-19 0,0 0-4 0,0 0-1 15,0 0-31-15,0 0-6 0,0 0-2 0,-9 8 0 16,9-8-19-16,0 0-4 0,0 0-1 0,-4 3 0 16,-5 5 26-16,9-8 6 0,-9 0 1 0,9 0 0 15,-8 0-2-15,3-4 0 0,-3 0 0 0,8 4 0 16,-5-7-25-16,1-1-4 0,4-4-2 0,-4 5 0 15,-5-5-5-15,9 1-1 0,-4-1 0 0,4 1 0 0,-5-1-8 0,5 0 0 16,-4 1 0-16,8 3 0 0,-4-3 0 0,5 3 0 16,-1-8 0-16,-4 5 0 0,4-1 0 15,1 5 0-15,-1-1 0 0,5 4 0 0,-5-4 0 0,5 5 0 16,-5-1 0-16,-4 4 0 0,0 0 0 0,9-4-11 16,-1 4 3-16,5 0 0 0,-8 4 8 0,8 0 11 15,-5-4-3-15,1 7 0 0,0-3-8 0,-1 4 0 16,1-4 0-16,0 3 0 0,-1 1 0 0,1 4 0 15,-5-5 12-15,5 1-4 0,-5 4 3 0,1-5 0 16,-5 1 0-16,4 4 0 0,0-1-1 0,1 1 0 16,-5-5 0-16,-5 5 0 0,1-4-2 0,0 3-8 15,4-3 12-15,-5 0-4 0,-8-5 10 0,9 1 2 16,4-4 0-16,0 0 0 0,-9 4-20 0,1-4-17 16,-5 0 3-16,4 0 1 0,0 0 21 0,1-4 5 15,-1 0 1-15,0 1 0 0,1-1-14 0,3-4 0 0,-3 0 0 0,-1 1 0 16,0-5 0-16,5 4-13 0,0-3 4 0,-1 3 1 15,1-3 8-15,0 3 14 0,4-4-3 0,0 5-1 32,0-5-31-32,0 0-7 0,0 5 0 0,4-1-1 0,-4 0 21 0,9 1 8 0,-9 7 0 0,8-4-9 15,5 0 9-15,0 0 0 0,0 0 0 0,0 0-8 16,0 4 8-16,0 0 0 0,0 0 0 0,0 0-8 16,0 4 8-16,-4 0 0 0,4-4 0 0,-4 8 0 15,-1 0 0-15,1 3 12 0,-5 1-2 0,-4-1-1 16,5 1 15-16,-5 3 2 0,0-3 1 0,-5-1 0 15,-3 1-27-15,3-1 0 0,1 5 0 0,0-5 0 0,-5 1 0 16,0-1 0-16,1 1 0 0,-1-4 0 0,0-1 11 0,5-3-3 16,-9 0-8-16,4 4 12 0,-4-8-12 0,5 4 0 15,-1 0 8-15,0-4-8 0,1-4 0 0,3 4 0 16,-3-4 0-16,-1 0 0 0,0 0 0 0,5 0-13 16,4 4 2-16,0-7 1 15,0 7-15-15,0-8-3 0,0 8-1 0,4-12 0 0,1 5 13 0,-5 7 2 16,0 0 1-16,0 0 0 0,8-8 13 0,-3 0-11 15,-1 4 11-15,-4 4-10 0,0 0 10 0,0 0 0 16,0 0 0-16,0 0 0 0,0 0 0 0,0 0-13 16,0 0 5-16,0 0-808 0</inkml:trace>
  <inkml:trace contextRef="#ctx0" brushRef="#br0" timeOffset="3">3164 1376 702 0,'0'0'31'0,"0"0"6"0,0 0-29 0,0 0-8 0,-8 0 0 0,8 0 0 15,0 0 43-15,-5 0 7 0,-3 0 2 0,-1 0 0 16,0 0 9-16,9 0 3 0,-4-4 0 0,-5 0 0 16,9 4-10-16,-4-4-2 0,-5 0 0 0,1 1 0 15,-1-1-8-15,5 0-1 0,4 4-1 0,0 0 0 16,0-8-10-16,0 8-3 0,-9-7 0 0,5-1 0 15,4 0-16-15,0 0-3 0,-9 1-1 0,9 3 0 16,0 4-1-16,0-8 0 0,-4 0 0 0,-1 1 0 0,10-1 4 16,-5 8 1-16,0-4 0 0,0 4 0 0,-5-11-13 15,5 11 9-15,5-8-9 0,-5 8 8 0,4-8-8 0,5 0 0 16,-5 1 0-16,0-1 8 0,1 0-8 0,-1 1 10 16,-4 7-10-16,9-4 10 0,-5-4 9 0,-4 8 1 15,0 0 1-15,0 0 0 0,13-4-21 0,-4 4 8 16,-9 0-8-16,8 4 0 0,1 4 0 0,0 0 0 15,-1-1 0-15,1 5 0 0,-5-5 11 0,1 5 4 16,-1 0 1-16,5-1 0 0,-5-3-2 0,0 0 0 16,1 3 0-16,-1-3 0 0,-4-8-14 0,0 11 11 15,0-3-11-15,0 4 10 0,0-1-2 0,-4-3 0 16,-1 0 0-16,1 3 0 0,4-11 2 0,-9 8 0 16,1-4 0-16,-1 3 0 0,5-3 2 0,-5 0 1 15,0 0 0-15,1 0 0 0,-1-4-13 0,-4 0 0 0,4 0 0 16,-4-4-10-16,5 0 10 0,-5 0 16 15,4 0-4-15,-4 4-1 0,0-7-11 0,4-1 0 0,-4 0 0 0,4 1 8 16,1-1-8-16,3-4-17 0,1 5 4 16,4-1 1-16,4 0 12 0,-4 8 0 0,5-7 0 0,-1-1 0 15,5 4-12-15,0 0-8 0,4-4-3 0,-5 5 0 16,5-1 23-16,-4 0 0 0,0 0-9 0,-1 4 9 16,1 0 0-16,0 0 0 0,4 0-8 0,-5 0 8 15,5 0 0-15,0 4 0 0,-4-4 0 0,0 4 0 16,-9-4 0-16,8 4 0 0,1-4 0 0,0 7 0 15,-9-7 0-15,0 0 0 0,0 0 0 0,8 8 9 16,1 0 11-16,-9-8 1 0,0 7 1 0,0 5 0 16,0-12 2-16,0 12 1 0,-4-1 0 0,-5 1 0 0,5-5-10 15,-5 1-3-15,5-4 0 0,-5 0 0 0,-4 3-12 16,4-3 0-16,1-4-9 0,-1 0 9 0,0 0 0 0,5-4 0 16,-5-3 13-16,1-1-4 0,-1 0-23 0,5 1-5 15,4-5-1-15,-5 1 0 0,5-1 1 0,0 0 0 16,0 5 0-16,5-1 0 0,-1 0 19 0,0 1 0 15,1-1-8-15,-5 8 8 0,4-8-18 0,5 0 0 16,-5 1 0-16,-4 7 0 0,0 0 18 0,0 0 0 16,0 0-8-16,0 0 8 0,0 0 13 0,0 0 7 15,0 0 0-15,0 0 1 0,0 0-9 0,0 0-3 16,0 0 0-16,0 0 0 0,0 0-1 0,0 0 0 16,0 0 0-16,0 0 0 0,0 11-8 0,0-11 0 15,0 8 0-15,0-8-618 16,0 0-121-16</inkml:trace>
  <inkml:trace contextRef="#ctx0" brushRef="#br0" timeOffset="4">650 1399 230 0,'0'0'20'0,"0"0"-20"0,0 0 0 0,0 0 0 0,0 0 156 16,0 0 26-16,0 0 6 0,0 0 0 0,0 0-129 0,0 0-27 15,0 0-4-15,0 0-2 0,0 0 12 0,0 0 2 16,0 0 1-16,0 0 0 0,0 0 16 0,0 0 3 15,0 0 1-15,0 0 0 0,0 0-14 0,0 0-3 16,0 0-1-16,-9-4 0 0,5-4-19 0,4 8-4 16,0 0-1-16,0-7 0 0,-4-1-19 0,4 0 0 15,0 8 8-15,4-7-8 0,0-1 0 0,-4 0 0 16,5 1 0-16,-1 3 0 0,0-4-11 0,1 0 11 16,-5 4-12-16,0 4 12 0,0 0-8 0,8-7 8 15,1 3 0-15,-9 4 0 0,0 0-8 0,9 0 8 16,-1 4 0-16,5 0 0 0,-13-4-8 0,9 3 8 15,0 5 0-15,-5 0 0 0,5 0 0 0,-5 3 0 16,0-3 0-16,1 3 0 0,-5-11 8 0,0 12 1 0,0-4 1 16,0-8 0-16,0 11 2 0,0-3 1 0,0-8 0 0,-5 11 0 15,1-3 2-15,0 4 0 0,4-12 0 0,-5 7 0 16,5-7-5-16,-8 4-1 0,-1 4 0 0,9-8 0 16,-9 0 9-16,9 0 2 0,-8-4 0 0,-1 4 0 15,0-8-4-15,9 8-1 0,-4-3 0 0,0-1 0 16,4-4-15-16,0 8 0 0,-9-8 8 0,9 8-8 15,0-7 0-15,0-1 0 0,0 8 0 0,0 0-10 16,4-8 10-16,-4 8-8 0,5-8 8 0,-5 8-8 16,0 0 8-16,0 0-10 0,0 0 10 0,4 0-10 15,-4 0 10-15,9 0-12 0,-9 0 12 0,0 0-12 16,0 0 12-16,13 8 9 0,-5 0-1 0,1 0-8 16,-9 3 0-16,0-11 0 0,0 0-12 0,0 0 3 0,4 8 9 0,-4-8 12 15,0 8-2-15,0-8-1 0,0 0-9 0,0 11-11 16,0 1 3-16,0-12 0 0,0 0 8 0,0 0 0 15,0 0 8-15,-4 4-8 0,4-4 9 0,0 0-9 16,0 0 12-16,0 0-549 16,0 0-110-16</inkml:trace>
</inkml:ink>
</file>

<file path=ppt/ink/ink2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9:23.63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22 832 172 0,'-22'4'8'0,"22"-4"1"0,0 0-9 0,0 0 0 0,0 0 0 0,0 0 0 16,0 0 136-16,0 0 26 0,0 0 5 0,0 0 1 15,0 0-105-15,0 0-21 0,0 0-4 0,0 0-1 16,0 0-15-16,0 0-3 0,9-4-1 0,-1-4 0 15,-8 8 7-15,0 0 2 0,0-8 0 0,9 5 0 16,4-5 1-16,-13 8 0 0,0 0 0 0,0 0 0 16,0 0-13-16,0 0-3 0,0 0 0 0,4-8 0 15,1 0 17-15,-1 1 3 0,-4 7 1 0,5-8 0 16,-5-4-7-16,8 5-2 0,5-1 0 0,-8-4 0 0,-1 1-3 16,5-1-1-16,4 5 0 0,-5-1 0 15,1-4-4-15,4 5 0 0,0-5-1 0,0 4 0 0,4-3-6 0,-4-1-1 16,0 1 0-16,5 3 0 0,-1 0-8 15,0 4 8-15,-8 1-8 0,8-5 8 0,-4 0-8 0,0 0 0 16,0 1 9-16,0 3-9 0,5 0 0 0,-1 0 0 16,0 4 0-16,-4 0 0 0,-4-4 0 0,4 4 8 15,9-3-8-15,-1-1 0 0,5 4 0 0,-4 0 0 16,-9 0 0-16,0 0 0 0,4-4 0 0,5 4 0 16,0 0 0-16,4 0 0 0,4 0 0 0,-4 0 0 15,-9 0 0-15,14 4 0 0,-1-8 0 0,0 4 0 16,-8 0 0-16,0 0 0 0,8 0 0 0,-4-4 0 15,0 4 0-15,0 0 0 0,-4 0 0 0,4-4 0 16,0 4 0-16,0-4 0 0,0 4 0 0,0-4 0 16,4 4 0-16,1-3 0 0,-1-1 0 0,0 4 0 0,9-4 8 15,0 4-8-15,0 4 9 0,-4-4-9 0,0 4 12 16,-1-4-12-16,1 0 8 0,4 0-8 0,-9 0 0 16,5 0 0-16,0-4 18 0,-1 4-3 0,1-4-1 0,4 0 0 15,0-4 7-15,-4 1 2 0,4-1 0 0,8-4 0 16,-3-3-3-16,-1-1 0 0,5 1 0 0,-5 0 0 15,0-5-11-15,1 1-9 0,-9-4 12 0,8 4-12 16,-4-4 13-16,-4 3-4 0,4-3-1 0,-5 4 0 16,1 0-8-16,-5-4 0 0,1-1 0 0,3 5 8 15,-3 4-8-15,-1-4 10 0,-4 3-10 0,-4 1 10 16,4-1-10-16,-9 5 0 0,0-5 0 0,-4 5 0 16,0 3-13-16,0 0-5 0,-13 8-1 0,5-4 0 15,-5 4-16-15,0 0-3 0,0 0-1 0,0 0 0 16,0 0-36-16,0 0-7 0,-5-11-2 0,5 11 0 0,0 0 50 15,-4-4 10-15,4 4 1 0,0 0 1 0,0 0 30 0,0 0 7 16,0-11 1-16,0 11 0 0,0 0 4 0,0 0 2 16,0-8 0-16,0 8 0 0,0 0 6 0,0 0 0 15,0 0 1-15,0 0 0 0,0 0 0 0,0 0 0 16,0 0 0-16,0 0 0 0,0 0 2 0,0 0 0 16,-4 11 0-16,-1-3 0 0,5 0-5 0,0-1-1 15,-4 1 0-15,4 4 0 0,0-12-10 0,0 7-3 16,0 5 0-16,4 0 0 0,1-1 0 0,-1-3-1 15,0 0 0-15,5-1 0 0,0 5 3 0,-1-4 1 16,-3 3 0-16,3 1 0 0,-3-5-15 0,3 5-16 16,1-1 3-16,0 1 1 0,4-4 12 0,-5 3 0 0,1-3 0 15,0 4 0-15,-1-1 0 0,5-3 0 0,-4 0 0 16,4 3 0-16,0-3 0 0,4-1 0 0,1 1 0 0,-1-4 0 16,0 4 0-16,1-1 0 0,-1-3 0 0,5 4 0 15,-1-4 16-15,1 4-4 0,4-5-1 0,0 5 0 16,-4 0-11-16,-1 0 0 0,6-5 0 0,-1 1 0 15,0 0-14-15,4 0 5 0,0 0 1 0,5-4 0 16,-5 0 8-16,5-4 0 0,-9 4 8 0,4 0-8 16,1 0 0-16,-5 0 0 0,4 0 0 0,-4 0 0 15,4 4 0-15,-4-4 0 0,5 0 0 0,-1 0 0 16,0 0 10-16,1 0-2 0,8 0-8 0,-5 4 12 16,1-4-12-16,-5 0 0 0,1 0 0 0,8-4 0 0,0 4 9 0,0-4-1 15,0 0 0-15,4 0 0 0,0 4 0 16,1 0-8-16,-5-4 12 0,9 4-4 0,-1-3-8 0,5 3 0 15,0 3 9-15,0 1-9 0,0 0 0 0,5 0 8 16,-10 8-8-16,5-1 0 0,-4 1 0 0,0 7 0 16,-5-4 0-16,5 5 0 0,-5 7 0 0,5-4 0 15,4-4 0-15,-5 8 0 0,-3 0 8 0,-1 0 3 16,0 0 1-16,1 4 0 0,-9-1-12 0,-5-3 0 16,5 0 0-16,-5 0 8 0,-4 0 4 0,-4-4 1 15,-5-3 0-15,5-1-655 16,-5-4-131-16</inkml:trace>
</inkml:ink>
</file>

<file path=ppt/ink/ink2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9:23.63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113 193 982 0,'0'0'44'0,"0"0"8"0,0 0-41 0,0 0-11 16,0 0 0-16,0 0 0 0,0 0 90 0,0 0 16 0,0 0 3 0,0 0 1 15,0 0-38-15,0 0-8 0,0 0-2 0,0 0 0 16,0 0 1-16,0 0 0 0,-4 7 0 0,4-7 0 15,0 12-4-15,-5-4-1 0,5 7 0 0,-4-4 0 16,4 1-12-16,0 3-2 0,-4 1-1 0,-1 7 0 16,-3 0-13-16,-1 0-2 0,5 0-1 0,-5 4 0 15,-4 4-27-15,4 0 8 0,1-4-8 0,3 0 0 16,-3-4 0-16,3 0 0 0,1-4-9 0,0 1 9 16,-1-9-114-1,5-3-16-15,0-8-3 0,0 0-744 0</inkml:trace>
  <inkml:trace contextRef="#ctx0" brushRef="#br0" timeOffset="1">44 285 1105 0,'0'0'48'0,"0"0"12"0,4-8-48 0,-4 8-12 16,0 0 0-16,0 0 0 0,0 0 72 0,0 0 13 16,0 0 3-16,0 0 0 0,13 0-31 0,0 4-5 15,-13-4-2-15,9 8 0 0,-1 3-17 0,-3 5-3 16,3-5-1-16,1 5 0 0,-5-5 1 0,1 5 0 15,3-5 0-15,1 5 0 0,-5-5-30 0,1 5 8 16,3-5-8-16,-3 1 0 0,-1-1 0 0,5-3 8 16,-9-8-8-16,8 8 0 0,1-4 8 0,-9-4-8 15,0 0 0-15,0 0 0 0,0 0 8 0,9 4-8 16,-1-1 0-16,-8-3 0 0,9-3 8 0,-9 3-8 16,9-8 0-16,-1 0 0 0,-8-3 0 0,5-5 0 15,3 1 0-15,-3-1 0 0,3-3 0 0,1-4 0 0,4 4 0 16,-4-4 0-16,-9 3 8 0,4 5-8 0,5-4 0 15,-1 3 0-15,-3 1 0 0,-1 3 0 0,-4 1 0 0,0-1 0 16,4 1 10-16,-4 3-10 0,-4 0 10 0,4 4-10 16,0-3 12-16,0 3-3 0,0 4-1 0,0 0 0 15,0-8 4-15,0 8 1 0,0 0 0 0,0 0 0 16,0 0-13-16,0 0 0 0,13 4 0 0,-13-4 0 16,9 8-15-16,4-1 4 0,-5 5 1 0,5 3 0 15,-4 1 35-15,0-1 7 0,-5 0 2 0,0 1 0 16,1 3-18-16,-1 4-3 0,0 0-1 0,-4 1 0 15,5-5 7-15,-1 0 1 0,-4 4 0 0,0-4 0 0,4 1-8 16,-4-1-2-16,0-4 0 0,0 5 0 0,0-9-10 16,5 5 0-16,-5-1 9 0,0-3-9 0,0-1-10 0,0-3-6 15,0-8-2-15,0 0-937 16</inkml:trace>
  <inkml:trace contextRef="#ctx0" brushRef="#br0" timeOffset="2">642 381 576 0,'0'0'51'0,"0"0"-41"0,0 0-10 15,4-7 0-15,1-5 177 0,-1 4 34 16,-4 8 6-16,0 0 2 0,0 0-103 0,0-7-20 0,0 7-4 0,0-4 0 15,0 4-26-15,0 0-5 0,0 0-1 0,0 0 0 16,-9-4-15-16,9 4-3 0,0 0-1 0,0 0 0 16,-13 4-15-16,9-4-3 0,-5 0-1 0,9 0 0 15,-8 4-12-15,-1 7-2 0,5 1-8 0,-5-1 12 16,5 1-12-16,-5-1 0 0,5 5 0 0,-1-5 0 16,1 5 0-16,0-1 0 0,4 1 0 0,-5-5-10 15,5 5 10-15,0-5 0 0,0 1 0 0,5-1 0 16,-1-3 0-16,-4-8 0 0,0 0 0 0,0 0 0 15,9 8 0-15,-1-4 0 0,-8-4 0 0,9 0 0 16,-9 0 0-16,0 0 0 0,13-8 0 0,0 0 0 0,0-3-9 16,-4 3 9-16,-1-4-10 0,-3-3 10 0,3 3 0 0,1 1 0 15,-5-5-8-15,1 5 8 0,-1 3 0 0,0-3 0 16,1 3 0-16,-5 8 0 0,0 0 0 0,0 0 0 16,0 0 0-16,0 0 10 0,0 0 18 0,0 0 3 15,4 4 1-15,0 7 0 0,1 1-18 0,-1-1-3 16,-4-11-1-16,4 8 0 0,-4 4-2 0,9-5 0 15,-9-7 0-15,4 12 0 0,5-4-8 0,-5-1 10 16,-4-7-10-16,0 0 10 0,0 0-10 0,5 8 0 16,-5-8 9-16,0 0-9 15,0 0-92-15,0 0-22 0,0 0-5 0,0 0-802 0</inkml:trace>
  <inkml:trace contextRef="#ctx0" brushRef="#br0" timeOffset="3">1166 374 982 0,'0'0'44'0,"0"0"8"0,0 0-41 0,9-4-11 0,-5-4 0 0,-4 8 0 15,9-8 95-15,0 5 17 0,-1-1 3 0,1 0 1 16,0-4-44-16,-1 0-8 0,1 1-1 0,0-1-1 16,-1 0-15-16,5 1-3 0,-4-1-1 0,0 0 0 15,-1 0-9-15,-3 1-2 0,-1-5 0 0,0 4 0 16,1 1-5-16,-5-1-2 0,4 4 0 0,-4 4 0 15,0-7 3-15,-4-1 1 0,4 4 0 0,-5-4 0 16,1 1-9-16,4 7-1 0,-4-4-1 0,-1 0 0 16,-3 0-2-16,3 0 0 0,-3 0 0 0,8 4 0 0,-9 4-16 0,0 0 8 15,5-4-8-15,-5 4 0 0,9-4 0 0,-8 8 0 16,-1-1 0-16,0-3 0 0,5 4 0 0,0 0 0 16,-1 3 0-16,-3-3 0 0,3 3 0 0,5 1-9 15,-4-1 9-15,0 1 0 0,-1 0 0 0,5 3-10 16,5 0 10-16,-5 1 0 0,8 3-8 0,-3-4 8 15,3 1 0-15,-3 3 0 0,3 0 0 0,1 1-8 16,0-5 8-16,4-3 0 0,0-5 0 0,0 1 0 16,4 0 0-16,0-1 0 0,-4-3 0 0,5-4 0 15,-1 8 0-15,0-4 0 0,5 0 0 0,-5-8-8 16,5 4 8-16,-5-8-10 16,1 4-121-16,-1-3-24 0</inkml:trace>
</inkml:ink>
</file>

<file path=ppt/ink/ink2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9:23.64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0 763 799 0,'0'0'35'16,"0"0"8"-16,0 0-35 0,0 0-8 0,0 0 0 0,0 0 0 0,0 0 61 0,0 0 11 15,0 0 1-15,0 0 1 0,0 0-9 0,0 0-1 16,0 0-1-16,0 0 0 0,0 0-17 0,0 0-3 16,0 0-1-16,0 0 0 0,0 0 3 0,0 0 1 15,4-8 0-15,0 4 0 0,-4-4-26 0,0 1-4 16,9-1-2-16,0 0 0 0,-5 1-14 0,5-1 0 15,-1 0 0-15,1 0-10 0,4 1 10 0,-4-5 9 16,4 4-1-16,0-3-8 0,4-1 8 0,0 1-8 16,1-1 0-16,-1 1 0 0,0 3 8 0,5-4-8 15,-5 5 0-15,5-1 0 0,-5-4 0 0,1 5 0 16,3-1 0-16,-3 0 0 0,-1-3 0 0,5-1 0 0,-5 1 0 16,5-1 0-16,-1 1 0 0,1-1 0 0,0-3 0 15,-1 3 0-15,5 0 0 0,-4 1 0 0,0-5 0 0,-1 5 0 16,5-1 0-16,-4 5 0 0,-5-1 0 0,5 0 0 15,0 1 0-15,-5 3 0 0,5-4 0 0,4 8 0 16,-4-4 0-16,-1 0 0 0,1 4 0 0,0-4 0 16,-1 4 0-16,1 0 0 0,4 0 0 0,-4 0 0 15,-1 0 0-15,1-3 0 0,0 3 0 0,-1 0 0 16,1 0 0-16,0 3 0 0,-1-3 8 0,1 0-8 16,-5 4 0-16,5-4 0 0,4 4 0 0,-4 0-9 15,-1 4 9-15,5-4 0 0,0-4 0 0,-4 7 0 0,0 1 0 16,-1 0 0-16,5-5 0 0,0 5 0 0,0 0 0 0,-4 0 0 15,4-1 0-15,-4 5 8 0,-1-4-8 0,5-1 8 16,0 1-8-16,-4 0 8 0,4-4 9 0,-4-4 3 16,4 0 0-16,4 0 0 0,-4-4-2 0,9-4 0 15,-5 0 0-15,1-3 0 0,-1 3-10 0,0 0-8 16,5-3 12-16,-5-5-12 0,1 1 8 0,-1 0-8 16,0-1 0-16,9 5 0 0,-8-5 0 0,8 1 10 15,-9-1-10-15,5 1 8 0,-1-1-8 0,-3-3 0 16,-5 0 0-16,4 4 8 0,-4-1-8 0,0 1 0 15,-4-1 0-15,4 1 0 16,-5 3-47-16,-3-3-5 0,-1 3 0 0,0 5-729 0</inkml:trace>
  <inkml:trace contextRef="#ctx0" brushRef="#br0" timeOffset="1">2644 0 172 0,'0'0'8'0,"0"0"1"16,0 0-9-16,0 0 0 0,0 0 0 0,8 7 0 0,-8-7 173 0,5 8 33 15,-5-8 6-15,4 8 2 0,-4-8-120 0,0 0-24 16,-4 8-5-16,4-8-1 0,0 0-8 0,0 0-3 16,0 0 0-16,0 0 0 0,4 7 1 0,-4-7 0 15,4 8 0-15,-4 4 0 0,0-5-22 0,0-7-4 16,5 12 0-16,-5-4-1 0,4 3-10 0,-4-3-1 16,9 3-1-16,-5 1 0 0,5-4-15 0,-5 3 0 15,-4-11 8-15,4 8-8 0,5 3 0 0,4 1 0 16,-9-4 8-16,9-4-8 0,0 3 8 0,5 1-8 15,-5-4 11-15,0 0-11 0,4 0 9 0,1-1-9 16,-1-3 0-16,0 4 9 0,5-4 1 0,-5 4 0 16,1 0 0-16,3 0 0 0,-8 0-10 0,9-4 0 15,-5 0 0-15,5 0 0 0,0 0 9 0,-1 0 0 16,10-4 0-16,-5 0 0 0,0 0-9 0,4 0 0 16,5 0 0-16,-5-3 0 0,0 3 12 0,5 0-4 0,0 0 0 15,-1 0 0-15,1 0-8 0,-5-3 0 0,5 7 9 16,-5-4-9-16,1 0 0 0,-1 0 8 0,-4 4-8 15,0 0 0-15,4 0 0 0,-4 0 0 0,0 0 0 0,5 4 0 16,-10 0 0-16,5 0 0 0,-4 3 0 0,4 5 0 16,0 0 0-16,0 3 0 0,0 4 0 0,0 0-8 15,-4 1 8-15,0-5 0 0,-1 4 0 0,5 1 0 16,0-5 0-16,0 4 0 0,-8 1 8 0,3-1-8 16,1 0 8-16,0 0-8 0,-5 1 10 0,0-1-10 15,1 0 0-15,-1 0 0 0,-4 5 0 0,0-5-842 16</inkml:trace>
</inkml:ink>
</file>

<file path=ppt/ink/ink2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9:23.64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43 258 288 0,'0'0'25'0,"0"0"-25"16,0 0 0-16,0 0 0 0,0 0 248 0,0 0 44 0,-8-3 8 15,8 3 3-15,-9-4-175 0,9 4-36 0,0 0-6 0,0 0-2 16,0 0-33-16,0 0-7 0,0 0-2 15,0 0 0-15,0 0-29 0,0 0-5 0,0 0-8 0,17 4 11 16,-4-1 5-16,5-3 2 0,-5 0 0 0,4-3 0 16,5-1-2-16,-1 4 0 0,-3-4 0 0,3 0 0 15,-3 0-16-15,-1 4 8 0,0-4-8 0,1 4 0 16,-5-4-77 0,0 4-23-16,0 4-4 0</inkml:trace>
  <inkml:trace contextRef="#ctx0" brushRef="#br0" timeOffset="1">113 278 806 0,'-5'3'72'0,"1"5"-58"16,0 0-14-16,4 3 0 0,-9 9 149 0,5-5 27 16,-1 1 6-16,1 3 1 0,0 4-74 0,4-4-14 15,-5 4-3-15,5 4-1 0,0 0-39 0,0 4-8 16,5-4-2-16,-5 0 0 0,4 4-25 0,-4-4-5 15,4 0 0-15,1 4-1 16,3-8-80-16,-3 4-16 0,-1-4-3 0</inkml:trace>
  <inkml:trace contextRef="#ctx0" brushRef="#br0" timeOffset="2">0 632 1407 0,'4'-11'62'0,"-4"11"14"0,0 0-61 0,5 0-15 0,-1-4 0 0,0 0 0 16,5 4 100-16,0-4 16 0,-5-4 4 0,9 8 1 15,-4-4-57-15,8 1-12 0,-4-1-3 0,4 0 0 16,1 0-21-16,-1 0-5 0,0 0-1 0,5 4 0 16,-5 0-14-16,-4-4-8 0,9 4 10 0,-5-3-10 15,-4 3-62-15,5 0-18 0,-1 3-4 0</inkml:trace>
  <inkml:trace contextRef="#ctx0" brushRef="#br0" timeOffset="3">446 705 1328 0,'0'0'59'0,"0"0"12"0,0 0-57 0,0 0-14 15,0 0 0-15,0 0 0 0,0 0 56 0,9-7 8 16,0-1 1-16,4-4 1 0,0 5-18 0,4-1-3 16,-4-4-1-16,4 5 0 0,1-5-12 0,-1 4-4 15,0-3 0-15,1-1 0 0,-5 1-8 0,0-1-3 16,-5 1 0-16,1 3 0 0,0-4-8 0,-5 5-1 15,0-5-8-15,5 1 12 0,-9 3-4 0,0-4-8 0,0 5 11 16,-9-5-11-16,5 4 9 0,0 4-9 0,-1-3 0 0,-3 3 9 16,-5-4 11-16,0 4 1 0,4 0 1 0,0 4 0 15,-4 4-22-15,0-4 0 0,0 4 0 0,0 0 8 16,5 0-8-16,-1 7-13 0,-4-3 3 0,0 8 1 16,9-5 9-16,-1 5 0 0,1-5 0 0,0 8-8 15,4-3 8-15,0-1-10 0,0 1 10 0,8-1-10 16,1-3 10-16,0-5 0 0,-5 5 0 0,9-4 0 15,-4 3 8-15,4-3 6 0,0-4 2 0,0 3 0 16,4-3-25-16,0 0-5 0,1-4-1 0,-1 0 0 16,0-4-1-16,1 0 0 0,-1-3 0 0,0-1-843 15</inkml:trace>
  <inkml:trace contextRef="#ctx0" brushRef="#br0" timeOffset="4">915 401 748 0,'0'0'67'0,"0"0"-54"0,0 12-13 0,0-1 0 16,4 1 149-16,-4-1 27 0,0 1 6 0,0-1 1 15,0 5-85-15,0-5-17 0,0 5-3 0,4-5-1 16,1 1-35-16,-5-1-7 0,0 1-2 0,4 3 0 16,-4-7-21-16,0 4-4 0,0-12 0 0,4 11-8 15,-8-3 10-15,4-8-10 0,0 0 8 0,0 0-8 16,0 0 0-16,0 0 0 0,0 0-12 0,4-12 12 16,1 1-24-16,-1-1 4 0,-4-3 0 0,4-1 0 15,1 1-3-15,-1 0 0 0,-4-5 0 0,4 5 0 16,5 3 10-16,-5 1 1 0,1-1 1 0,-1 4 0 15,-4 8 11-15,4-7 0 0,-4 7 0 0,0 0 0 16,0 0 39-16,0 0 3 0,0 0 1 0,13 7 0 16,-8 5-11-16,3-4-1 0,-3 3-1 0,-1 1 0 0,5 3 6 15,-5-3 0-15,0-1 1 0,1 5 0 0,-1-1-24 16,5-3-5-16,-5-5 0 0,-4 5-8 0,0-12 8 0,4 8-8 16,1-1 0-16,-5-7 0 0,0 0 12 0,0 0-2 15,0 0 0-15,0 0 0 0,0 0-10 0,0 0 0 16,4-7 0-16,5-1 0 0,-5-4-18 0,0 1 1 15,5-1 0-15,-5-3 0 16,1 3-30-16,-1 1-5 0,0-5-2 0,1 5 0 0,-1-1 34 0,5 1 6 16,-5 3 2-16,5 0 0 0,-1 1 0 0,1 3 1 15,-9 4 0-15,0 0 0 0,13-4 25 0,-13 4 5 16,0 0 1-16,0 0 0 0,9 4 15 0,-1 3 3 16,1 1 1-16,0 0 0 0,-5 3-7 0,0 1 0 15,-4 0-1-15,5-5 0 0,-1 5-5 0,0-1-1 16,1 1 0-16,-1 3 0 0,-4-3-13 0,4-1-4 15,1 1 0-15,-1-4 0 16,-4-8-130-16,0 0-26 0</inkml:trace>
  <inkml:trace contextRef="#ctx0" brushRef="#br0" timeOffset="5">1569 428 633 0,'0'0'56'0,"0"0"-44"16,0-8-12-16,4-3 0 0,-4 3 184 0,-4 0 34 16,0 1 7-16,4 7 2 0,0-8-127 0,0 8-24 15,-5-4-6-15,5 4-1 0,0 0-37 0,0 0-8 16,0 0-2-16,0 0 0 0,-8 0-7 0,3 8-2 15,1-4 0-15,0 7 0 0,-5-3-13 0,5 3 8 16,-1 1-8-16,1-1 0 0,-5 5 9 0,9-1-9 16,-4 1 8-16,4-1-8 0,-4 1 0 0,4-1 0 15,-5-3 0-15,5-1 0 0,5-3 0 0,-1 3 0 16,-4-11-11-16,0 0 11 0,0 0-21 0,9 0 1 16,-9 0 0-16,8 4 0 0,1-8-1 0,0 0 0 15,-1-3 0-15,5-1 0 0,-8 0 21 0,3-3 0 16,1 3 0-16,4-7 0 0,-4 3-9 0,-1 1-1 15,1-5 0-15,-5 1 0 0,5 7 10 0,0-4 0 16,-1 5 0-16,-8 7 0 0,0 0 12 0,9 0-1 0,-9 0-1 16,9 7 0-16,-5 1 44 0,5 4 9 0,-9-1 1 0,4 5 1 15,5-1-10-15,-5 1-3 0,-4-1 0 0,0 0 0 16,0-3-32-16,4 3-6 0,1-3-2 0,-5-1 0 16,4 1-20-16,0-4-5 0,5-4-1 0,-9-4-930 15</inkml:trace>
  <inkml:trace contextRef="#ctx0" brushRef="#br0" timeOffset="6">1833 12 403 0,'5'-4'36'0,"-5"0"-36"15,4 4 0-15,-4 0 0 0,4-4 284 0,-4 4 49 16,0 0 11-16,5 4 1 0,-5 0-195 0,4 4-39 16,0-1-8-16,1 5-2 0,-5 3-30 0,4 1-7 15,0 3 0-15,-4 0-1 0,5 1-15 0,-5 3-4 16,0 4 0-16,-5 0 0 0,5 3-5 0,0 1-2 16,0-4 0-16,0 8 0 0,5 0-37 0,-1-5 0 15,-4 1 0-15,4 4 0 16,1-4-49-16,-1 3-8 0,0-3-2 0,1 0-1002 0</inkml:trace>
  <inkml:trace contextRef="#ctx0" brushRef="#br0" timeOffset="7">2120 416 345 0,'0'0'15'0,"0"0"4"15,0 0-19-15,0 0 0 0,0 0 0 0,0 0 0 0,0 0 225 0,17 4 42 16,-4-4 8-16,0-4 1 0,-13 4-180 0,17 0-37 16,1-3-7-16,-5-1-2 0,4 0-26 0,-4 0-6 15,-4 0-1-15,-1 0 0 0,5-3-17 0,0 3 0 16,-4-4 0-16,0 0-9 0,-1 1 9 0,1-5-10 15,-5 0 10-15,1 5-10 0,-1-1 10 0,0 0 0 16,-4 1 0-16,0-5 0 0,0 4 0 0,0-3 8 16,-4 3-8-16,0-3 11 0,-5 3 4 0,5-4 1 15,-5 1 0-15,0 3 0 0,1-4-5 0,-5 5-1 16,8 3 0-16,5 4 0 0,-8 4-10 0,-1 0 12 16,0-1-12-16,5 5 12 0,-5 4-12 0,1-1-11 15,-1 5 3-15,5-1 0 0,-5 0 8 0,5 1-8 16,-1 3 8-16,-3 0-8 0,8 1 8 0,4-1 0 15,-4 0 0-15,9 1-8 0,-1-5 8 0,1 0 0 0,4 1 0 16,4-1 0-16,-4 1 0 0,5-5 0 16,8 5 0-16,-5-5-730 0</inkml:trace>
</inkml:ink>
</file>

<file path=ppt/ink/ink2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9:48.315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 contextRef="#ctx0" brushRef="#br0">91 0 115 0,'0'0'10'0,"0"0"-10"16,0 0 0-16,0 0 0 0,0 0 174 0,0 0 33 15,0 0 6-15,0 0 2 0,0 0-107 0,0 0-22 16,0 0-4-16,0 0-1 0,0 0-19 0,0 0-4 15,0 0-1-15,0 0 0 0,0 0-21 0,0 0-4 16,0 0 0-16,0 0-1 0,-9 3-14 0,9-3-2 16,0 0-1-16,0 0 0 0,0 0-6 0,0 0-8 0,0 0 11 15,-4 8-11-15,4 0 16 0,0 3-4 16,0-11-1-16,0 0 0 0,0 0 1 0,-4 8 0 0,-1 0 0 0,5-8 0 16,-8 4 0-16,8-4 1 0,0 0 0 0,0 0 0 15,0 0 2-15,0 0 0 0,0 0 0 0,0 0 0 16,0 0-3-16,-5 7 0 0,-3-3 0 0,8-4 0 15,0 0-4-15,0 0-8 0,-9 4 11 0,9-4-11 16,0 0 11-16,0 0-11 0,-9 4 10 0,9-4-10 16,0 0 13-16,-8 4-3 0,-1 0-1 0,9-4 0 15,0 0 4-15,0 0 1 0,0 0 0 0,0 0 0 16,0 0-6-16,0 0 0 0,0 0-8 0,0 0 12 16,0 0-12-16,0 0 0 0,0 0 0 0,0 0 0 0,-13-4 0 15,13 4 0-15,0 0 0 0,0 0 0 0,0 0 0 0,0 0 0 16,0 0 0-16,0 0 0 0,0 0 0 0,0 0 0 15,0 0 0-15,0 0 0 0,0 0 0 0,0 0 0 16,0 0 0-16,0 0 0 0,0 0 0 0,0 0 0 16,0 0 0-16,0 0 0 15,0 0-89-15,0 0-11 0</inkml:trace>
</inkml:ink>
</file>

<file path=ppt/ink/ink2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9:48.317"/>
    </inkml:context>
    <inkml:brush xml:id="br0">
      <inkml:brushProperty name="width" value="0.35" units="cm"/>
      <inkml:brushProperty name="height" value="0.35" units="cm"/>
      <inkml:brushProperty name="color" value="#ED1C24"/>
      <inkml:brushProperty name="fitToCurve" value="1"/>
    </inkml:brush>
  </inkml:definitions>
  <inkml:trace contextRef="#ctx0" brushRef="#br0">116 257 172 0,'0'0'16'0,"0"0"-16"0,0 0 0 0,-4 8 0 0,-5-5 172 0,9-3 32 16,0 0 7-16,0 0 1 0,-9 4-94 0,9-4-18 15,0 0-4-15,0 0-1 0,-8 4-23 0,3-4-4 16,5 0 0-16,0 0-1 0,0 0-35 0,0 0-8 16,-8 0 0-16,8 0-1 0,0 0 0 0,0 0 0 15,-9-4 0-15,5 0 0 0,4 4 1 0,0 0 0 16,0 0 0-16,-9-3 0 0,5-1-5 0,4 4-1 15,0 0 0-15,0 0 0 0,-9-4-6 0,9 4 0 16,0 0-1-16,0 0 0 0,0 0-11 0,0 0 10 16,0 0-10-16,0 0 10 0,0 0-10 0,0 0 0 15,-4-12 0-15,4 12 8 0,0 0-8 0,-5-4 0 16,1-3 9-16,0-1-9 0,-1 0 9 0,5 8-9 16,0 0 12-16,-4-7-12 0,4-5 0 0,0 12 0 15,-4-8 0-15,-1 1-12 0,1-1 12 0,4 0 10 16,4 1-2-16,-4 7 0 0,0-8-8 0,0-4 0 15,0 12 0-15,5-7 0 0,-1-1 0 0,-4 8 0 0,4-8 0 0,-4 8 0 16,0 0 0-16,0 0 0 0,0-8 0 0,5-3 0 16,-5 3 0-16,4 0 0 0,-4 8 0 0,0 0 0 15,0 0 0-15,9-3 0 0,-5-1 9 0,-4 4-9 16,4-8 0-16,1 0 0 0,-1 4 0 0,-4 4 0 16,4-7 0-16,5 3 0 0,0-4 0 0,-1 4 0 15,1-3 0-15,0-1 0 0,-1 4 0 0,-8 4 0 16,0 0 0-16,9-4 0 0,-9 4 0 0,9-4 0 15,-1 1 0-15,1 3 0 0,-9 0 0 0,13 0 0 16,-4 3 0-16,-9-3 0 0,8 4 0 0,-8-4 0 0,13 8 10 16,-13-8-2-16,5 8-8 0,-5-8 12 0,0 0 3 0,8 11 0 15,1 1 0-15,-9-12 0 0,0 0-3 0,9 7 0 16,-9-7 0-16,4 8 0 0,-4-8-4 0,9 12 0 16,-5-5-8-16,-4-7 12 0,4 8-12 0,-4-8 11 15,5 12-11-15,-5-5 10 0,0-7-10 0,4 12 0 16,-4-4 9-16,0 3-9 0,0-3 9 0,0-8-9 15,0 12 12-15,-4-1-12 0,4-7 16 0,-5 4-4 16,-3-1-1-16,8-3 0 0,-5 4-3 0,1 0 0 16,0-5 0-16,-1 1 0 0,-3 4-8 0,3 0 0 15,1-4 0-15,-5 3 0 0,5-3 8 0,0 4-8 16,-5 0 8-16,5-5-8 0,4-3 0 0,0 0 0 16,0 0 0-16,0 0 0 0,0 0 8 0,-9 4-8 15,0-8 8-15,5 4-8 0,4 0 11 0,0 0-3 16,-13-3-8-16,4-5 12 0,1 0-12 0,3 0 8 15,-3-3-8-15,-1-1 0 0,-4 1 8 0,4 3-8 0,5-7 0 16,0 3 0-16,-1 1 0 0,1-1 8 0,4 4-8 16,-4 1 0-16,4 7 0 0,0-8 0 0,0 8 0 0,0 0 0 15,0 0-8-15,4-8 8 0,-8 0 0 0,8 1 0 16,5-1 0-16,-5-4-8 0,0 5 8 0,1-1 0 16,3 0 0-16,1-3 0 0,-5 3 0 0,5 0 0 15,-5 1 0-15,5-1 0 0,0 0-8 0,-1 4 8 16,1 1 0-16,0 3-8 0,-1-4 8 0,1 4 0 15,0 4-11-15,-1-1 11 0,1 5-10 0,-5 0 10 16,-4-8 0-16,9 8 0 0,0-1 0 0,-5 5 0 0,-4-12 0 16,4 7 0-16,-4-7 0 0,5 12 0 0,-5-12 0 15,0 8 0-15,4-1 0 0,-4-7 0 0,0 0 0 0,0 12 0 16,-4 0 0-16,4-5 0 0,-5 1 8 0,5 4-8 16,-8-9 9-16,8 5-9 0,-9 0 12 0,5-4-4 15,-1 0-8-15,1 3 12 0,4-7-12 0,-9 4 9 16,1 0-9-16,8-4 8 0,0 0 3 0,-5 4 0 15,-3 0 0-15,8-4 0 0,0 0-11 0,-9 0 12 16,5 3-12-16,4-3 12 16,0 0-45-16,0 0-9 0,0 0-2 0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3:36.169"/>
    </inkml:context>
    <inkml:brush xml:id="br0">
      <inkml:brushProperty name="width" value="0.35" units="cm"/>
      <inkml:brushProperty name="height" value="0.35" units="cm"/>
      <inkml:brushProperty name="color" value="#57D200"/>
      <inkml:brushProperty name="fitToCurve" value="1"/>
    </inkml:brush>
  </inkml:definitions>
  <inkml:trace contextRef="#ctx0" brushRef="#br0">34 179 230 0,'0'0'20'0,"0"0"-20"0,0 0 0 0,0 0 0 15,0 0 138-15,0 0 23 0,0 0 5 0,0 0 1 16,0 0-85-16,0 0-17 0,0 0-3 0,0 0-1 0,0 0 15 0,0 0 2 16,0 0 1-16,0 0 0 0,0 0-44 0,0 0-9 15,0 0-2-15,0 0 0 0,0 0-12 0,0 0-4 16,0 0 0-16,0 0 0 0,0 0 20 0,0 0 3 16,-9-8 1-16,9 8 0 0,-4-4-20 0,-5-3-3 15,5-1-1-15,-1 0 0 0,1 5 12 0,8-5 3 16,-4 0 0-16,5 0 0 0,-1 1 8 0,0-1 1 15,-4-4 1-15,5 5 0 0,-1 3-33 0,0-4 0 16,1 0 0-16,-1 1 0 0,-4 3-9 0,0 4-9 16,0 0-2-16,9-4 0 0,-9 4 20 0,8 0 0 15,1-4-8-15,-9 4 8 0,0 0 0 0,9 0 0 16,-1 0 0-16,5 0 0 0,-4 0 0 0,4 0 0 16,0 4 0-16,-4 0 0 0,-9-4 12 0,8 4-1 15,1 0 0-15,0 3 0 0,-1 1 9 0,-8-8 1 16,0 0 1-16,9 8 0 0,-5 3-4 0,5-3-1 15,-9-8 0-15,0 12 0 0,4-5-2 0,-4 5-1 0,0-12 0 16,-4 11 0-16,4 1 9 0,0-1 1 0,0-11 1 16,-9 4 0-16,1 4-14 0,-1-4-3 0,5 4-8 0,-5-1 12 15,9-7-12-15,-9 0 8 0,1 0-8 0,-1-4 0 16,9 4 10-16,-9 0-10 0,1-3 10 0,-1-5-10 16,-4 0 8-16,4 0-8 0,5 1 0 0,4-1 9 15,-4-3-9-15,4-1 0 0,0 4 0 0,4-3 0 16,-4 11 0-16,0 0 0 0,4-12-10 0,1 4 10 15,3 1-8-15,1 3 8 0,-5 0 0 0,9-4-9 16,-4 4 9-16,0 1 0 0,4-1-9 0,0 0 9 16,0 0 0-16,4 4 0 0,-4-4 0 0,0 0 0 15,-4 4-8-15,-1 0 8 0,5 4-10 0,-8 0 10 0,3-4 0 0,-8 0 0 16,0 0 0-16,0 0 0 0,5 8 0 0,-5-8 0 16,4 11 0-16,-4-3 0 0,0 4 0 0,0-1 10 15,-4 1 0-15,4-1 0 0,-9-3 5 0,5 4 1 16,-5-5 0-16,0 5 0 0,1-5-8 0,-1-3 0 15,-4-4-8-15,4 0 12 0,-4 0 8 0,5-4 0 16,-1 4 1-16,0 0 0 0,1-3-21 0,3-5-16 16,-3 4 2-16,-1-7 1 0,5 3 21 0,-1-4 5 15,-3 5 1-15,8-5 0 0,0 0-14 0,0 1-13 16,0-1 2-16,4 1 1 0,0-1-10 0,1 1-1 16,3-1-1-16,-3 4 0 0,3 5 12 0,-8 3 10 15,5-8-13-15,-5 8 5 0,0 0 8 0,13 0 0 16,-5 0-9-16,-8 0 9 0,0 0 0 0,0 0 0 15,0 0-9-15,0 0 9 0,0 0 0 0,0 0 0 16,0 0 0-16,0 0 0 0,9 4 0 0,-9-4 12 0,0 0-1 0,0 0-1 16,0 11-2-16,0-11-8 0,0 0 12 0,0 0-4 31,0 0-84-31,0 0-16 0</inkml:trace>
</inkml:ink>
</file>

<file path=ppt/ink/ink2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30:19.158"/>
    </inkml:context>
    <inkml:brush xml:id="br0">
      <inkml:brushProperty name="width" value="0.1" units="cm"/>
      <inkml:brushProperty name="height" value="0.1" units="cm"/>
      <inkml:brushProperty name="color" value="#3165BB"/>
      <inkml:brushProperty name="fitToCurve" value="1"/>
    </inkml:brush>
  </inkml:definitions>
  <inkml:trace contextRef="#ctx0" brushRef="#br0">126 0 288 0,'0'0'25'0,"0"0"-25"0,0 0 0 0,-4 4 0 16,4-4 187-16,0 0 32 0,0 0 6 0,0 0 2 15,0 0-73-15,0 0-14 0,0 0-4 0,0 0 0 16,0 0-26-16,0 0-6 0,0 0 0 0,0 0-1 16,0 8-16-16,0-8-3 0,0 0-1 0,4 7 0 15,-4-7-15-15,0 0-2 0,0 0-1 0,0 0 0 16,0 0-33-16,0 0-8 0,-4 12 0 0,4-12-1 15,0 0-15-15,0 0-8 0,0 0 8 0,0 0-8 16,0 0-36-16,0 0-12 0,0 0-3 0,0 0 0 16,0 0-195-16,0 0-39 0,0 0-8 0,0 0-2 0</inkml:trace>
  <inkml:trace contextRef="#ctx0" brushRef="#br0" timeOffset="165">113 181 288 0,'0'-7'25'0,"5"7"-25"16,-1 11 0-16,0 1 0 0,1-1 233 0,-10 1 42 15,1-5 8-15,4 5 1 0,-4 0-127 0,4-1-25 16,-5-3-6-16,1 0-1 0,4 3-53 0,-4-3-10 16,4 3-2-16,0-3-1 0,0 0-32 0,-5-1-7 15,5 1 0-15,0-8-1 0,0 0-19 0,0 0 0 16,0 0 8-16,0 8-8 16,0 0-26-16,0-8-9 0,0 0-1 0,0 0-550 15,5 11-110-15</inkml:trace>
  <inkml:trace contextRef="#ctx0" brushRef="#br0" timeOffset="364">126 497 230 0,'0'4'20'0,"0"4"-20"0,0-8 0 0,0 7 0 16,0-7 214-16,0 12 38 0,-4 0 8 0,4-5 2 15,-4 5-150-15,4-1-29 0,0-11-7 0,-5 12 0 16,5 3-20-16,-4-3-3 0,4-4-1 0,0-8 0 16,-4 11-32-16,8 1-8 0,-8-5 0 0,4-7-1 15,0 12-11-15,-5-4 8 0,5-8-8 0,0 0 8 16,0 11-8-16,0-11 0 0,0 0 0 0,0 0-11 0,0 0 2 15,0 0 0-15,0 0 0 0,0 0 0 16,5 8-175-16,-5-8-36 0,-5 8-6 0,5-8-2 0</inkml:trace>
  <inkml:trace contextRef="#ctx0" brushRef="#br0" timeOffset="1003">83 805 172 0,'0'0'16'0,"0"8"-16"0,0 4 0 0,0-1 0 0,0 1 226 0,0 3 42 16,0-3 9-16,0-5 2 0,0 5-133 0,0 0-26 15,0-1-6-15,0 1-1 0,0-1-45 0,0 1-10 16,0-4-2-16,0 3 0 0,0 1-26 0,0 3-6 15,0-3 0-15,0-1-1 0,4 1-15 0,-4-1-8 16,0 1 10-16,0-4-10 0,0-8 0 0,9 7 0 16,-5 1 0-16,1 0 0 0,-5-1 0 0,0-7-8 15,4 8 8-15,-4-8-13 0,0 12-7 0,4-5-2 16,1 5 0-16,-1-1 0 0,-4-3 0 0,4 4 0 16,-4-5 0-16,0 5 0 15,0 0-4-15,0-1-1 0,-4 1 0 0,4-1 0 0,0-3 11 0,-4 4 3 16,4-5 0-16,0 5 0 15,0-1-29-15,-5 5-6 0,5-1 0 0,-4 1-1 0,4-1 34 0,0 4 15 0,0-3-12 16,0 7 12-16,0-8-12 0,0 4 12 0,-4-3-12 0,4-1 12 16,0-3 0-16,0-1 0 0,0 5 0 0,0-5 0 15,0 1 37-15,0-4 15 0,0 3 4 0,0-3 0 16,0 3-14-16,0-3-2 0,0 4-1 0,0-1 0 16,0 5-12-16,0-9-3 0,0 5 0 0,0 0 0 15,-5-1-16-15,5 1-8 0,0 7 8 0,0-8-8 16,0 1 9-16,-4 0-9 15,4-1 10-15,0 1-10 0,-4-1-14 0,8 1-9 0,-4-1-1 0,0 1-1 16,0 0 25-16,0-1 0 0,0 1 0 0,-4 3 0 16,-1-7 0-16,1 3 0 0,4-11 0 0,-4 12 11 0,-1-4 7 15,5 3 2-15,0-11 0 0,-4 8 0 0,0 3-20 0,-1-3-16 16,5-8 4-16,0 12 0 0,0-5 12 0,-4 5 0 16,0-1 0-16,4 1-9 15,4-4-19-15,-4 3-3 0,-4 5-1 0,-1-1 0 16,5 1-33-16,0 3-7 0,0 0-2 0,0-4 0 15,0 1 14-15,-4-1 2 0,0 1 1 0,4-1 0 16,0-3 9-16,0 3 3 0,0 1 0 0,0 3 0 0,4-8 45 0,-4 5 8 16,4-1 3-16,-4 4 0 0,0-7 42 0,0 7 9 15,0-3 2-15,-4-1 0 16,0 1 0-16,4-5 0 0,0 4 0 0,-5-3 0 0,5 0 4 0,0-1 0 16,0 1 1-16,0 3 0 0,0 1-32 0,-4 3-6 15,4-4-2-15,-4 4 0 0,-1 5 1 0,5-5 0 16,5 0 0-16,-5 0 0 0,0 1-30 0,0-1-12 0,-5-8 1 15,1 5 0-15,-5-1 11 0,9-3 16 0,0 3-4 0,0-3-1 32,-4-4-68-32,-1-1-14 0,5 5-2 0,0-1-1 15,0 1-138-15,0-1-27 0,5 1-5 0,-1 0-262 0</inkml:trace>
  <inkml:trace contextRef="#ctx0" brushRef="#br0" timeOffset="1178">61 3017 1036 0,'-8'12'23'0,"3"-5"5"0,10 1 0 0,-5 0 1 0,-5-1-29 0,1 5 0 0,0 0 0 0,4-5 0 0,-5 5 0 0,5-4 0 16,0 3 0-16,0-3 0 0,0 3 0 0,0 1 0 16,0-4 0-16,0 3 0 0,0 1 0 0,0-1 0 15,5-3 0-15,-5 4 0 0,0-1 0 0,0-3 0 16,-5 0 0-16,5 3 0 0,0 1 0 0,0-5 0 16,0-7 0-16,0 0-301 15,0 0-67-15</inkml:trace>
  <inkml:trace contextRef="#ctx0" brushRef="#br0" timeOffset="1452">9 3537 1036 0,'0'0'46'0,"9"8"10"0,-5 0-45 0,5-1-11 15,-5 1 0-15,-4 0 0 0,0-8 0 0,0 11 0 16,5-3 0-16,-10 4 0 0,1 3 0 0,0-3 0 16,8-5 0-16,-4 9 0 0,-4-5 53 0,-1 1 9 15,5-1 2-15,0-3 0 0,0-8-12 0,5 12-3 16,-5 3 0-16,4-3 0 0,-4-5 16 0,0 5 3 15,0-4 1-15,0 3 0 0,0-3-34 0,0-8-7 0,0 0-2 0,0 0 0 32,0 11-43-32,0-11-9 0,0 0-2 0,0 0 0 15,0 0-70-15,-4 8-14 0,8 0-4 0,-4 3 0 0,-9-7 93 0,9 8 23 0,5-1 0 0,-5 1 0 16,-5-1 0-16,5 5 0 0,0 3 0 0,9 0 0 16,-9 1 57-16,-4-5 16 0,-1 1 3 0,5 3 1 15,9-4-13-15,-9 1-2 0,4-9-1 0,-4-7 0 16,-4 12-61-16,4-12-8 0,0 0-4 0,0 0-760 15</inkml:trace>
</inkml:ink>
</file>

<file path=ppt/ink/ink2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30:16.671"/>
    </inkml:context>
    <inkml:brush xml:id="br0">
      <inkml:brushProperty name="width" value="0.1" units="cm"/>
      <inkml:brushProperty name="height" value="0.1" units="cm"/>
      <inkml:brushProperty name="color" value="#3165BB"/>
      <inkml:brushProperty name="fitToCurve" value="1"/>
    </inkml:brush>
  </inkml:definitions>
  <inkml:trace contextRef="#ctx0" brushRef="#br0">91 4338 1022 0,'-8'8'45'0,"8"-4"10"0,0 4-44 0,0-1-11 0,-5 5 0 0,5-5 0 16,0 5 105-16,0 3 19 0,-8 1 4 0,8-5 1 16,-5 5-57-16,1-5-12 0,0 1-3 0,4 0 0 15,-5-5-29-15,5 1-7 0,5 4-1 0,-5-5 0 16,-5 1-20-16,5 3-12 0,0-3 2 0,0 4 0 15,0-12-10-15,0 11-3 0,0 1 0 0,0-1 0 16,0-3-13-16,0 4-2 16,0-1-1-16,0 1 0 0,0-1 26 0,0 1 5 0,-4 3 8 0,4-3-13 15,0 3 13-15,-4 1 0 0,4-1 0 0,0 1-9 16,0-1 9-16,0 0 0 0,0 1 0 0,0-1 0 0,-5 1 0 16,5-5 0-16,0 5 8 0,-4-5-8 0,4 1 0 15,0-1 0-15,0 1 0 0,0-1 0 0,0 1 0 0,0-4 0 16,-4 7 8-16,4-3-8 0,-5-1 0 0,5-3 0 15,0-8-10-15,0 11 10 0,-4 1-23 0,4 0 3 16,0-5 0-16,0 5 0 0,-4-1 9 0,4 1 3 16,0 3 0-16,0 1 0 0,0 3 8 0,0-4 0 15,-5-3 8-15,5 0-8 0,-4 7 29 0,4-8 2 16,0 5 0-16,0-1 0 0,0-3 0 0,-4 3 0 16,4 1 0-16,0-5 0 0,0 5 1 0,0-5 1 15,0 5 0-15,0 3 0 0,0-4 1 0,0 4 0 16,0 1 0-16,4-1 0 0,-4-4-3 0,4 5-1 15,-8-1 0-15,4 0 0 0,4 4-30 0,1 0 0 16,-5-3 0-16,0-1 0 0,0 0 0 0,0 1 0 16,0-1 0-16,-5 0 0 0,1 0 0 0,4 1 0 15,-4-5 0-15,4 0 0 0,0-3 0 0,-5-4 0 0,5-8 0 16</inkml:trace>
  <inkml:trace contextRef="#ctx0" brushRef="#br0" timeOffset="-2008">83 2516 936 0,'0'0'41'0,"0"0"9"0,0 0-40 0,0 0-10 0,0 0 0 0,0 0 0 16,0 0 63-16,0 0 10 0,0 0 3 0,0 0 0 15,0 0-14-15,0 0-2 0,0 0-1 0,0 0 0 16,0 0 4-16,0 0 1 0,0 0 0 0,0 0 0 16,0 0 0-16,0 0 1 0,0 0 0 0,0 0 0 0,0 0-14 0,0 0-3 15,0 0-1-15,0 0 0 0,0 0-35 0,0 0-12 16,0 0 9-16,0 0-9 0,0 0 0 0,0 0 0 16,-5 7 0-16,5-7 0 0,0 0 0 0,0 0 0 15,0 0 0-15,0 12 0 0,0-12 0 0,0 8 0 16,0-8 0-16,-4 11 0 0,4-11 0 0,0 0 0 15,0 0 0-15,0 8 0 0,0-8 0 0,0 12 0 16,0-12 0-16,-4 7 0 0,4-7 0 0,0 8 0 16,0-8 0-16,0 0 0 15,-5 12-25-15,5-5-11 0,0-7-1 0</inkml:trace>
  <inkml:trace contextRef="#ctx0" brushRef="#br0" timeOffset="-1833">57 2770 1335 0,'0'0'59'0,"0"0"13"0,0 0-58 0,0 0-14 0,0 0 0 0,0 0 0 16,0 0 83-16,0 0 13 0,-9 0 4 0,9 0 0 16,0 0-84-16,0 0-16 0,0 0 0 0,-4-4-502 15,-1-4-98-15</inkml:trace>
  <inkml:trace contextRef="#ctx0" brushRef="#br0" timeOffset="-1393">57 2392 115 0,'0'0'0'0,"0"0"10"0,0 0-10 0,0 0 0 16,0 0 0-16,0 0 0 0,0 0 224 0,0 0 42 15,0 0 9-15,0 0 1 0,0 0-152 0,0 0-30 16,0 0-6-16,0 0-2 0,0 0-22 0,0 0-5 16,0 0-1-16,0 0 0 0,-5-7-26 0,5-5-4 15,5 1-2-15,-1 3 0 0,-4 8-12 0,0 0-2 16,0 0-1-16,0 0 0 0,4-8 5 0,-4 1 0 15,0 7 1-15,0 0 0 0,0 0-17 0,0 0 0 16,0 0 0-16,0 0 0 0,0 0 17 0,0 0 0 0,0 0 0 16,0 0 0-16,0 0 19 0,0 0 3 0,0 0 1 0,0 0 0 15,0 0-20-15,0 0-3 0,0 0-1 0,0 0 0 16,0 0-7-16,0 0-1 0,0 7-8 0,0-7 12 16,-4 12 4-16,4-12 0 0,-4 11 0 0,-1-3 0 15,5-8 5-15,0 0 2 0,0 0 0 0,0 12 0 16,-4-1-7-16,4-11-2 0,0 0 0 0,0 0 0 15,0 0-14-15,0 0 9 0,0 0-9 0,0 0 8 16,0 0-8-16,0 0 0 0,0 0 0 0,0 0 8 16,0 12-73-16,0-12-15 0,0 0-4 0</inkml:trace>
  <inkml:trace contextRef="#ctx0" brushRef="#br0" timeOffset="-638">65 2639 1306 0,'0'0'58'0,"0"0"12"0,0 0-56 0,0 0-14 15,0 0 0-15,0 8 0 0,0-1 116 0,0 1 21 16,0-8 4-16,-4 8 1 0,4-8-61 0,0 8-12 16,0-1-2-16,0-7-1 0,0 8-49 0,0-8-9 15,0 0-8-15,0 0 9 0,-4 8-9 0,4-8 10 16,4 7-10-16,-4-7 10 0,0 0-10 0,0 0 0 15,0 0 0-15,4 8 8 0,-4-8-22 0,0 0-5 16,0 0-1-16,0 8 0 16,0 3-54-16,0-3-11 0,0-8-3 0,5 8 0 15,-5-1-6-15,0-7-2 0,0 8 0 0,0 4 0 16,0-5 38-16,0-7 7 0,0 8 2 0,0 0 0 0,0 3 41 0,0-3 8 0,0 4 0 16,0-5 0-16,0 5 48 0,0 0 8 0,0-1 0 0,-5 4 1 15,5-3 41-15,-4 3 8 0,0-3 2 0,4 0 0 16,0-1-52-16,-5-3-11 0,1 0-1 0,0-1-1 15,4 5-1-15,0-4 0 0,0-8 0 0,-5 3 0 16,1 9-15-16,4-8-3 0,0-4-1 0,0 0 0 16,-4 8-14-16,-1-1-9 0,5-7 12 0,0 0-12 15,0 0 0-15,0 4-19 0,0-4 3 0,0 0 0 16,0 0-154-16,0 0-30 0,0 0-7 16,5 12-1-16,-1-5 82 0,-4 5 16 0,0-12 3 15,4 8 1-15,-4 3-46 0,5-3-10 0,-5 3-2 16,0 1 0-16,4-4 164 0,0 3 32 0,-4-3 6 0,0-8 2 0,0 12 116 0,0-12 23 15,0 11 5-15,0-3 0 0,0-8-63 0,5 11-13 16,-5 1-2-16,0-1-1 0,-5-3-57 0,5 4-12 16,0-5-3-16,0 5 0 0,0-4 7 0,0-8 0 15,0 0 1-15,0 11 0 0,0-3-14 0,0-8-3 16,0 0-1-16,0 12 0 0,0-12-23 0,0 0-18 16,0 0 3-16,0 0 1 15,0 7-29-15,0-7-5 0,0 0-2 0,0 12 0 16,0-12-11-16,0 7-3 0,5 5 0 0,-5-12 0 15,-5 8 8-15,5 3 0 0,0-3 1 0,5 4 0 16,-5-12 15-16,-5 7 2 0,5 5 1 0,0-1 0 0,-4 1 37 0,4-4 8 16,4 3 2-16,-4 1 0 0,0-5 41 0,0 5 8 0,0 0 1 0,-4-1 1 15,4-3-1-15,0 0 0 0,0-1 0 16,0 1 0-16,0 4-28 0,0-1-5 0,-4-3-2 0,4 0 0 16,0-8 10-16,-5 11 1 0,5-3 1 0,0 3 0 15,0-3-28-15,0 4-9 0,0-12 0 0,0 7 0 16,0-7 0-16,5 12 0 0,-5-1 0 0,0 1 0 15,0 0 0-15,0-12 0 0,0 0 0 0,4 11 0 16,-4-3-32-16,0 3-14 16,0 1-2-16,0-12-1 0,0 8-63 0,0-8-12 0,0 0-2 15,0 0-499-15</inkml:trace>
  <inkml:trace contextRef="#ctx0" brushRef="#br0" timeOffset="-480">83 3853 1141 0,'-5'11'50'0,"5"-11"11"0,0 0-49 0,-4 8-12 16,4 4 0-16,-4-5 0 0,4 5 82 0,0-1 14 15,0-3 2-15,0 0 1 0,-5 0-17 0,5-1-3 16,0-7-1-16,-4 16 0 0,0-5-41 0,4 1-8 16,4-1-1-16,-4 1-1 0,0-12-15 0,-4 8-2 15,8 3-1-15,-4-3 0 0,0-8-9 0,-4 8 0 16,4-8 9-16,0 0-9 16,0 0-98-16,0 0-24 0</inkml:trace>
  <inkml:trace contextRef="#ctx0" brushRef="#br0" timeOffset="10674">7196 0 554 0,'0'0'24'0,"0"0"6"16,0 0-30-16,0 0 0 0,0 0 0 0,0 0 0 0,0 0 79 15,0 0 9-15,0 0 3 0,0 0 0 0,0 0-20 0,0 0-4 16,0 0-1-16,0 0 0 0,0 0-13 0,0 0-2 15,0 0-1-15,0 0 0 0,0 0-10 0,0 0-1 16,0 0-1-16,0 0 0 0,0 0-9 0,0 0-1 16,0 0-1-16,-5 7 0 0,5-7-2 0,0 0 0 15,0 0 0-15,0 8 0 0,0 0 9 0,-4 0 2 16,4-8 0-16,-4 7 0 0,4-7-12 0,0 8-3 16,-5 0 0-16,5-8 0 0,-4 7-5 0,4-7 0 15,0 8-1-15,-4 0 0 0,4-1-4 0,0 5-1 16,0 0 0-16,4-5 0 0,-4 1 2 0,4 0 1 15,-4-1 0-15,5 1 0 0,-5 0-13 0,0 3 8 16,0-3-8-16,0 4 0 0,4-5 8 0,-4 1-8 16,0 4 0-16,0 3 9 0,4-7-1 0,-4-1-8 0,0 1 12 15,0 4-4-15,-4-1-8 0,4 1 0 0,0-1 0 16,0 1 8-16,0 3-8 0,0 1 0 0,0-1 9 16,0-3-9-16,0 3 10 0,4-3-2 0,-4 3-8 0,0-3 12 15,5 3-12-15,-5 0 9 0,-5 1-9 0,5-1 8 16,-4 1-8-16,4-5 0 0,0 5 9 0,-4-1-9 15,4 1 8-15,-5-1-8 0,5-4 10 0,0 5-10 16,-4-5 8-16,0 5-8 0,4-1 0 0,0 1 0 16,0-5 0-16,0 5 8 0,0-5-8 0,0 5 0 15,-5-1 0-15,5-3 11 0,5 3-11 0,-5 0 10 0,0 5 0 16,0-5 0-16,0-3 0 0,0 3 0 0,0-3 2 16,0 7 0-16,-5-4 0 0,5 1 0 0,0-1-12 0,0 1 0 15,0 3 9-15,0 0-9 0,0-3 0 0,0 3 0 16,5-4 0-16,-5 4 8 0,0 1-8 0,4-5 0 15,0-3 0-15,-4 7 0 0,0-4 0 0,0 1 0 16,5-1 0-16,-5 1 0 0,0-1 0 0,4 4 0 16,-4 1 0-16,4-5 8 0,-4 4-8 0,0-3 0 15,0 3 0-15,0-4 0 0,0 5 0 0,0-5 0 16,0 4 0-16,0 1 8 0,5-1-8 0,-5-4 0 16,4 1 0-16,1 3 0 0,-5-4 0 0,4-3 0 15,-4 3 0-15,4 1 0 0,1 3 0 0,-1-4 0 16,-4-3 0-16,4 3 0 0,-4 5 0 0,0-5 0 15,0 4 0-15,0 4 0 0,0 1 0 0,0-5 0 16,5 0 0-16,-1 0 0 0,-8 1 0 0,4 3 0 0,0 0 0 16,0 0 0-16,0-4 0 0,0 0 0 0,0 1 0 0,0 3 0 15,0-4 0-15,0 0 0 0,0 1 0 0,0-1 0 16,0 0 0-16,0 0 0 0,0-3 0 0,0 3 0 16,0 0 0-16,0 1 0 0,4-1 0 0,-8 0 0 15,-1-3 12-15,5 3-1 0,0 0-1 0,0 4 0 16,0 0-10-16,-4 0-11 0,8-3 3 0,-4-1 0 15,0 4 8-15,0 0 0 0,0-3 0 0,0-1 0 16,0 0 0-16,0 0 0 0,0 1 0 0,0-1 0 16,5 4 0-16,-5-4 0 0,-5 4 0 0,5-3 0 15,5-5 0-15,-5 8 0 0,0-4 0 0,0 1 0 0,4 3 0 16,-4-4 0-16,4 0 0 0,-4 1 0 0,-4-1 0 16,4 4 0-16,4-4 0 0,-4 4 0 0,0-3 0 0,0-1 0 15,0 4 0-15,0 4 0 0,0 0 0 0,0-4 0 16,5 0 0-16,-5 0 0 0,0-3 0 0,0 3 0 15,0-4 0-15,4 4 8 0,-4-4-8 0,4 1 0 16,-4-1 0-16,0 0 0 0,0-3 0 0,0 3 0 16,0 0 0-16,0 0 8 0,0 1-8 0,0-1 0 15,0 0 0-15,0 0 0 0,0 1 0 0,-4-1 0 16,4 0 0-16,0 4 0 0,0 4 0 0,0-4 0 16,-4 4 0-16,4 4 0 0,0-4 0 0,0 0 0 15,0 0 0-15,0 4 0 0,0-4 0 0,0 0 0 16,0 0 0-16,-5 4 0 0,5-4 0 0,0 0 0 15,0 0 0-15,0 0 0 0,0-4 0 0,0 4 0 16,0-4 0-16,-4 4 0 0,4-4 0 0,-4 0 0 16,4 0 0-16,0 4 0 0,-5-4 0 0,5 4 0 0,5-4 0 15,-5 4 0-15,4 0 0 0,-4 0 0 0,0 0 0 0,4 4 0 16,1 0 0-16,-5 3-8 0,0 1 8 0,4 4 0 16,0-12 0-16,1 3 8 0,-5 5 0 0,4-4 0 15,0 0-8-15,-4 4-16 0,5-5 4 0,-1 5 0 16,0-4 12-16,-4-4 0 0,0 0 8 0,0 4-8 15,0-4 0-15,-4 0-15 0,8-4 3 0,-4 4 0 16,0 0 12-16,0 0 0 0,0-4 0 0,0 0 0 16,0 4 0-16,0 0 0 0,0 4 0 0,0-1 0 15,0-3 0-15,0 4-11 0,5 0 11 0,-5 0-10 16,4-4 1-16,-4 0 0 0,0-8 0 0,0 4 0 0,0 0 9 16,0 4 0-16,-4-4 0 0,4 1-8 0,0 2 8 0,0-2 0 15,0-5 0-15,0 0 0 0,0 0 0 0,-5 1 0 16,5-5 0-16,0 0 0 0,0 5 0 0,-4-5 9 15,4-3-9-15,0 3 0 0,0-3 13 0,0-1-4 16,-4-3-1-16,4 0 0 0,4 3 0 0,-4-3 0 16,-4 0 0-16,4 3 0 0,0-3 0 0,0 3 0 15,0 1 0-15,0-4 0 0,-5 3 3 0,5-3 0 16,0 0 0-16,0-8 0 0,0 0-11 0,-8 4 12 16,8-4-12-16,-5 7 12 15,-3-7-32-15,8 0-7 0,-5 0-1 0,-3 0-642 16,-1 0-129-16</inkml:trace>
  <inkml:trace contextRef="#ctx0" brushRef="#br0" timeOffset="12282">607 5132 172 0,'13'-4'16'0,"-13"4"-16"0,4 0 0 0,9 0 0 16,-4 0 131-16,0 0 23 0,-9 0 5 0,4 0 1 0,9-4-81 0,0 4-16 15,-4-4-3-15,-1 4-1 0,5-3-2 0,0 3 0 16,0-4 0-16,5 4 0 0,-5 0-8 0,4-4-1 15,-4 0-1-15,4 4 0 0,-4 0-47 0,5 0 0 16,-1 0 0-16,5 0 0 0,4 0 0 0,-5 4 0 16,5 0 0-16,0-4 0 0,-4 0 0 0,4 0 0 15,0 4 0-15,0-4 0 0,0 0 0 0,0 0 0 16,-4 0 0-16,4-4 0 0,0 4 0 0,0-4 0 16,0 0 0-16,0 0 0 0,4 0 0 0,1 0 0 15,3-3 8-15,-3 7-8 0,-5-4 0 0,4 4 0 16,0 0 0-16,5 0 0 0,-5 0 0 0,1 4 0 15,3-4-12-15,-3 4 12 16,-1-4-32-16,5 3 1 0,-9 1 0 0,0 0 0 16,4-4 1-16,-4 0 0 0,0 0 0 0,4 0 0 0,1 0 10 0,-1-4 1 15,5 0 1-15,-5 1 0 0,5-1 30 0,0 0 5 0,-1 0 2 16,1 0 0-16,0 0-19 0,4 0 0 0,-5 4 0 16,5 0 0-16,-8-3-12 0,3-1-4 0,-3 4 0 0,3 0 0 15,-3 0 16-15,-1 0 0 0,-4 0 0 0,9-4 0 16,-5 4 0-16,0 0 0 0,1-4 0 0,-1 4 0 15,5 0 11-15,-5-4 5 0,5 4 0 0,-5 0 1 16,5-4-17-16,4 4 0 0,-5 4-13 0,1-4 5 16,4-4 8-16,-4 4 0 0,0 0 0 0,-1-3 8 15,-3 3-8-15,3 0 11 0,-3-4-11 0,3 0 12 16,1 0-4-16,0-4 0 0,4 1 0 0,0 3 0 16,0-4 10-16,-5 4 2 0,10 0 0 0,-1 0 0 15,0-3-8-15,5 3 0 0,-5 0-1 0,1 0 0 0,-1 4-11 0,0 0 10 16,-4 0-10-16,5 0 10 0,-1 0-10 15,0 4 0-15,5 0 0 0,4-4 0 0,-8 4 18 0,8-4 2 16,0 0 0-16,0 0 0 0,-5-4 0 0,5 4 0 16,0-4 0-16,0 0 0 0,5 4-8 0,-5-4-2 15,8 0 0-15,-3 4 0 0,-5-7 3 0,4 3 1 16,-4 4 0-16,4-4 0 0,1 8 9 0,-5-4 1 16,-5 0 1-16,5 8 0 0,1-5 8 0,-6 1 2 15,10 0 0-15,-1-4 0 0,-8 0-4 0,4 0-1 16,4 0 0-16,5 0 0 0,-5 4-30 0,0-4 0 15,5 0 0-15,0 0 0 0,-5 0 8 0,5 4-8 16,-5-4 0-16,5 4 0 0,-5 3 9 0,5-3-9 16,-5-4 8-16,1 4-8 0,-5 0 0 0,-9 0 0 15,5 0 0-15,-5 3 0 0,-4-3 16 0,0 0 7 0,-9 0 1 16,1 0 1-16,-1 0-3 0,-8 0-1 0,-5-1 0 0,-4 1 0 16,-4 0-21-16,-1 0 0 0,-8-4 0 15</inkml:trace>
  <inkml:trace contextRef="#ctx0" brushRef="#br0" timeOffset="12892">1054 4766 518 0,'0'0'46'0,"0"0"-37"0,-9-4-9 0,0 4 0 16,9 0 318-16,-8 0 62 0,-1 0 12 0,-4 4 2 15,4 0-255-15,-8 7-51 0,4 1-11 0,-5 3-1 16,1-3-51-16,-5 7-9 0,-4 0-3 0,0 1 0 16,0-1-5-16,5 0-8 0,-5-3 11 0,4 3-11 15,0 0 13-15,5 0-4 0,0-3-1 0,-1 3 0 16,5 0 8-16,5 1 2 0,-1-1 0 0,0 0 0 0,5 4 10 15,0 0 1-15,4 1 1 0,0-1 0 0,0 0-30 0,4 4-16 16,5-4 1-16,-5 0 1 0,13 0 24 16,-4 0 5-16,9 0 1 0,0-7 0 0,8-1-16 15,9-3 0-15,4-5 0 0,14-3 0 16,3-4-44-16,6-7-9 0</inkml:trace>
</inkml:ink>
</file>

<file path=ppt/ink/ink2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30:30.753"/>
    </inkml:context>
    <inkml:brush xml:id="br0">
      <inkml:brushProperty name="width" value="0.1" units="cm"/>
      <inkml:brushProperty name="height" value="0.1" units="cm"/>
      <inkml:brushProperty name="color" value="#3165BB"/>
      <inkml:brushProperty name="fitToCurve" value="1"/>
    </inkml:brush>
  </inkml:definitions>
  <inkml:trace contextRef="#ctx0" brushRef="#br0">0 281 910 0,'0'0'40'0,"8"-3"9"0,1-5-39 0,0 4-10 16,4 0 0-16,-5 0 0 0,5 0 11 0,-4-3 0 16,4-1 0-16,0 4 0 0,-4 0 22 0,4 0 5 15,0 4 1-15,0-3 0 0,4 3 20 0,0-4 4 16,5 4 1-16,4 0 0 0,0 4-29 0,0-4-6 16,4 3-1-16,5-3 0 0,0 0-28 0,-1 0 0 0,5 0 0 15,-4 4 0-15,8-4 0 0,1 4 0 0,4-4 0 0,4 0 0 16,4 0 9-16,0 0-9 0,-4 0 8 15,5 0-8-15,-1 0 0 0,0 0 0 0,1 0 0 16,8 0 0-16,0 0 0 0,0 0 0 0,4-4 0 0,9 0 0 16,-4 1 0-16,4-1 0 0,-9 0 0 0,9-4 0 15,0 1 0-15,0-1 8 0,0 0-8 0,9 0 0 16,4 1 32-16,-9 3 0 0,-4 0 1 0,9-4 0 16,-9 4-16-16,4 4-3 0,1-3-1 0,-1-1 0 15,-8 0 6-15,8 4 1 0,1-4 0 0,3 4 0 16,-8 0 8-16,5 0 3 0,-1 0 0 0,9 0 0 15,-13 4-31-15,4 0 0 0,-4 0 0 0,5-1 0 0,-5 5 13 16,0-4-3-16,-4-4-1 0,12 4 0 0,-8 0 23 16,0 0 4-16,-4 3 0 0,4-3 1 0,-9 0-14 15,1 0-3-15,-1-4-1 0,9 4 0 0,9-4-19 0,-5 4 0 16,-8-4 0-16,0 3 0 0,-1 1 40 0,-3 0 4 16,-1-4 0-16,5 0 1 0,-5 0-45 0,0-4-24 15,-4 4 2-15,-4 0 1 0,-5 0 33 0,-8 0 8 16,0 0 0-16,-5-4 1 0,-4 4-21 0,-4 0 0 15,-14 0 0-15,1 0-644 16,-5 0-134-16</inkml:trace>
  <inkml:trace contextRef="#ctx0" brushRef="#br0" timeOffset="391">5964 0 57 0,'0'0'0'0,"0"0"0"0,0 0 0 0,0 0 0 15,0 0 308-15,9 4 57 0,0 0 11 0,4 4 3 0,-5-1-246 0,5 5-49 16,5-1-9-16,-1 1-3 0,0 0-32 16,1 3-8-16,3 0 0 0,-3-3-1 15,3 3-8-15,1-3-2 0,4-1 0 0,-4 5 0 0,-1-1 33 0,5 1 6 16,-4-1 2-16,-5 0 0 0,5 1-3 0,-5 3-1 16,-4-3 0-16,-4 3 0 0,0-4 2 0,-5 5 0 15,-4-1 0-15,-4 0 0 0,-5 0-29 0,-4 4-6 16,-9-3-1-16,-4 3 0 0,-4 0 7 0,0-4 1 15,-9 4 0-15,0 0 0 0,0-3-32 0,-5 3 0 16,-3 0 0-16,-1-4-800 16,-4 4-165-16</inkml:trace>
</inkml:ink>
</file>

<file path=ppt/ink/ink2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29:58.926"/>
    </inkml:context>
    <inkml:brush xml:id="br0">
      <inkml:brushProperty name="width" value="0.1" units="cm"/>
      <inkml:brushProperty name="height" value="0.1" units="cm"/>
      <inkml:brushProperty name="color" value="#774931"/>
      <inkml:brushProperty name="fitToCurve" value="1"/>
    </inkml:brush>
  </inkml:definitions>
  <inkml:trace contextRef="#ctx0" brushRef="#br0">50 2500 288 0,'0'4'25'0,"0"-4"-25"0,0 0 0 0,0 0 0 15,0 0 161-15,0 0 27 0,0 0 6 0,0 0 1 16,-4-4-81-16,4 4-16 0,0-4-3 0,0 4-1 15,0 0-6-15,0 0-2 0,0 0 0 0,0 0 0 16,0 0-25-16,0 0-5 0,0 0 0 0,0 0-1 16,0 0 8-16,0 0 1 0,0 12 1 0,0-4 0 0,0-8-25 15,-5 7-6-15,5-7-1 0,0 8 0 16,0 4-33-16,0-12 0 0,0 0 0 0,0 0 0 0,0 0 58 0,0 0 5 16,0 0 1-16,0 7 0 15,0-7-103-15,5 8-20 0,-5 4-4 0,0-12-1 0,0 0 80 16,4 7 15-16,-4 5 3 0,0-12 1 0,0 0-27 0,4 8-8 15,-4 3 0-15,0-3 0 16,0-8-25-16,0 0-9 0,0 0-2 0,0 0 0 0,0 0 60 0,0 0 11 16,0 0 2-16,0 0 1 15,0 0-61-15,0 0-12 0,0 0-2 0,0 0-1 16,0 0-129-16,0 0-25 0,0 0-6 0</inkml:trace>
  <inkml:trace contextRef="#ctx0" brushRef="#br0" timeOffset="266">11 2797 1263 0,'0'0'28'0,"0"0"5"0,0 0 2 0,0 0 1 0,0 0-36 0,0 0 0 0,0 11 0 0,0-11 0 16,0 0 94-16,0 8 12 0,0 0 2 0,0-8 1 15,0 0-20-15,-4 8-4 0,4-1-1 0,0-7 0 16,0 0-16-16,0 12-3 0,0-4-1 0,0-8 0 15,0 7-51-15,0-7-13 0,0 12 0 0,0-4 0 16,0-8 10-16,0 11-1 0,0-3 0 0,-5-1 0 16,5-7-9-16,0 8-12 0,0-8 2 0,0 0 1 15,0 0 9-15,0 12 12 0,0-12-2 0,0 7-1 16,0-7-52-16,0 12-10 0,0-4-3 0,0-1-568 16,0-7-115-16</inkml:trace>
  <inkml:trace contextRef="#ctx0" brushRef="#br0" timeOffset="476">2 3155 288 0,'0'0'12'0,"0"0"4"0,0 0-16 0,0 0 0 15,0 0 0-15,0 0 0 0,0 0 272 0,0 0 51 16,0 0 10-16,0 8 3 0,5 0-163 0,-5-8-32 16,0 7-6-16,4 1-2 0,-4 4-59 0,0-12-12 15,0 0-2-15,0 7-1 0,0 1-47 0,0 0-12 16,0-1 0-16,0 5 0 0,0-12 0 0,0 8 0 15,0-4 0-15,0-4 0 0,0 0 0 0,0 0 0 16,0 0 0-16,4 11 0 16,-4-3-108-16,0-8-24 0,0 0-5 0,5 11-429 0,-5 1-86 0</inkml:trace>
  <inkml:trace contextRef="#ctx0" brushRef="#br0" timeOffset="610">46 3429 230 0,'0'0'20'0,"0"0"-20"0,0 8 0 0,0-8 0 16,0 7 204-16,0 1 36 0,0-8 7 0,0 11 1 15,0-11-124-15,0 8-26 0,0 0-5 0,-5 0-1 16,5-8-33-16,0 11-7 0,0-11-2 0,0 8 0 16,0-8-28-16,0 0-6 0,0 0 0 0,0 0-511 15,0 0-101-15</inkml:trace>
  <inkml:trace contextRef="#ctx0" brushRef="#br0" timeOffset="774">46 3625 1436 0,'0'0'32'0,"0"0"6"0,0 0 2 0,0 0 0 0,0 4-32 0,0-4-8 16,0 0 0-16,0 0 0 0,0 12 81 0,0-12 15 15,0 0 4-15,8 7 0 0,-8 1-44 0,5 0-9 16,-5-8-2-16,0 0 0 0,0 0-36 0,0 8-9 16,0-8 0-16,0 0-868 0</inkml:trace>
  <inkml:trace contextRef="#ctx0" brushRef="#br0" timeOffset="2146">8074 2273 57 0,'0'0'0'0,"0"0"0"0,0 0 0 0,0 0 0 15,0 0 0-15,0 0 0 0,0 0 288 0,0 0 52 16,0 0 10-16,0 0 2 0,0 0-205 0,0 0-42 15,0 0-8-15,0 0-1 0,0 0-28 0,0-8-4 16,8 4-2-16,-8 4 0 0,0-4-23 0,0 4-5 16,5-3-1-16,-5 3 0 0,0 0-5 0,0 0 0 15,0 0-1-15,13-4 0 0,0 0-2 0,-13 4 0 16,0 0 0-16,0 0 0 0,0 0 2 0,0 0 0 16,0 0 0-16,0 0 0 0,0 0 1 0,0 0 0 0,0 0 0 0,0 0 0 15,0 0-13-15,0 0-3 0,0 0 0 0,0 0 0 16,0 0-12-16,0 0 9 0,0 0-9 0,0 0 8 15,4 11-8-15,-4-11 0 0,0 12 0 0,0 0 0 16,4-1 0-16,-4-3 0 0,0-8 0 0,-4 11 8 16,8 1-8-16,-4-4 0 0,-4-1 9 0,4 5-9 15,4-4 0-15,-4-8-10 0,0 0 1 0,0 0 0 16,0 0-131-16,0 11-27 0,0-11-5 0,0 8-447 16,0-8-89-16</inkml:trace>
  <inkml:trace contextRef="#ctx0" brushRef="#br0" timeOffset="2503">8113 2485 1134 0,'0'0'50'0,"-5"4"10"16,5 7-48-16,0-3-12 0,0-4 0 0,-4 3 0 0,4 1 112 0,-4 0 19 15,8 0 4-15,-8-1 1 0,-1 1-32 0,5 4-7 16,0-12-1-16,-4 11 0 0,0 1-45 0,4-5-10 16,0 1-1-16,0-8-1 0,0 0-20 0,4 12-4 15,-4-1-1-15,4-3 0 0,-4-8-14 0,0 11 0 16,0 1 0-16,0-12 0 0,9 8-9 0,-9-8-5 15,0 0-1-15,0 11 0 16,0-3-46-16,0-8-10 0,0 0-1 0,-4 8-1 16,4-8-48-16,0 0-10 0,0 0-1 0,-5 11-1 15,1-7-3-15,4-4-1 0,0 0 0 0,0 0 0 16,0 0 50-16,0 0 11 0,0 0 1 0,0 0 1 0,4 16 122 0,1-5 25 16,-5-11 5-16,0 12 1 0,4-5 41 0,-4-7 8 15,-4 12 1-15,4-12 1 0,0 8-28 0,4 3-6 16,-8-3 0-16,-1 3-1 0,5 1-30 0,-4-4-5 0,4-8-2 0,0 0 0 15,-4 11 0-15,4-11 0 0,0 0 0 0,0 8 0 16,-5 4-19-16,1-5-4 0,4-7-1 0,0 0 0 16,0 0-23-16,0 0-11 0,0 0 10 0,0 0-10 15,4 8-15 1,-4-8-9-16,0 0-1 0,5 8-628 0,-5-8-126 0</inkml:trace>
  <inkml:trace contextRef="#ctx0" brushRef="#br0" timeOffset="2829">8078 3036 518 0,'0'0'23'0,"0"0"5"16,0 0-28-16,0 0 0 0,0 0 0 0,0 0 0 0,9 7 256 0,-9-7 45 16,0 0 10-16,4 8 1 0,5 4-174 0,-9-12-35 15,0 0-7-15,-5 7-2 0,5-7-48 0,0 0-10 16,0 12-1-16,0-4-1 0,-4-1-22 0,4-7-12 16,0 0 12-16,0 0-12 0,0 0-10 0,0 0-9 15,0 12-1-15,0-12-1 16,0 8-51-16,0-8-11 0,0 0-1 0,0 0-1 15,0 0 7-15,0 0 2 0,4 11 0 0,-4-11 0 16,5 8 36-16,-5-8 8 0,0 0 2 0,4 12 0 0,0-5 30 0,1 5 10 16,-5-12 0-16,-5 8 0 0,1 3 34 0,4 1 8 15,0-5 0-15,0 1 1 0,-9 0-23 0,9-8-5 16,0 0-1-16,0 7 0 0,0-7 6 0,0 0 1 0,5 8 0 16,-5-8 0-16,-5 12-31 0,5-12 0 15,0 7 0-15,0-7-10 0,0 0 10 0,0 0 0 0,0 0 0 0,0 0 0 31,0 0-45-31,0 0-7 0,0 0-2 0,0 0 0 16,0 12-51-16,0-12-11 0,0 0-1 0,0 0-466 0</inkml:trace>
  <inkml:trace contextRef="#ctx0" brushRef="#br0" timeOffset="3243">8095 3325 345 0,'0'0'31'16,"0"0"-31"-16,0 0 0 0,5 11 0 16,-1 1 133-16,-4-12 21 0,0 0 4 0,0 0 1 15,0 8-43-15,0-8-8 0,0 0-1 0,0 0-1 0,0 11-14 0,0-11-4 16,-4 8 0-16,4-8 0 0,-5 8-32 0,5-8-6 15,0 0-2-15,0 0 0 0,0 7-19 16,0-7-4-16,0 0-1 0,0 0 0 0,0 0-24 0,0 0-9 16,0 0 0-16,0 0 0 15,0 12-77-15,0-12-15 0,0 8-3 0,0-8-1 16,0 0-10-16,0 0-1 0,0 11-1 0,0-11 0 16,9 8 43-16,-9-8 9 0,0 0 1 0,-4 11 1 0,4-11 47 0,0 8 16 15,0-8-12-15,0 0 12 0,-5 12 14 0,5-12 9 16,0 0 1-16,0 0 1 0,-4 7 25 0,4-7 5 15,0 0 1-15,0 0 0 0,-4 12 30 0,4-12 6 16,0 0 2-16,4 11 0 0,-4-11-8 0,4 8-2 16,-4 4 0-16,5-1 0 0,3-3-20 0,-8-8-4 15,0 0 0-15,-4 8-1 0,4-1 3 0,0-7 1 16,0 0 0-16,-4 8 0 0,-1 0 2 0,5-8 1 16,0 0 0-16,0 0 0 0,0 0 2 0,0 0 0 15,0 0 0-15,0 0 0 0,-8 8-22 0,8-8-4 0,0 0-1 16,0 0 0-16,0 0-21 0,0 0-4 0,-5 3 0 15,5-3-1-15,0 0-6 0,0 0-1 0,0 0 0 0,0 0 0 16,0 0-8-16,0 0 0 0,0 0 0 0,0 0 8 16,0 0-8-16,0 0 0 0,0 0 0 0,0 0 0 15,0 0-107 1,0 0-26-16,0 0-6 0</inkml:trace>
  <inkml:trace contextRef="#ctx0" brushRef="#br0" timeOffset="38463">3661 0 115 0,'0'0'0'0,"0"0"10"0,0 0-10 0,0 0 0 0,0 0 0 0,0 0 0 16,0 0 186-16,0 0 35 0,0 0 7 0,0 0 2 0,0 0-132 0,0 0-26 16,0 0-6-16,0 0-1 0,0 0-17 0,0 0-3 15,0 0-1-15,0 0 0 0,0 0-8 0,0 0-1 16,0 0-1-16,0 0 0 0,0 0 2 0,0 0 1 16,0 0 0-16,0 11 0 0,0-11-25 0,-5 16-12 15,5-16 10-15,0 15-10 0,5 0 9 0,-5-3-9 16,-5 7 8-16,5-7-8 0,0 3 8 0,0-3-8 15,5 3 8-15,-5 1-8 0,0-5 0 0,-5 5 8 16,5-1-8-16,0 0 0 0,-4 1 9 0,4-1-9 16,4 1 10-16,-4 3-10 0,0 0 9 0,0 0-9 15,0-3 8-15,0 3-8 0,-4 0 0 0,4 4 8 16,0 4-8-16,0-3 0 0,0-1 0 0,0-4 0 16,4 0 0-16,1 4 0 0,-5 0 0 0,0 4 8 15,0-4-8-15,4-3 0 0,0 3 0 0,-4 0 0 16,0 0 0-16,5 0 0 0,-1 0 0 0,-4 0 8 15,4 1-8-15,-4-1 0 0,0 0 0 0,0 0 8 0,-4 0-8 16,4 4 0-16,0-4 0 0,0 0 0 0,0 0 8 0,4 4-8 16,-4 0 0-16,5-4 8 0,-1 4-8 0,-4-3 8 15,0-1-8-15,-4 4 0 0,4 0 0 0,0 0-11 16,0 3 11-16,0 1 0 0,0-4 0 0,0 0 0 16,-5 4 0-16,5-4 0 0,0 4 0 0,0-4 0 15,5 4 0-15,-1-4 0 0,-4 3 0 0,4-3 0 16,1 4 0-16,-5-4 0 0,0 0 0 0,4 0 0 15,-4 4 0-15,5-4 0 0,-1 4 0 0,-4-4 0 16,4 4 0-16,-4-5 0 0,0 5 0 0,0 0 0 16,-4 0 0-16,4 0 0 0,4 0 0 0,-4 3 0 0,0 1 0 15,0 0 0-15,5-1 0 0,-5-3 0 0,0 4 0 16,0-4 0-16,0-1 0 0,0 1 0 0,0 0 0 0,4 0 0 16,-4 0 0-16,0-4 0 0,0 0 0 0,0 0 8 15,0 4-8-15,0-1 0 0,0 5 0 0,0 0 0 16,-9-4 0-16,9 3 0 0,5 5 0 0,-5-5 0 15,-5 1 0-15,5 0 0 0,-4-1 0 0,4-3 0 16,0 0 0-16,0 4 0 0,0-4 0 0,0 3 8 16,0-3-8-16,-4 4 0 0,8-4 0 0,-8-4 0 15,-1 0 0-15,5 3 0 0,5-3 0 0,-1 0 0 16,-8 4 0-16,4 4 0 0,0-4 0 0,-5 3 0 16,5-3 0-16,0 0 0 0,5 0 0 0,-1 0 0 15,-13-4 0-15,9 0 0 0,5-4 0 0,-1-4 0 16,-8 4 0-16,4-4 0 0,4 1 0 0,-4-5 8 15,-4 4-8-15,4 1 0 0,-5-1 0 0,5 0 8 0,0-7-8 16,-4 3 0-16,-1-3 0 0,1-1 8 0,4-11-8 16</inkml:trace>
  <inkml:trace contextRef="#ctx0" brushRef="#br0" timeOffset="39622">4250 3121 230 0,'0'0'10'0,"0"0"2"0,13-4-12 0,0 0 0 0,0 4 0 0,0-4 0 15,9 4 158-15,-5 0 29 0,-4 0 5 0,5 0 2 0,-1 0-128 0,0 0-26 16,9 4-4-16,0-4-2 0,0 4-3 0,5-4-1 16,-5 4 0-16,4-4 0 15,0 0 1-15,1 0 0 0,3 3 0 0,1 1 0 0,0-4-11 0,4 0-1 16,0 4-1-16,0-4 0 0,4 0-10 0,1 0-8 15,-1 4 12-15,5 0-12 0,-1-4 0 0,1 0 0 16,0 0 0-16,4 0 0 0,-9 0 0 0,9 0 0 16,-4 4 0-16,4-4 0 0,0 4 0 0,0-4 10 15,0 0-10-15,4 0 12 0,0 0 8 0,1 3 1 16,-1 1 1-16,1 0 0 0,-1 4 7 0,0 0 2 16,-4-5 0-16,5 1 0 0,-1 0-19 0,0-4-3 15,5 0-1-15,0-4 0 0,8 0-8 0,-4 1 10 16,-4-5-10-16,-1 4 10 0,1-8-10 0,-5 5 8 15,5 3-8-15,-5 4 8 0,1-4-8 0,-5 4 0 16,-4 0 0-16,4 4 8 0,-9-4-8 0,0 4 8 0,-4 7-8 16,0-3 8-16,-4 0-8 0,-5-1 0 0,1-3 0 15,-1-4 8 1,-8 4-136-16,4-8-28 0</inkml:trace>
  <inkml:trace contextRef="#ctx0" brushRef="#br0" timeOffset="39898">7432 2951 230 0,'0'0'20'0,"0"0"-20"16,0 0 0-16,0 0 0 0,0 0 280 16,0 0 52-16,0 0 11 0,0 0 1 0,0 0-243 0,9 0-49 15,4 8-9-15,0-4-3 0,0-1-11 0,-5 9-2 16,10-4-1-16,-5 3 0 0,-5-3 18 0,5 0 3 15,5 3 1-15,-1 1 0 0,-4-1 11 0,0 5 2 16,-4-1 1-16,4 4 0 0,0-3-21 0,0-1-4 16,-13-3-1-16,4 3 0 0,0 1-4 0,-4 3 0 15,-4-4-1-15,-9 5 0 0,0-1-11 0,-4-4-3 16,-1-3 0-16,-3-1 0 0,-5 1-17 0,-5-4 0 16,1 3 0-16,0-3-1066 0</inkml:trace>
  <inkml:trace contextRef="#ctx0" brushRef="#br0" timeOffset="40841">397 3271 1443 0,'0'0'32'0,"0"0"6"0,0 0 2 0,0 0 0 16,0 0-32-16,0 0-8 0,0 0 0 0,0 0 0 0,4-8 28 0,5 4 4 15,4 0 1-15,-5 4 0 0,5 0-9 0,0 0-3 16,0-3 0-16,5 3 0 0,-1 0 15 0,5-4 2 16,4 0 1-16,0 8 0 0,9 0-4 0,-5 3-1 15,5-7 0-15,4-4 0 0,4 1-14 0,5-1-2 16,4 4-1-16,4 0 0 0,-4 0 39 0,4 0 8 15,5-4 2-15,0 4 0 16,-1 8-104-16,5-8-21 0,-4 0-4 0,8 0-1 0,5-4 53 16,-5 4 11-16,5-4 0 0,9 4 0 0,-5 0 0 0,-5 0 0 15,1 0 0-15,4 0 0 0,0-8 0 0,-4 8 0 16,-5-4 0-16,5 0 0 0,-5 4 10 0,0 0-1 16,-4-3 0-16,0 3 0 0,-4-4 7 0,-4 4 0 15,-1 0 1-15,-4-4 0 0,0 0-4 0,-9 0-1 0,1 0 0 0,-1 4 0 16,-13-4-12-16,1 1 9 0,-1-1-9 0,-8 0 8 15,-1 4-8-15,-8-4 0 0,0-4 0 0,-4 5 0 16,-5 3-126 0,-4 0-24-16,0 0-5 0,-13 11-1 0</inkml:trace>
  <inkml:trace contextRef="#ctx0" brushRef="#br0" timeOffset="41384">657 2986 1605 0,'0'0'35'0,"0"0"7"0,0 0 2 0,0 0 2 0,0 0-37 0,0 0-9 0,0 0 0 0,0 0 0 16,-17 4 70-16,4 7 12 0,0 1 2 0,-5 3 1 16,-4 4-26-16,5 4-6 0,-5-3-1 0,1-1 0 15,-1 4-29-15,-4 0-7 0,0 0 0 0,-4-3-1 16,4-1-15-16,4 0 0 0,-4 4 0 0,0-3 0 16,13-5 25-16,-4 4 12 0,-1-3 3 0,5-1 0 0,0 4-31 15,5-3-9-15,-1-1 0 0,5 4 0 16,-5-3 0-16,9 3 0 0,0-4 0 0,4-3 0 0,1 3 8 15,3 1-8-15,1-5 0 0,13 1 0 0,-1 3 13 16,1-3-4-16,4 0-1 0,9-5 0 0,4 1 4 16,4 0 0-16,0-1 0 0,-4 1 0 0,9 0 16 0,-4-4 3 15,-1 3 1-15,0-3 0 16,-4 0-71-16,5 0-13 0,-5-4-4 0,0 0 0 16</inkml:trace>
</inkml:ink>
</file>

<file path=ppt/ink/ink2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30:46.870"/>
    </inkml:context>
    <inkml:brush xml:id="br0">
      <inkml:brushProperty name="width" value="0.1" units="cm"/>
      <inkml:brushProperty name="height" value="0.1" units="cm"/>
      <inkml:brushProperty name="color" value="#774931"/>
      <inkml:brushProperty name="fitToCurve" value="1"/>
    </inkml:brush>
  </inkml:definitions>
  <inkml:trace contextRef="#ctx0" brushRef="#br0">195 277 115 0,'0'0'10'0,"0"0"-10"16,0 0 0-16,0 0 0 0,0 0 156 0,0 0 28 15,0 0 7-15,0 0 1 0,0 0-52 0,0 0-9 16,-9-7-3-16,9 7 0 0,0 0-77 0,0 0-16 15,-4-4-3-15,4 4-1 0,0 0 26 0,-4-8 6 16,-1 0 1-16,1 1 0 0,4 7-10 0,0 0-2 16,0 0 0-16,-4 0 0 0,-1-8 4 0,1 4 1 15,-5-4 0-15,9 8 0 0,0 0-14 0,0 0-3 16,-8 0-1-16,-1 0 0 0,0 0-23 0,9 0-4 16,-13 4 0-16,9-4-1 0,-5 4-11 0,1 0 0 15,3 4 9-15,-3-1-9 0,3 1 8 0,-3 0-8 16,3 7 8-16,-3-3-8 0,-1 3 0 0,5 4 0 0,-5 1 0 0,5-1 8 15,-1 4-8-15,5 4 0 0,-8 0 0 0,3 4 0 16,1 0 0-16,4 3 0 0,0 5 0 0,0-1-8 16,0-3 8-16,4 0 0 0,1-1 0 0,3 1-8 15,-3 0 8-15,3-8 0 0,1 0 0 0,4-4 0 16,0-4 0-16,4 0-8 0,-4-3 8 0,13-5 0 16,-13-7 0-16,9 0 0 0,0-8 0 0,4 0 0 15,4-7 0-15,-4-5 0 0,0-7 0 0,0-4 0 16,4-3 21-16,-12-9 3 0,3-3 1 0,-3-5 0 0,-1 1 14 15,0-4 2-15,1 4 1 0,-5-4 0 0,0 3 13 16,0 1 2-16,-13 4 1 0,4 3 0 0,-4 1-24 0,-4 7-5 16,-5-8-1-16,-4 9 0 0,-4 3-10 0,-1 0-2 15,1 0-1-15,-9 4 0 0,9-4 1 0,-5 7 0 16,-4 5 0-16,4 3 0 0,5 5-16 0,0 3 8 16,-9 0-8-16,4 8 0 0,9 4 0 0,0 3 0 15,-9 1-13-15,9 3 4 16,0 0-35-16,0 5-8 0,0-5 0 0,5 4-1 15,-1 1-102-15,5-5-20 0,-1 0-4 0</inkml:trace>
  <inkml:trace contextRef="#ctx0" brushRef="#br0" timeOffset="236">316 493 921 0,'0'0'40'0,"0"0"10"0,0 0-40 0,-4 8-10 0,4-8 0 0,0 11 0 16,4 1 273-16,1 0 53 0,-5-1 10 0,8 5 3 15,5-1-226-15,-8 0-45 0,3 5-8 0,1-1-3 16,-5 0-25-16,5 0-4 0,0 1-2 0,-1-1 0 16,1-4-16-16,4 5-10 0,-4-1 12 0,-1 0-12 15,1-3 9-15,0-1-9 0,-1-3 0 0,5 3 9 16,-4-4-201-16,0-3-40 0</inkml:trace>
  <inkml:trace contextRef="#ctx0" brushRef="#br0" timeOffset="657">711 616 172 0,'0'0'8'0,"0"0"1"0,0 0-9 0,0 0 0 16,0 0 0-16,0 12 0 0,0 0 390 0,-9-1 76 16,9-3 15-16,0 7 3 0,9-3-336 0,-9-1-68 15,0 1-14-15,0 3-2 0,4 5-31 0,0-5-5 16,1 0-2-16,-1-3 0 0,5 0-17 0,-1-5-9 16,-8-7 10-16,9 8-10 0,4 0 14 0,-4-8-3 0,-9 0-1 15,13-4 0-15,-5-4 4 0,1 0 1 0,0-7 0 0,-1 3 0 16,1-7-3-16,-5 4-1 0,1-5 0 0,3 1 0 15,-8 0-11-15,0 0 12 0,5 3-12 0,-5 1 12 16,0 3 2-16,0 1 1 0,0 11 0 0,0 0 0 16,0 0 0-16,0 0 0 0,0 0 0 0,0 0 0 15,8-4-15-15,-8 4 8 0,5 8-8 0,3 3 0 16,1-3 0-16,0 3 0 0,-1 5 0 0,1-5 0 16,0 5 28-16,0-5 7 0,-1 1 1 0,1-1 0 15,0-3-36-15,-1-4 0 0,5 0 0 0,-4-4 0 16,0-8 0-16,-1 0 0 0,5 1 0 0,-4-5 0 15,-5 1 0-15,5-5 0 0,0 1 0 0,-1 3 0 16,1-3 0-16,0 3-14 0,-5-3 1 0,9 3 0 16,-4-3-163-16,4 3-32 0</inkml:trace>
  <inkml:trace contextRef="#ctx0" brushRef="#br0" timeOffset="1300">1227 632 691 0,'-5'0'30'0,"5"0"7"0,-4 0-29 0,4-8-8 16,-4 4 0-16,-1-3 0 0,5-1 283 0,0 4 55 15,-4 0 11-15,4 0 3 0,-4-3-228 0,4-1-46 16,-5 0-9-16,5 1-1 0,-4-1-44 0,4 0-9 16,-4-3-2-16,4 3 0 0,-5 4-13 0,5-4 8 15,0 4-8-15,0 4 0 0,0-3 8 0,0 3-8 16,-8 0 0-16,8 0 0 0,0 0 0 0,0 0 0 0,-9 0-13 15,5 3 4-15,4-3-6 0,0 0-1 0,-9 8 0 0,0 0 0 16,5 3 8-16,0-3 8 0,4-8-13 0,-5 12 5 16,-3-1 8-16,8 1-10 0,0-12 10 0,-5 11-10 15,5 1 10-15,0-1 0 0,0-3 0 0,5 4-8 16,-5-1 8-16,4 1 0 0,0 3 8 0,1 1-8 16,3-5 0-16,-3 1 0 0,-5-1 0 0,4-3 8 15,5 0 0-15,-9-8 1 0,0 0 0 0,4 7 0 16,13 1 8-16,-17-8 2 0,5 4 0 0,8-4 0 15,-5 0-4-15,5-4-1 0,0 4 0 0,0-8 0 16,-4 5-5-16,4-5-1 0,0 0 0 0,0 0 0 16,0-3-8-16,-4 3 12 0,4-3-12 0,-5-5 12 0,1 1-12 15,0 3 0-15,-1-3 0 0,-3-1 8 0,3-3-8 16,-3 4 0-16,-1 3 0 0,5 1 0 16,-1-1-16-16,-8 4-8 0,0-3-1 0,0 11-1 15,0 0-62-15,0 0-12 0,0-4-2 0,0 4-1 16,0 0-14-16,0 0-3 0,5-8-1 0,-5 8 0 15,0 0 37-15,0 0 7 0,4-7 1 0,-4 7 1 0,0 0 75 16,4-4 25-16,1-4 0 0,-5 8 0 0,8 0 54 0,-8 0 10 16,0 0 3-16,0 0 0 0,5-4 5 0,-5 4 2 15,0 0 0-15,8 4 0 0,1 0-32 0,0 4-7 16,-9-8 0-16,4 11-1 0,0-3-16 0,1 0-3 16,-1-1-1-16,-4 5 0 0,4-1 10 0,1-3 3 15,-1 0 0-15,0-1 0 0,-4 5-16 0,5 3-4 16,-5 1 0-16,4-1 0 0,-4-3-19 0,0-1-4 0,-4-3-1 15,4 4 0-15,-5-1 5 0,1 1 1 0,0-5 0 0,-5 1 0 16,5 0-6-16,-5-4 0 0,0 3-8 0,1 1 12 16,8-8-24-16,-5 0-6 0,5 0-1 0,-8 0 0 31,-1-4-117-31,5 0-23 0,-1-3-5 0</inkml:trace>
  <inkml:trace contextRef="#ctx0" brushRef="#br0" timeOffset="1521">1643 231 1036 0,'0'0'92'0,"0"0"-73"0,0 0-19 0,0 0 0 0,0 0 184 0,0 0 34 15,13 0 6-15,-5 4 2 0,-3 4-106 0,3-1-20 16,1 5-5-16,0 3-1 0,-5 5-36 0,5 3-7 16,-9 4-2-16,4 0 0 0,5 11-22 0,-5 1-5 15,0-1-1-15,5 1 0 0,4 3-8 0,-9 1-1 16,1-5-1-16,-5 1 0 0,-5-5-11 0,5 1 0 15,-4-8 0-15,0 0 8 16,-14-8-55-16,10-3-11 0,-1-9-2 0,0-3-640 16,1-4-128-16</inkml:trace>
  <inkml:trace contextRef="#ctx0" brushRef="#br0" timeOffset="1677">1487 331 1267 0,'0'0'112'0,"0"0"-89"16,8 0-23-16,5-4 0 0,-13 4 181 0,13 0 32 0,9 0 7 0,-5 0 0 15,5 0-143-15,0 0-29 0,-1-3-5 0,5 3-2 16,0-4-2-16,-4 0-1 0,4 0 0 0,0 0 0 16,-4-4-14-16,4 5-4 0,0-5 0 0,-9 4 0 31,5-4-156-31,-5 1-32 0</inkml:trace>
</inkml:ink>
</file>

<file path=ppt/ink/ink2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30:54.419"/>
    </inkml:context>
    <inkml:brush xml:id="br0">
      <inkml:brushProperty name="width" value="0.1" units="cm"/>
      <inkml:brushProperty name="height" value="0.1" units="cm"/>
      <inkml:brushProperty name="color" value="#774931"/>
      <inkml:brushProperty name="fitToCurve" value="1"/>
    </inkml:brush>
  </inkml:definitions>
  <inkml:trace contextRef="#ctx0" brushRef="#br0">0 0 921 0,'0'0'82'0,"0"0"-66"0,0 0-16 0,0 0 0 15,0 0 170-15,0 0 30 0,0 0 7 0,0 0 1 16,0 0-124-16,0 0-25 0,4 12-5 0,5-4-1 15,-9-8-32-15,8 11-6 0,1 1-2 0,0-4 0 16,-9-8 9-16,0 0 2 0,0 0 0 0,8 7 0 16,-8-7-8-16,0 0 0 0,0 0-1 0,9 4 0 15,-4 4-95-15,-5-8-18 0</inkml:trace>
</inkml:ink>
</file>

<file path=ppt/ink/ink2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30:53.777"/>
    </inkml:context>
    <inkml:brush xml:id="br0">
      <inkml:brushProperty name="width" value="0.1" units="cm"/>
      <inkml:brushProperty name="height" value="0.1" units="cm"/>
      <inkml:brushProperty name="color" value="#774931"/>
      <inkml:brushProperty name="fitToCurve" value="1"/>
    </inkml:brush>
  </inkml:definitions>
  <inkml:trace contextRef="#ctx0" brushRef="#br0">0 107 115 0,'0'0'0'0,"0"0"10"0,0 0-10 0,0 0 0 0,0 0 0 0,0 0 0 15,0 0 299-15,0 0 57 0,0 0 12 0,0 0 3 0,0 0-217 0,0 0-43 16,0 0-9-16,0 0-2 0,0 0-39 0,0 0-8 16,0 0-1-16,0 0-1 0,0 12-24 0,4-4-5 15,1-1-1-15,3 5 0 0,-3-4-12 0,-1 7-9 16,0-3 12-16,1 3-12 0,3 4 8 0,-8 1-8 15,0-1 0-15,5 0 0 0,-5 4 0 0,4 0 0 16,-4-3 0-16,-4-1 0 16,-5 0-119-16,5 0-24 0,-1-3-5 0</inkml:trace>
  <inkml:trace contextRef="#ctx0" brushRef="#br0" timeOffset="320">264 127 230 0,'0'0'20'0,"0"0"-20"0,-4 11 0 0,4 1 0 15,-4 3 268-15,-1 5 48 0,1-5 11 0,8 0 1 16,5 8-170-16,0-3-34 0,-14 3-8 0,1-4 0 16,4 0-70-16,4-3-14 0,9-5-2 0,-4 1-1 15,-9-12-19-15,0 0-10 0,4 0 10 0,9 0-10 16,-4-12 16-16,0 5-4 0,-5-5 0 0,5-3 0 15,8-5 10-15,-4 1 2 0,-13-8 0 0,9 4 0 16,-1 0 13-16,1 0 3 0,-13 4 1 0,8-1 0 16,9-3 5-16,-9 4 1 0,-17 3 0 0,9 1 0 0,17 3-16 15,-13 5-3-15,-17-5-1 0,8 8 0 0,9 4-15 16,-9 0-2-16,-4 4-1 0,0 0 0 0,13-4-9 16,-13 12 0-16,-4 3 0 0,4 0 0 15,0 5-42-15,4-1-1 0,1-4 0 0,-5 1-677 16,-5 3-135-16</inkml:trace>
  <inkml:trace contextRef="#ctx0" brushRef="#br0" timeOffset="1239">654 0 1429 0,'-21'0'63'0,"21"0"13"0,0 0-60 0,0 0-16 0,0 0 0 0,-5 7 0 16,1 1 86-16,0 4 14 0,4 3 4 0,-5 0 0 15,-8 1-55-15,9 3-10 0,4 0-3 0,-4 4 0 16,-9 4-15-16,4-3-3 0,9 2-1 0,0-2 0 0,-4-5-8 16,4-4-1-16,-5 1-8 0,5-5 12 0,5-3-12 0,-5-8 11 15,0 0-11-15,0 0 10 0,0 0 8 0,4-8 2 16,-8-3 0-16,4-1 0 0,4-7-9 0,0 0-2 15,1-5 0-15,-1 1 0 0,-4 0-9 0,4 0 0 16,5 0 0-16,0 4 0 0,-9-1 0 0,4 5 0 16,13 0 0-16,-4 3 0 0,-4 1 0 0,0 7 0 15,4 0 0-15,4 8 0 0,-4 0 0 0,0 3 0 16,-4 5 0-16,4-1 0 0,4 5 0 0,-8 3 16 16,-9 0-2-16,8 8-1 0,5-4 19 0,-8 4 4 15,-10-4 1-15,5 1 0 0,0 3-2 0,0-4-1 16,0 0 0-16,-4 0 0 0,-5 4-19 0,1-8-4 15,3 4-1-15,-3-3 0 0,-5-1-10 0,4 0 0 16,9-4-10-16,0-3 10 16,0-4-220-16,0-8-37 0</inkml:trace>
  <inkml:trace contextRef="#ctx0" brushRef="#br0" timeOffset="1490">1240 408 633 0,'0'0'56'0,"0"0"-44"16,0 8-12-16,4 3 0 0,9 1 260 0,-9 3 51 15,-8-3 9-15,8-1 3 0,5-3-254 0,-5 4-50 16,-4-5-11-16,0-7-543 16,0 12-109-16</inkml:trace>
  <inkml:trace contextRef="#ctx0" brushRef="#br0" timeOffset="1667">1045 107 1976 0,'0'0'44'0,"0"0"8"0,8 4 3 0,1 0 0 0,-9-4-44 0,13 12-11 16,9-5 0-16,-5 5 0 0,-8 0 60 0,8-1 9 0,0-3 3 0,1 3 0 15,-1-3-45-15,-4 0-9 0,0-1-2 16,9-3 0-16,-5-4-16 0,-4 0-12 0,-4 0 1 0,4-4-998 16</inkml:trace>
</inkml:ink>
</file>

<file path=ppt/ink/ink2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31:04.882"/>
    </inkml:context>
    <inkml:brush xml:id="br0">
      <inkml:brushProperty name="width" value="0.1" units="cm"/>
      <inkml:brushProperty name="height" value="0.1" units="cm"/>
      <inkml:brushProperty name="color" value="#774931"/>
      <inkml:brushProperty name="fitToCurve" value="1"/>
    </inkml:brush>
  </inkml:definitions>
  <inkml:trace contextRef="#ctx0" brushRef="#br0">136 316 172 0,'0'0'16'0,"0"0"-16"0,0 0 0 0,-9 8 0 0,1-1 296 0,-5 1 57 15,0 0 11-15,4 7 3 0,-4 1-219 0,0 3-44 16,0 4-9-16,4 0-2 0,0 4-60 0,1 4-12 16,-1 4-2-16,0-1-1 0,9 5 20 0,0-4 4 15,0-1 1-15,0 1 0 0,5 3-23 0,3-7-5 16,1-4-1-16,0 4 0 0,4-8 14 0,4-4 2 15,-4-3 1-15,5-5 0 0,3-3-4 0,-3-8-1 16,-1-4 0-16,-4-7 0 0,4-9-26 0,9 1 0 16,0-8-12-16,0 0 12 15,5-11-82-15,-5-1-9 0,0 1-1 0,0-9-1 16,-5 5-31-16,1-4-5 0,-9 0-2 0,0-1 0 16,0-3 78-16,-4 0 15 0,-5 0 3 0,-4 4 1 0,0 3 34 0,0 1 0 15,-4 4 0-15,-1 3 0 0,-3 0 24 0,3 12-2 16,1 4 0-16,0 3 0 0,4 5 66 0,-5 3 12 0,5 8 4 15,0 0 0-15,0 0-40 0,-8 12-7 0,8 3-1 0,-5 4-1 16,-3 1-23-16,8 7-5 0,0 3-1 0,0 1 0 16,-5 8 12-16,5-1 2 0,-4 9 1 0,4-5 0 15,-4 0-25-15,4 5-4 0,0 3-2 0,0-4 0 16,0 4-10-16,0-8 0 0,-5 1 9 0,5-5-9 16,5-7 0-16,-5 0 9 0,4-12-9 0,-4 0 0 15,0-7 8-15,4 0-8 0,-4-12 0 0,0 0 0 16,0 0-8-16,0 0-6 0,9-16-1 0,0 1 0 15,-1-5-21-15,1 1-5 16,-5-4-1-16,5 0 0 0,0-4 30 0,-5 4 12 0,5 4-8 0,-1-5 8 16,1 5 0-16,0 4 8 0,-1 3 0 0,-3 5 0 0,3 3 22 15,-8 4 5-15,13 4 1 0,-4 3 0 0,0 5-12 16,-5 3-1-16,5 1-1 0,-5 3 0 0,0 0-1 0,1 4 0 16,-1 4 0-16,0 0 0 0,5-4-5 0,-5 4-2 15,-4 0 0-15,5 0 0 0,-1 0-14 0,0 0 8 16,-4-4-8-16,5 0 0 15,-5-7-46-15,4-1-15 0,-4 1-3 0,4-9-1 16,-4-7-99-16,0 0-19 0,0 0-4 0</inkml:trace>
  <inkml:trace contextRef="#ctx0" brushRef="#br0" timeOffset="255">812 647 1591 0,'0'0'70'0,"0"0"15"0,0 8-68 0,0 4-17 16,-4 3 0-16,-1 1 0 0,5 3 56 0,5-4 7 0,-1 4 1 0,0 1 1 15,1-5-39-15,-1 1-8 0,0-1-2 0,1-3 0 16,3-5-16-16,-3 1 0 0,3-4 0 16,-8-4 0-16,0 0 58 0,9-8 11 0,0 0 3 0,-1-3 0 15,5-5-72-15,-4-3-23 0,4 0 0 0,0 0 0 16,-4-5 38-16,-1 5 7 0,-3 0 2 0,-5 0 0 16,0-1 32-16,0 1 6 0,-5 4 2 0,-3-1 0 15,-1-3-25-15,-4 4-5 0,0 7-1 0,0 0 0 16,4 1-23-16,1 3-10 0,3 4 8 0,-3 7-8 15,-5-3-24-15,4 4-11 0,5 0-1 16,-1 3-1-16,5 1-142 0,5-1-28 0,-1 5-5 16</inkml:trace>
  <inkml:trace contextRef="#ctx0" brushRef="#br0" timeOffset="561">1150 478 2023 0,'0'0'44'0,"0"0"10"0,0 0 2 0,-8 11 0 0,3 5-44 0,1-1-12 16,-5 1 0-16,1 7 0 0,-1 0 23 0,5 0 2 16,-5 0 1-16,5 4 0 0,-1-8-18 0,5 5-8 15,5-5 0-15,-5-4 8 0,4 1-8 0,-4-1 0 16,4-3 0-16,5-5 0 0,-9-7 0 0,9 4 8 16,4-4-8-16,-5-4 8 0,5 0 2 0,-4-3 0 15,0-5 0-15,4 1 0 0,-5-5-2 0,1 1 0 16,-5-1 0-16,5-3 0 0,-5 0 9 0,1 3 2 0,-1 1 0 15,-4 0 0-15,4-1 8 0,-4 5 1 0,-4-9 1 16,0 9 0-16,-5-1-7 0,0 1-2 0,-4-1 0 0,5 4 0 16,-5-3-11-16,0 7-9 0,0-4 12 0,0 4-12 15,4 1 0-15,0 6 0 0,1-3 0 0,3 4-9 16,5-4-88 0,-8 8-18-16,3 0-3 0,5-8-854 0</inkml:trace>
  <inkml:trace contextRef="#ctx0" brushRef="#br0" timeOffset="825">1371 409 864 0,'0'0'76'0,"0"0"-60"0,0 0-16 0,0 0 0 0,0 0 214 15,0 0 40-15,0 0 8 0,0 11 2 0,0 5-190 0,-4-5-38 16,0-3-7-16,-1 7-1 0,1-3-28 0,0 3 0 16,-1 1 0-16,5-5 0 0,0 5 8 0,0-5-8 15,5 5 8-15,-1-1-8 0,0-7 0 0,1 3 0 16,3 5 0-16,1-5 0 0,0 1 22 0,4-1 6 15,4 1 0-15,-4-1 1 0,0 1-16 0,-4 0-3 16,-1-5-1-16,5 5 0 0,-8-1 11 0,3 5 1 16,-3-5 1-16,-5 5 0 0,-5-9 8 0,-3 9 2 15,-1-5 0-15,-4 1 0 0,4 0-20 0,-4-5-3 16,0 5-1-16,0-5 0 0,0-7-8 0,0 8 0 16,5 0 0-16,-1-4 8 15,5-4-155-15,4 0-31 0</inkml:trace>
  <inkml:trace contextRef="#ctx0" brushRef="#br0" timeOffset="1108">1683 732 1555 0,'0'0'34'0,"13"-8"7"0,0 1 2 0,0-1 1 0,-4-3-36 0,4-1-8 0,4 0 0 0,-4-3 0 15,0 3 29-15,-4-7 4 0,4 4 1 0,-4-1 0 16,4 1-1-16,-9 0 0 0,0-1 0 0,1 1 0 15,-5-5-5-15,-5 5 0 0,1-4-1 0,0 3 0 16,-5 1 10-16,0 0 3 0,1 3 0 0,-5 0 0 16,0 9-21-16,4 3-4 0,-4 0-1 0,0 7 0 0,0 5-6 15,4 3 0-15,1 4-8 0,-5 5 12 0,0-5-4 16,8 8-8-16,-3 4 11 0,3-4-11 16,5 0 8-16,5 3-8 0,-1-6 0 0,9-1 0 0,0-4 12 15,0-8-12-15,4 1 12 0,5 0-12 0,0-5 28 0,-1-3-2 16,1-4 0-16,0 0 0 0,-1-8-16 0,5 5-10 15,-8-5 12-15</inkml:trace>
</inkml:ink>
</file>

<file path=ppt/ink/ink2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31:03.671"/>
    </inkml:context>
    <inkml:brush xml:id="br0">
      <inkml:brushProperty name="width" value="0.1" units="cm"/>
      <inkml:brushProperty name="height" value="0.1" units="cm"/>
      <inkml:brushProperty name="color" value="#774931"/>
      <inkml:brushProperty name="fitToCurve" value="1"/>
    </inkml:brush>
  </inkml:definitions>
  <inkml:trace contextRef="#ctx0" brushRef="#br0">234 0 864 0,'0'0'76'0,"0"0"-60"0,0 0-16 0,0 0 0 16,0 0 276-16,0 0 53 0,-4 12 11 0,0 0 1 16,4 3-237-16,4 8-47 0,-4 0-9 0,4 8-3 15,1 8-16-15,-1-5-3 0,0 5-1 0,1-1 0 16,3 5-14-16,-3 3-3 0,-1 0-8 0,0-3 12 15,-4-1-12-15,0-4 11 0,-4 1-11 0,4-4 10 16,-4-5-10-16,-1 1-9 0,1-8 9 0,0 1-13 16,-1-9-42-16,1-4-8 0,0 1-1 0,-5-4-1 15,9-8-131-15,0 0-27 0,-13-8-5 0</inkml:trace>
  <inkml:trace contextRef="#ctx0" brushRef="#br0" timeOffset="351">52 586 403 0,'-26'-19'36'0,"22"11"-36"0,-5-3 0 0,5-1 0 0,0 4 316 0,-1 1 56 16,5 3 11-16,0 4 2 0,0 0-198 0,9-4-40 15,4 0-8-15,4 4-2 0,5 0-91 0,0 0-18 16,4 0-4-16,0 4-1 0,4-4-6 0,0 0-1 16,1 0 0-16,-5 0 0 0,0-4-16 0,0 0 0 15,0 0 0-15,0-3 0 0,-5-1-8 0,1-4-6 16,0 5-1-16,-5-1 0 0,-4 0 15 0,0 4 0 16,4-3 9-16,-4 7-9 0,-4 0 0 0,0 7 0 15,-1 1-11-15,1 4 11 0,-5 7 0 0,1 0 0 0,-1 4 0 0,-4 0 0 16,0 8 0-16,0-4 0 0,0-4-9 0,4 0 9 15,5-3 0-15,0-1 0 0,-1 0 0 0,1-7 0 16,0-1 0-16,4-3 0 0,-5-8 0 0,5 0 0 16,-4-4 0-16,0-4 0 0,4-3 0 0,0-1 0 15,0-3 28-15,0 0 2 0,0-5 1 0,0 1 0 16,0-4-23-16,0 0-8 0,0 0 0 0,-5 3 0 16,1-3 16-16,-4 4-4 0,3 4 0 0,-8-5 0 15,0 5 11-15,-4 3 1 0,-5-3 1 0,0 3 0 16,-8 5 0-16,4-1 0 0,-4 4 0 0,-1 4 0 15,1 0-12-15,0 8-2 0,-1 3-1 0,-3-3 0 16,3 4-10-16,1 3 0 0,-5-3 0 0,14 3-815 16,-10 0-160-16</inkml:trace>
</inkml:ink>
</file>

<file path=ppt/ink/ink2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31:02.041"/>
    </inkml:context>
    <inkml:brush xml:id="br0">
      <inkml:brushProperty name="width" value="0.1" units="cm"/>
      <inkml:brushProperty name="height" value="0.1" units="cm"/>
      <inkml:brushProperty name="color" value="#774931"/>
      <inkml:brushProperty name="fitToCurve" value="1"/>
    </inkml:brush>
  </inkml:definitions>
  <inkml:trace contextRef="#ctx0" brushRef="#br0">0 0 115 0,'0'0'10'0,"0"0"-10"0,0 0 0 0,0 0 0 0,0 0 151 0,0 0 28 16,0 0 5-16,0 0 2 0,0 0-85 0,0 0-17 16,0 0-3-16,0 0-1 0,0 0-5 0,0 0-2 15,0 0 0-15,0 0 0 0,0 0-33 0,0 0-6 16,0 0-2-16,0 0 0 0,0 0 15 0,0 0 2 15,0 0 1-15,0 0 0 0,0 0 2 0,5 16 1 16,-5-1 0-16,4 0 0 0,0 5-30 0,1-1-7 16,3 4 0-16,1 4-1 0,0-4 21 0,-5 4 5 15,0 8 1-15,1 3 0 0,-1-3-30 0,5 7-12 16,-5 5 11-16,-4-1-11 0,4-4 12 0,-4 5-4 0,5-1-8 16,-1 0 12-16,0 4-12 0,1-8 8 0,-5-3-8 15,0 0 0-15,0-9 8 0,-5-3-8 0,5-4 0 0,0 1 9 16,9-9-9-16,-9 0 10 0,0-7-10 0,0-8 10 15,0 0 2-15,0 0 0 0,0 0 0 0,0 0 0 16,0 0 24-16,0 0 6 0,0 0 1 0,0-4 0 16,0-3-27-16,0-5-4 0,0-3-2 0,-4 3 0 15,-1 0-81-15,1 5-16 16,0-5-3-16</inkml:trace>
  <inkml:trace contextRef="#ctx0" brushRef="#br0" timeOffset="361">87 501 936 0,'0'0'41'0,"0"0"9"0,0 0-40 0,0 0-10 0,0 0 0 15,0 0 0-15,0 0 97 0,0 0 18 0,0 0 3 0,0 0 1 16,0 0-38-16,0 0-7 0,0 0-2 0,0 0 0 16,0 0-4-16,13 8-2 0,-4 0 0 0,-1-1 0 15,5 1-16-15,-13-8-3 0,0 0-1 0,18 4 0 16,-1 3-19-16,0-7-4 0,-4 0-1 0,9 0 0 15,-9-3-6-15,4-1-2 0,-4 0 0 0,5 0 0 16,-5-4-32-16,0 1-6 0,4-5-2 0,-4 4 0 16,0-3-204-16,0-5-41 0</inkml:trace>
  <inkml:trace contextRef="#ctx0" brushRef="#br0" timeOffset="578">395 131 230 0,'0'0'20'0,"0"0"-20"0,0 0 0 0,0 0 0 0,0 0 252 0,0 0 45 16,0 0 10-16,0 0 1 0,0 0-155 0,0 0-31 16,0 12-6-16,0 3-2 0,4 4-40 0,0 5-8 15,-4 3-2-15,5 3 0 0,-1 5-1 0,-4 0-1 16,4 3 0-16,-4-3 0 0,5 7-25 0,-5 1-5 16,0-5 0-16,4 8-1 0,-8-3-19 0,4-1-4 15,-5-3-8-15,5 3 12 0,0-3-12 0,0-5 0 16,0-3-9-16,9-4 9 15,-5-4-72-15,1-7-9 0,-1-5-2 0,5-3-868 0</inkml:trace>
  <inkml:trace contextRef="#ctx0" brushRef="#br0" timeOffset="855">685 640 806 0,'9'15'36'0,"-5"-3"7"0,0-1-35 0,1 5-8 0,-1 3 0 0,0 4 0 16,1-4 145-16,-1 1 27 0,5-1 6 0,-5-4 1 15,0 1-110-15,5-1-21 0,-5-3-5 0,5-1-1 16,0-3-14-16,0-4-2 0,-9-4-1 0,13 4 0 16,0-4 8-16,0-4 2 0,-5-4 0 0,1-3 0 15,0-1-7-15,4-3-2 0,-5-5 0 0,-3 5 0 16,3-8 1-16,-8 4 0 0,5-1 0 0,-1 1 0 16,-8 0 17-16,4-1 3 0,-9 1 1 0,5 4 0 0,-5-4 0 0,0 3 1 15,-4 1 0-15,0 3 0 0,-4 4-27 0,4 1-6 16,-4 3 0-16,3 0-1 0,6 8-15 0,-1-4 0 15,-4 11 0-15,-4-3 0 0,4 8-9 0,4-1-2 16,0 0 0-16,1 1 0 16,-1 3-117-16,5-4-23 0,4 5-5 0</inkml:trace>
  <inkml:trace contextRef="#ctx0" brushRef="#br0" timeOffset="1222">967 555 864 0,'0'0'76'0,"0"0"-60"16,0 0-16-16,4 12 0 0,1-1 184 0,3 1 35 16,-8-1 6-16,5 5 2 0,-1 3-95 0,5 0-20 15,-9 0-3-15,4 5-1 0,5-1-45 0,-9 0-10 16,4-4-1-16,0 0-1 0,5-3-42 0,-5-5-9 16,5 1 0-16,-5-4 0 0,-4-8 9 0,0 0 3 0,0 0 0 0,0 0 0 15,13 0 4-15,-4-12 2 0,0 4 0 0,-1-7 0 16,1-4-2-16,0-1-1 0,-5-3 0 0,9 4 0 15,-9-4-15-15,5 4 0 0,-5-1 8 0,5 1-8 16,-5 4 0-16,5 3 0 0,-5 4 0 0,5 5 0 16,-9 3 0-16,9 3-8 0,4 1 8 0,-5 4 0 15,1 4 0-15,0 3 0 0,-1 0 12 0,-3 5-3 16,3-1 6-16,-3 0 1 0,-1 0 0 0,0 1 0 16,5-9-16-16,-5 5 11 0,5-9-11 0,-5 1 10 15,5 0 11-15,-9-8 3 0,9 4 0 0,-1-8 0 16,1 4 9-16,0-8 3 0,-1-3 0 0,5-5 0 15,0-3-20-15,-4 0-4 0,4-5-1 0,-4 1 0 16,4 0-71-16,0 4-13 0,0-4-3 0,0 0-1075 16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3:37.718"/>
    </inkml:context>
    <inkml:brush xml:id="br0">
      <inkml:brushProperty name="width" value="0.35" units="cm"/>
      <inkml:brushProperty name="height" value="0.35" units="cm"/>
      <inkml:brushProperty name="color" value="#57D200"/>
      <inkml:brushProperty name="fitToCurve" value="1"/>
    </inkml:brush>
  </inkml:definitions>
  <inkml:trace contextRef="#ctx0" brushRef="#br0">127 146 115 0,'-9'0'10'0,"9"0"-10"0,-4 0 0 0,4 0 0 16,0 0 151-16,0 4 28 0,0-4 5 0,0 0 2 16,-4 0-70-16,-1 8-13 0,1-4-3 0,0-4-1 15,4 0-17-15,0 0-3 0,0 0-1 0,0 0 0 16,-5 3-21-16,5-3-4 0,0 0-1 0,-4 4 0 16,0 0-26-16,4-4-6 0,0 0 0 0,-9 4-1 15,5 0-11-15,-5-4-8 0,9 0 12 0,0 0-12 0,0 0 8 0,0 0-8 16,-4 4 0-16,-1-4 0 0,-3 0 11 0,8 0-11 15,0 0 10-15,0 0-10 0,-5-8 27 0,5 8-1 16,0-4 0-16,0 4 0 0,-4-8-11 0,0 1-3 16,4-1 0-16,0 0 0 0,0-3 0 0,4 3-1 15,0 0 0-15,1-3 0 0,-1-1-11 0,0 5 0 16,1-1 0-16,-1-4 8 0,5-3-8 0,-5 3 0 16,0 8 0-16,1-7 0 0,-1 3 0 0,0 0 0 15,5 1 0-15,-9 7 0 0,0 0 0 0,0 0 0 16,0 0 0-16,0 0 0 0,0 0 9 0,9 0 0 15,-1 4 0-15,5-1 0 0,-13-3-9 0,0 0 0 16,5 4 0-16,-5-4 0 0,13 8 8 0,0-4-8 0,-9 0 8 16,5 3-8-16,-9-7 19 0,8 4-2 15,-8-4 0-15,9 8 0 0,-9-8 2 0,9 8 0 0,-1-1 0 0,1 5 0 16,-9-12-5-16,4 8-1 0,-4 3 0 0,5-3 0 16,-5-8 4-16,0 12 1 0,0-12 0 0,0 11 0 15,-5-3 0-15,5 3 0 0,0-11 0 0,-4 12 0 16,-5-1-5-16,5-3-1 0,4-8 0 0,-13 4 0 15,0 4-12-15,0-4 8 0,4 3-8 0,-8-3 0 16,4 0 0-16,0 0 0 0,0 0 0 0,0 3 0 16,0-7 0-16,4 4 0 0,1-4 0 0,-1-4 0 15,0 1-12-15,1-5 4 0,-1 8 8 0,0-8-13 16,5 0 3-16,4-3 1 0,-4-5 0 0,-1 5 0 16,5 3-8-16,0-3-2 0,9-1 0 0,-5 1 0 0,5 3 19 15,-5 0-10-15,5 4 10 0,0 0-8 0,-1-3 8 16,-3-1 0-16,3 0 0 0,1-3 0 0,4 3 0 0,-9 4 0 15,-4 4 8-15,13 4-8 0,0-8 21 0,0 0 0 16,0 4 0-16,-13 0 0 0,9 4-21 0,-9-4 0 16,9 4 0-16,-1 0 0 0,1 0 0 0,0 3 0 15,4-7 0-15,-13 0 8 0,4 8-8 0,-4 4 11 16,4-1-11-16,1 1 12 0,-5-4 5 0,-5 3 2 16,5 4 0-16,-4-3 0 0,0 0-11 0,-1-5-8 15,-3 1 12-15,-1 4-12 0,0-9 16 0,1 1-3 16,-1 0-1-16,0 0 0 0,-4 0 8 0,9-4 0 15,4 0 1-15,-9 0 0 0,1-4-21 0,-1-4-15 16,5 1 3-16,-1-1 0 0,1 4-4 0,0-8 0 16,-1-3 0-16,5 0 0 15,0 3-9-15,0 1-3 0,5 3 0 0,-1-4 0 16,0 5-4-16,-4 7-2 0,0 0 0 0,13-4 0 0,-4 0 26 0,-9 4 8 0,0 0 0 16,0 0 0-16,9 4-9 0,-9-4 9 0,8 7 0 0,-3 1-9 31,-5-8-55-31,0 0-10 0</inkml:trace>
</inkml:ink>
</file>

<file path=ppt/ink/ink2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31:07.294"/>
    </inkml:context>
    <inkml:brush xml:id="br0">
      <inkml:brushProperty name="width" value="0.1" units="cm"/>
      <inkml:brushProperty name="height" value="0.1" units="cm"/>
      <inkml:brushProperty name="color" value="#774931"/>
      <inkml:brushProperty name="fitToCurve" value="1"/>
    </inkml:brush>
  </inkml:definitions>
  <inkml:trace contextRef="#ctx0" brushRef="#br0">252 320 1094 0,'0'0'97'0,"0"0"-77"15,0 0-20-15,0 0 0 0,8 19 128 0,-3 1 23 16,-5-1 4-16,4 4 1 0,0 4-52 0,1 4-11 16,-1 0-1-16,-4 3-1 0,9 5-46 0,-9-4-9 15,4 3-1-15,-4 1-1 0,0-5-23 0,0 1-11 16,4-8 10-16,1 0-10 0,-1-4 0 0,0-4 0 15,5-3 0-15,-5-1 0 16,5-7-16-16,-9-8-8 0,0 0-3 0,9-4 0 16,-1-4-23-16,5-7-5 0,0-4-1 0,0-5 0 15,0 1-60-15,0-4-13 0,1 0-3 0,-1-7-329 16,0-5-67-16</inkml:trace>
  <inkml:trace contextRef="#ctx0" brushRef="#br0" timeOffset="546">555 347 115 0,'5'-38'0'0,"-1"18"10"0,0-3-10 0,1-4 0 0,-1 0 0 0,0-4 0 15,1 4 210-15,-5-3 40 0,4 3 8 0,-4 0 2 16,0 7-112-16,4 1-21 0,1 4-5 0,-1 3-1 15,-4 8-14-15,0 4-3 0,0 0-1 0,0 0 0 16,0 0-37-16,4 20-7 0,5-1-2 0,-9 12 0 16,0-4-11-16,0 7-2 0,0 1-1 0,0 7 0 15,0 8 1-15,0 1 1 0,0 3 0 0,0 3 0 16,0-3-19-16,0 4-4 0,0 0-1 0,-4-4 0 16,4-4-21-16,0-4 9 0,0-7-9 0,4-5 0 15,-4-7 8-15,4 0-8 0,-4-4 0 0,0-7 0 0,5-5 8 16,-5-3-8-16,0-8 0 0,0 0 0 0,0 0 10 15,8-15-2-15,1-5 0 0,0-3 0 0,-5 0-8 0,5-4-11 16,-1-4 3-16,-3-3 0 0,8 3 8 0,-5-4 0 16,5 4 0-16,0 1 0 0,0 3 0 0,0 0 12 15,-4 7 0-15,4 9-1 0,-4-5-11 0,-1 9 0 16,-8 7 0-16,0 0 0 0,0 0 0 0,9 7 0 16,0 1 0-16,4 7 0 0,-5 1 0 0,1 3 0 15,-5-3 0-15,1 7 0 0,3-4 0 0,-3 4 0 16,-1 0 0-16,5 0 0 0,-5-3 0 0,0-1 0 15,1 0 0-15,-1-4 0 0,0-3 0 0,5-4 0 16,0-1 0-16,4-7 0 0,0 0 0 0,-5 0 0 16,5-7 0-16,0-1 0 0,0-4 0 0,0-3 0 15,0 0 0-15,0-1 8 0,-4-3-8 0,4-4 0 16,-4 4 9-16,-1-5-9 0,1 1 0 0,0 0 9 0,-5 0-9 16,0 4 0-16,-4-4 15 0,-4 0-4 0,0 3-1 0,-1 5 0 15,1 0-2-15,-5 7 0 0,-4 0 0 0,5 4 0 16,-1 4 1-16,-4 8 0 0,4 4 0 0,-4 3 0 15,5 4-9-15,-5 4 0 0,8 4-12 0,-3 4 12 16,3-4-8-16,1 0 8 0,0 4 0 0,4-4 0 16,8-4 0-16,1-4 0 0,0 1 0 0,-1-5 0 15,5-4 0-15,5-3 0 0,-5 0-9 0,4-8 9 16,0 0 0-16,1-4 0 0,3-4 0 0,-8 1 0 16,5-1-36-16,-5-4 0 15,-5 1 0-15,5-5 0 0,-4 1-180 0,-5 3-36 0</inkml:trace>
  <inkml:trace contextRef="#ctx0" brushRef="#br0" timeOffset="814">0 563 1580 0,'0'0'35'0,"0"0"7"0,0 0 2 0,0 0 0 0,13 8-36 0,-4-5-8 16,4 1 0-16,0-4 0 0,0 4 80 0,4-8 15 0,5-3 2 0,4-1 1 16,0-4-35-16,4 5-7 0,5-1-2 0,0 0 0 15,8-3-35-15,-4 3-7 0,4-4-2 0,-4 5 0 16,1-1-10-16,-1 0-14 0,0 1 3 0</inkml:trace>
</inkml:ink>
</file>

<file path=ppt/ink/ink2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31:08.849"/>
    </inkml:context>
    <inkml:brush xml:id="br0">
      <inkml:brushProperty name="width" value="0.1" units="cm"/>
      <inkml:brushProperty name="height" value="0.1" units="cm"/>
      <inkml:brushProperty name="color" value="#774931"/>
      <inkml:brushProperty name="fitToCurve" value="1"/>
    </inkml:brush>
  </inkml:definitions>
  <inkml:trace contextRef="#ctx0" brushRef="#br0">0 0 288 0,'0'0'25'0,"0"0"-25"0,0 0 0 0,0 0 0 16,0 0 248-16,4 7 44 0,0 1 8 0,1 8 3 15,-1-5-140-15,0 8-28 0,1 8-6 0,-1 0-1 16,0 4-55-16,5 0-11 0,-5 11-2 0,5-3-1 16,-9 3-27-16,4 1-4 0,-4-1-2 0,0 4 0 15,0 0-14-15,0 5-2 0,0-9-1 0,0 4 0 16,-4-7-9-16,4-5 8 0,0-3-8 0,0-4 8 0,0-8-8 15,0-3 8-15,0-5-8 0,0-3 8 0,0-8 4 16,0 0 0-16,0 0 0 0,0-8 0 0,0-3-4 0,4-5 0 16,-4-3 0-16,0 0 0 0,5-4-8 0,-1-4 0 15,-4-4 0-15,4 4 8 0,9-4-8 0,-4 4 0 16,0 0 0-16,4 4 0 0,0 0 0 0,0 0 0 16,4 4 0-16,-4-1 8 0,0 5-8 0,4 7 0 15,1 1 0-15,-1 3 0 0,0 8 0 0,-4 3-16 16,5 1 3-16,-1 4 0 0,-4-5 13 0,0 9 0 15,-4 3-10-15,4 0 10 0,-9 0 0 0,5 1 0 16,-5-1 0-16,-4 0 0 0,0 4 16 0,0-3-3 16,-9-5 0-16,1 0 0 0,3 1 12 0,-3 3 3 15,-1-3 0-15,-8-5 0 0,4 5-11 0,-5-5-1 16,1 1-1-16,0-1 0 0,-5 1-6 0,5-5-1 16,-5 1 0-16,5 0 0 0,-1-4-8 0,5 3 0 0,0-3 0 15,5 4 0 1,-1 0-134-16,5-4-29 0,-5-1-5 0</inkml:trace>
  <inkml:trace contextRef="#ctx0" brushRef="#br0" timeOffset="556">425 743 345 0,'0'0'31'0,"0"0"-31"0,0 0 0 0,8-4 0 15,5 1 236-15,0 3 40 0,0-4 9 0,-4-4 2 16,0 0-156-16,4-3-31 0,0-1-7 0,-5-3-1 0,5 3-49 0,-4-3-11 15,4 3-1-15,0-7-1 0,-9-4 22 0,9 4 4 16,-8-1 0-16,3 5 1 0,-3 0-45 0,3-5-12 16,-3 5 0-16,-5-1 0 0,4 1 0 0,-8 0 0 15,4 3 0-15,-5 1 0 0,-3-1 12 0,3 8-4 16,5 4 0-16,-8 0 0 0,-1 4-8 0,-4 8 10 16,0 3-10-16,4 0 10 0,-4 8-10 0,5 1 0 15,-1 3 0-15,0 0 0 0,1 0-9 0,-1-1 9 16,5 5 0-16,-1 0 0 0,1-4 0 0,0-4 0 15,8 0 0-15,-4-3 0 0,4-9 0 0,1 1 0 16,-5-12 0-16,8 7 0 0,5-3 0 0,0-8 0 16,0 1-11-16,0-5 11 15,9-4-68-15,-5-3-7 0,5-4-1 0,0-1 0 16,-1 1-135-16,-8 0-27 0,0-4-6 0,5 0 0 16,-1 3 104-16,0-3 20 0,1 0 5 0,-1 4 1 15,-8 0 58-15,4-1 11 0,-5 5 2 0,5-1 1 0,-8 5 101 0,-1-1 20 0,0 5 4 0,-4 7 1 16,0 0 89-16,0 0 19 0,-8 4 3 0,3 3 1 15,-3-3-106-15,-1 8-21 0,-4-1-4 0,4-3-1 16,5 3-24-16,-5 1-6 0,5 0-1 0,0-5 0 16,8 9 5-16,0-5 1 0,1 1 0 0,3-1 0 15,1-3-29-15,4 4-10 0,4-5 0 0,1 1 9 16,-5 4 2-16,4-5 0 0,0 5 0 0,1-4 0 16,-1 3 2-16,0-7 1 0,-4 4 0 0,-4-1 0 15,4 1 12-15,-9 0 2 0,-4-8 1 0,5 11 0 16,-5 1 0-16,0-1 0 0,-9 1 0 0,-4 0 0 15,4-1-13-15,-8 1-2 0,0-1-1 0,-5-3 0 0,5 0 5 16,-5-1 1-16,0-3 0 0,1 4 0 0,-5-8-19 0,8 0 0 16,5 0 0-16,5-4-663 15,-1 0-136-15</inkml:trace>
  <inkml:trace contextRef="#ctx0" brushRef="#br0" timeOffset="758">1088 239 1324 0,'0'0'118'0,"0"0"-94"16,0 0-24-16,0 0 0 0,0 0 118 0,13 3 19 16,-5 9 4-16,1 3 1 0,0 1-55 0,-5 7-11 15,0 0-3-15,-4 8 0 0,5 4-25 0,-1 3-6 16,-8 1-1-16,4 3 0 0,0-3-20 0,-5 7-4 0,5 0-1 16,0-4 0-16,-4 1-16 0,0-5 0 0,-1 1 0 15,5-4 0 1,-4-1-92-16,0-7-15 0,-1 0-3 0,5-8-1 15,-8-3 25-15,3-8 5 0,5-8 1 0</inkml:trace>
  <inkml:trace contextRef="#ctx0" brushRef="#br0" timeOffset="932">828 381 1324 0,'17'0'59'0,"-8"4"12"15,4 0-57-15,4 0-14 0,5 0 0 0,4-1 0 16,0 1 177-16,4 0 33 0,0-4 6 0,1 4 2 0,3-4-153 0,1 0-30 15,0 0-7-15,-5 0 0 0,9 0 4 0,-4 0 0 16,-5 0 1-16,0 0 0 0,-8 0-19 0,0 0-4 16,-5 4-1-16,-4-8-703 15,0 4-141-15</inkml:trace>
</inkml:ink>
</file>

<file path=ppt/ink/ink2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31:10.512"/>
    </inkml:context>
    <inkml:brush xml:id="br0">
      <inkml:brushProperty name="width" value="0.1" units="cm"/>
      <inkml:brushProperty name="height" value="0.1" units="cm"/>
      <inkml:brushProperty name="color" value="#774931"/>
      <inkml:brushProperty name="fitToCurve" value="1"/>
    </inkml:brush>
  </inkml:definitions>
  <inkml:trace contextRef="#ctx0" brushRef="#br0">0 73 1717 0,'0'0'76'0,"0"0"16"0,0 0-74 0,9 12-18 0,-1-1 0 0,1 5 0 16,0-1 60-16,-1 1 8 0,1 7 1 0,-5-4 1 15,1-4-41-15,3 5-8 0,-3-1-1 0,-5 0-1 16,0-3-159-16,0-1-31 0</inkml:trace>
  <inkml:trace contextRef="#ctx0" brushRef="#br0" timeOffset="163">9 0 172 0,'0'0'8'0,"0"0"1"0,0 0-9 0,0 0 0 16,0 0 0-16,8 8 0 0,1-1 345 0,4 1 67 15,-4 4 14-15,-1 3 2 0,5 1-269 0,0 3-55 16,0-4-10-16,-4 4-2 0,4 1-42 0,0-1-8 16,-4-4-2-16,4 1 0 0,-5-5-28 0,5 5-12 15,-8-5 11-15,3 1-11 16,1-4-101-16,-5-4-27 0</inkml:trace>
  <inkml:trace contextRef="#ctx0" brushRef="#br0" timeOffset="831">850 224 1778 0,'0'0'39'0,"-5"-8"8"0,5 8 1 0,-4-8 3 0,0 0-41 15,-1-3-10-15,1-1 0 0,-5 1 0 0,1 3 84 0,-1 4 14 0,0 0 3 0,-4 0 1 16,-4 4-61-16,-5 8-12 0,1 0-2 0,-5 3-1 16,0 1-15-16,-5 3-3 0,5 1-8 0,0 3 12 15,0 0-1-15,0 1-1 0,5-1 0 0,-1 0 0 16,5 0 0-16,8 1 0 0,0-1 0 0,1-4 0 16,3 1-10-16,10-1 12 0,-1 1-12 0,0-1 12 15,5 0-12-15,4 1 0 0,0 3 0 0,9-3 0 16,-1-1 0-16,1 0 0 0,0 5-9 0,-1-1 9 15,-3 0 0-15,-1-3 0 0,0-1 0 0,1 0 0 16,-5 5 20-16,0-5-1 0,-5 0-1 0,-3 1 0 16,-1-5 10-16,-4 1 1 0,0 3 1 0,0-3 0 15,0 0-10-15,-4-1-3 0,-5-3 0 0,0-1 0 0,-4 1-9 16,0-4-8-16,0 0 9 0,0-4-9 0,-4 0 0 16,4 0-8-16,0-4-1 0,0 0 0 15,4 0-140-15,-4 0-28 0,5 1-6 16</inkml:trace>
  <inkml:trace contextRef="#ctx0" brushRef="#br0" timeOffset="1117">1045 505 1652 0,'0'0'73'0,"0"0"15"0,4 11-70 0,-8 1-18 15,-5-1 0-15,0 9 0 0,1-1 57 0,-1 0 8 16,-4 4 2-16,0 4 0 0,4-7-18 0,5 3-3 15,0 0-1-15,-5-4 0 0,5 0-33 0,-1-7-12 0,14 3 0 0,-5-3 9 16,1-4-9-16,-1-5 0 16,13-3 0-16,-4 0 0 0,-4-3 0 0,4-5 0 0,4 0 9 0,1-3-1 15,3-1-8-15,-3-3 12 0,-10-1-4 0,5-3 0 16,9-4-8-16,-9 4 11 0,-9-1-11 0,1 1 12 16,-5 4 18-16,0-5 4 0,0 5 1 0,-9 0 0 15,-4 3-5-15,4 4-1 0,1 1 0 0,-5-5 0 16,-9 4-14-16,9-3-3 0,0 7-1 0,4 0 0 15,-8 0-23-15,4 4-4 0,4-4 0 0,9 4-684 16,0 0-137-16</inkml:trace>
  <inkml:trace contextRef="#ctx0" brushRef="#br0" timeOffset="1329">1309 150 1036 0,'22'-7'46'0,"-22"7"10"0,0 0-45 0,0 0-11 16,0 0 0-16,13 7 0 0,0 1 180 0,-4 0 35 15,-5 3 6-15,5 5 2 0,4 3-115 0,-5 0-24 16,-8 4-4-16,5 8 0 0,3 8-25 0,-3-1-5 16,-5 8-1-16,-5-3 0 0,1 3-24 0,0 4-5 15,4-4 0-15,-9 5-1 0,-4-1-11 0,4 0-8 16,1-4 12-16,-1 0-12 0,-8-3 0 0,-1-5 0 16,10-7-12-16,-1-4 3 15,-4-4-18-15,0-4-3 0,4-7-1 0,5-4-650 16,4-8-131-16</inkml:trace>
  <inkml:trace contextRef="#ctx0" brushRef="#br0" timeOffset="1493">1105 563 921 0,'48'-20'40'0,"-35"16"10"0,-9-3-40 0,9 3-10 0,9-4 0 16,0 1 0-16,8 3 261 0,-4 0 51 0,0-4 9 0,9 4 3 16,-5 0-233-16,5 1-47 0,-5-1-8 0,5 0-3 15,0-8-21-15,4 8-12 0,-9-3 12 0,0-1-12 16,9 0 12-16,-8-3-12 0,-5 3 12 0,-5-4-12 15,-8 5-40-15,5-1-16 16,-1-3-2-16,-8 3-883 0</inkml:trace>
  <inkml:trace contextRef="#ctx0" brushRef="#br0" timeOffset="1684">1591 166 1497 0,'-17'7'133'0,"17"-7"-106"0,0 16-27 0,4 3 0 0,-4 0 82 0,0 5 11 16,4 2 3-16,-4 5 0 0,5 4-40 0,-5-4-8 16,-5 3-2-16,5 5 0 0,0-4-30 0,0-1-7 15,-8-3-1-15,3 0 0 0,10-4-8 0,-5-4 0 16,-5 0 0-16,1-4 8 16,0 5-74-16,4-9-15 0,4 0-3 0</inkml:trace>
</inkml:ink>
</file>

<file path=ppt/ink/ink2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31:13.709"/>
    </inkml:context>
    <inkml:brush xml:id="br0">
      <inkml:brushProperty name="width" value="0.1" units="cm"/>
      <inkml:brushProperty name="height" value="0.1" units="cm"/>
      <inkml:brushProperty name="color" value="#774931"/>
      <inkml:brushProperty name="fitToCurve" value="1"/>
    </inkml:brush>
  </inkml:definitions>
  <inkml:trace contextRef="#ctx0" brushRef="#br0">112 243 1371 0,'0'0'60'0,"0"0"14"0,0 0-59 0,0 0-15 16,0 0 0-16,0 0 0 0,0 0 104 0,5 8 19 16,-14 7 3-16,0 4 1 0,5 4-40 0,0 4-8 15,-1 4-2-15,-8 8 0 0,-4-5-24 0,13 5-5 16,4-1 0-16,-9 9-1 0,-13-5-35 0,14 0-12 16,8 1 0-16,0-1 9 0,-9-7-9 0,5-1 0 15,-1-7 9-15,10 0-9 0,-1 0 0 0,0-11 0 16,-8-1 0-16,4-7 0 0,13-4 9 0,-13-4-9 15,0 0 12-15,9-12-12 0,12-3 0 0,-12-4 0 16,-9-5 0-16,9 1 0 0,-1 0-18 0,1-4 2 16,0-4 1-16,-1 1 0 0,-8-1-2 0,5-4-1 15,12-3 0-15,-13 3 0 0,-4 0 18 0,0 4 0 16,9-3 0-16,-5 7 0 0,-4 7 11 0,0 1 5 0,0 4 2 0,5 7 0 16,8 0 0-16,-13 8 0 0,0 0 0 0,4 16 0 15,9-1-2-15,0 8 0 0,0 0 0 0,-4 8 0 16,-1 0-2-16,-3 4-1 0,-1-1 0 0,-4 5 0 15,4-4-5-15,-4 3 0 0,5-7-8 0,-1-4 12 16,-4 0-3-16,0-4-1 0,4-4 0 0,1-3 0 16,-5-9-8-16,0-7 8 0,0 0-8 0,0 0 8 15,0 0 4-15,8-7 1 0,1-9 0 0,0-3 0 16,4 0-5-16,-9-4-8 0,5-4 11 0,-5 0-11 16,9-4 9-16,-9 0-9 0,1-4 0 0,-1 5 9 0,0-9-9 15,5 8 0-15,-9-3 0 0,4 7 0 16,1-4-10-16,-1 4 10 0,0 8 0 0,1 7-9 0,3 0 9 0,-8 12 0 15,0 0-9-15,9 4 9 0,0 8 0 0,-5 3 0 16,5 4 0-16,-5 5 0 0,5 3-10 0,-5 3 10 16,0 1 0-16,1 4-9 0,-1 0 9 0,0-5 14 15,-4 1-3-15,5 4-1 0,-5-8-10 0,0 4 0 16,0-8 0-16,0 0 8 0,4-4-8 0,-4-3 0 16,0-1-12-16,4-3 12 15,-4-12-122-15,0 0-17 0,0 0-3 0</inkml:trace>
  <inkml:trace contextRef="#ctx0" brushRef="#br0" timeOffset="369">875 551 1036 0,'-9'-19'46'0,"5"15"10"0,0-8-45 0,-1 5-11 15,-3-5 0-15,3 4 0 0,-3 5 228 0,-5-5 44 0,4 8 9 0,0 0 2 16,1 0-207-16,-5 0-42 0,4 8-8 0,-4 3-2 15,4-3-24-15,5 11 0 0,-5 0 0 0,5 1 0 16,0 3 21-16,-5 0-1 0,5 4 0 0,-5-4 0 16,5-4 4-16,-1 4 0 0,5 0 0 0,-4-3 0 15,0-5-24-15,4-3 0 0,0-5 0 0,0-7 8 16,0 0-8-16,0 0 8 0,0 0-8 0,0 0 8 16,13 0-8-16,0-7 9 0,0-1-9 0,-5 0 10 0,1-3-10 0,4-1 12 15,-4 1-12-15,-1 3 12 0,5 0-12 0,-4-3-9 16,0 7 9-16,-1 0-13 0,-3 0 13 0,8 4 13 15,-9 4-2-15,9 0-1 0,-13-4-1 0,0 0 0 16,4 11 0-16,1 1 0 0,-1-1-9 0,0-3 0 16,5 4 0-16,-9-12 0 15,0 0-24-15,0 0-3 0,0 0-1 0,0 0 0 16,0 0-52-16,9-4-12 0,4 0-1 0,-4 0-1 16,4-4-128-16,-9-3-26 0,9-5-4 0</inkml:trace>
  <inkml:trace contextRef="#ctx0" brushRef="#br0" timeOffset="548">984 570 115 0,'0'0'0'0,"8"4"10"0,-3 0-10 0,-5-4 0 15,0 0 0-15,8 8 0 0,-3 3 324 0,-1 1 62 16,-4-1 13-16,0 1 2 0,4 3-261 0,-4-3-53 16,5 3-11-16,-1 1-1 0,-4-1-35 0,0-3-6 15,9-1-2-15,-5 1 0 0,0-4 5 0,1-5 1 16,-1-3 0-16,5 0 0 0,-1 0 29 0,1-7 5 0,0-1 2 16,4-4 0-16,-5-3-30 0,5 0-5 0,0 3-2 0,0-3 0 15,0-5-22-15,5 1-5 0,-5 0-1 0,4 0 0 16,-4-1-9-16,4 5 0 0,1 3 0 0,-5 1 0 31,-5 3-104-31,1 0-25 0,0 1-6 0,-1 3-847 0</inkml:trace>
  <inkml:trace contextRef="#ctx0" brushRef="#br0" timeOffset="1039">1499 690 1558 0,'9'-12'34'16,"-5"4"7"-16,5 1 2 0,0-1 1 0,-5-3-35 0,5-1-9 0,-5 0 0 0,9-3 0 0,-4-4 33 0,-1 3 5 15,5-3 1-15,-4-4 0 0,4 0-3 0,-4 0-1 16,-1 0 0-16,5-4 0 0,-8 0 0 0,3 0 0 16,-3 4 0-16,-1-1 0 0,0 1-9 0,1 4-2 15,-5 0 0-15,0 3 0 0,0 5-4 0,-5-1 0 16,-3 8-1-16,3-3 0 0,5 7-19 0,-8 0 0 15,-5 0 0-15,4 4 0 0,-4 3 0 0,4 1 0 16,-4 0-8-16,0 3 8 0,0 8-9 0,5 1 9 16,-1-1-8-16,0 8 8 0,5 4 0 0,0 3 0 15,4-3 0-15,0 4-8 0,0-4 8 0,0 7 0 16,8 1 0-16,-3-1 0 0,-1 1 0 0,5-4 0 16,-1-1 0-16,1 1 0 0,0 0 0 0,-1-5 0 15,1 1 0-15,-5 0 0 0,5 0 0 0,-9-4 0 0,0-4 0 0,0-4 0 16,-4 1 0-16,-1 3 0 0,-3-8 0 0,-5-3 0 15,0-1 0-15,0-3 0 0,-5 0 10 0,5-5-10 16,-4-6 15-16,4 3-3 0,-4-4-1 0,-1 0 0 16,1-4 29-16,8-3 5 0,-4-1 2 0,5 1 0 15,-5-9 4-15,4 1 1 0,5 0 0 0,-1-1 0 16,5 5-32-16,5-8-5 0,-5 0-2 0,8 0 0 16,5 3-4-16,5-7-1 0,-1 8 0 0,5-4 0 15,4-4-8-15,0 4-11 0,0 0 3 0,0-4 0 16,-5 4-76-16,5 0-16 0,0 3-2 0,-4-3-1 15,4 4-94-15,-9 4-19 0</inkml:trace>
  <inkml:trace contextRef="#ctx0" brushRef="#br0" timeOffset="1164">1902 547 1670 0,'0'0'74'0,"0"0"15"0,9 12-71 0,-5-1-18 16,-4 5 0-16,5-1 0 0,-1-3 99 0,-4 3 16 15,-4 1 3-15,-1-1 1 0,1 0-56 0,4 1-11 16,0-5-3-16,-4 1 0 15,-5-1-131-15,5-7-26 0,4-4-6 0,0 0-782 0</inkml:trace>
  <inkml:trace contextRef="#ctx0" brushRef="#br0" timeOffset="1306">1881 162 1785 0,'0'0'159'0,"0"0"-127"0,8 11-32 0,1 1 0 16,-5 3 109-16,1-3 16 0,3 7 3 0,1 1 1 15,0-5-103-15,0 0-26 0,-5 5 0 0,5-1 0 32,-1-4-157-32,1 5-37 0</inkml:trace>
  <inkml:trace contextRef="#ctx0" brushRef="#br0" timeOffset="1607">2210 605 403 0,'0'0'17'0,"5"12"5"0,-1-1-22 0,0 1 0 0,-4 3 0 0,0 0 0 16,0 1 288-16,-4-5 54 0,4 5 10 0,-4-8 3 0,-1-1-207 0,5-7-42 16,0 0-8-16,0 0-2 0,0 0-72 0,0 0-16 15,0-7-8-15,5-5 10 0,-1-3-10 0,5-5 0 16,-5 5 9-16,5-4-9 0,4-1 10 0,-5 1-2 16,5-4-8-16,0 4 12 0,0 3 30 0,-4 5 6 15,4-1 0-15,-4 1 1 0,4 3-29 0,-5 8-7 16,-8 0-1-16,9 4 0 0,0 4 10 0,-1-1 2 15,1 5 0-15,-5 3 0 0,1 1 3 0,-1-1 1 16,0 0 0-16,1 5 0 0,-5-1-16 0,0 0-4 16,-5 0 0-16,5 1 0 0,-4-1-8 0,4-4 0 15,0 5 0-15,-4-9 0 0,4 5 0 0,0-1 8 16,-5 0-8-16,1-3 8 16,4-4-160-16,0 3-32 0</inkml:trace>
  <inkml:trace contextRef="#ctx0" brushRef="#br0" timeOffset="1928">2683 93 2037 0,'0'0'90'0,"0"0"19"0,0 0-87 0,0 7-22 15,4 5 0-15,0-1 0 0,1 1 57 0,-5-1 7 16,-5 5 2-16,5-5 0 0,5 1-48 0,-1-4-10 15,-4-8-8-15,0 0 12 16,4 7-206-16,-4-7-41 0,0 0-8 0</inkml:trace>
  <inkml:trace contextRef="#ctx0" brushRef="#br0" timeOffset="2069">2904 0 1587 0,'0'0'70'0,"0"0"15"0,8 4-68 0,1 7-17 15,-9 1 0-15,4 0 0 0,1 7 117 0,-5-4 20 16,0 8 4-16,-5-3 1 0,5-1-49 0,-4 4-9 0,0 0-3 15,-1 0 0-15,1 0-33 0,4 1-6 0,-4-5-2 16,-1 4 0-16,5-8-29 0,-4 5-11 0,4-5 0 0,-4-3-747 16,4-1-156-16</inkml:trace>
  <inkml:trace contextRef="#ctx0" brushRef="#br0" timeOffset="2550">3298 247 1414 0,'0'0'63'0,"13"-8"13"0,0 4-61 0,0 0-15 15,-4-7 0-15,4 7 0 0,4-4 87 0,1 4 14 0,3-3 3 0,1 3 1 16,4 0-16-16,0-4-3 0,0 4-1 0,0 0 0 16,0-3-26-16,0 7-6 0,0 0-1 0,0 7 0 15,-4-3 4-15,-1 8 0 0,-3 3 0 0,-1 1 0 16,-4 3-19-16,-4 8-3 0,-1 0-1 0,-3 4 0 16,-5 0 4-16,0 3 1 0,-9 5 0 0,0-1 0 15,-4 1-28-15,-4-1-10 0,0-3 0 0,-9 0 9 16,8-4-9-16,-8-5 0 0,5 1 0 0,-5-3 0 15,4-1-80-15,0-4-17 0,1 0-4 16,3-7-654-16,-3-1-130 0</inkml:trace>
  <inkml:trace contextRef="#ctx0" brushRef="#br0" timeOffset="2830">3502 1040 1677 0,'0'20'74'0,"0"-9"16"0,0 1-72 0,0 3-18 16,0 1 0-16,0-5 0 0,0 1 0 0,0-1 0 15,4-3 0-15,5-4 0 0,-9-4 29 0,13 4 3 16,-4-8 0-16,8-4 0 0,-4 0 12 0,0 1 4 16,-4-9 0-16,4 9 0 0,-5-5 5 0,5 4 2 15,-8 1 0-15,3-5 0 0,-8 1-6 0,0 11-1 16,0-8 0-16,-4 4 0 0,-5-4-17 0,1 4-4 15,-5 4-1-15,4 0 0 0,-4 4-8 0,0 0-2 0,-4 0 0 16,8 4 0-16,0-1-16 0,1 1 0 0,-1 0 0 0,9-8 0 16,0 0-12-16,-9 7-7 0,1 1-1 0,-1 0-1065 15</inkml:trace>
</inkml:ink>
</file>

<file path=ppt/ink/ink2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31:31.625"/>
    </inkml:context>
    <inkml:brush xml:id="br0">
      <inkml:brushProperty name="width" value="0.1" units="cm"/>
      <inkml:brushProperty name="height" value="0.1" units="cm"/>
      <inkml:brushProperty name="color" value="#774931"/>
      <inkml:brushProperty name="fitToCurve" value="1"/>
    </inkml:brush>
  </inkml:definitions>
  <inkml:trace contextRef="#ctx0" brushRef="#br0">0 613 230 0,'0'0'20'0,"0"0"-20"16,0 0 0-16,0 0 0 0,0 0 196 0,0 0 34 15,0 0 7-15,0 0 2 0,0 0-188 0,0 0-38 16,0 0-13-16,0 0 9 0,4 4-9 0,9-1 8 15,-13-3-8-15,9 4 8 0,-1 0-8 0,5-4 8 16,-13 0-8-16,0 0 8 0,9 0 4 0,0 0 0 16,4 0 0-16,4-4 0 0,-4 0 16 0,5 1 3 15,-1-1 1-15,5 0 0 0,-1-4 6 0,1 4 2 0,4 1 0 16,0-1 0-16,0-4-3 0,4 0 0 0,5 1 0 0,0-1 0 16,4 0 7-16,0 4 0 0,4-3 1 0,0-1 0 15,1 4-23-15,8 0-5 0,-5 4-1 0,1-4 0 16,4-3-16-16,-4 7 0 0,-1-4 8 0,5 0-8 15,0 4 0-15,0 0 0 0,5 0 0 0,-1 0 0 16,9-4 0-16,-4 0 0 0,0 4 8 0,-1-4-8 16,-3 4 12-16,3 0 0 0,-3-4-1 0,-5 4 0 15,0 0 25-15,0-3 4 0,0-1 2 0,4 0 0 16,0 0-10-16,-8 4-3 0,-5-4 0 0,1 4 0 16,8-4-17-16,-9 4-3 0,-12 0-1 0,3-3 0 15,1-1-8-15,-9 0 8 0,-4 0-8 0,-1 0 8 16,-3 0-8-16,-5-3 0 0,4 3 0 0,0 0-11 15,-12-4-108-15,3 0-21 16,10-15-5-16,-18 8-1 0</inkml:trace>
  <inkml:trace contextRef="#ctx0" brushRef="#br0" timeOffset="384">2219 162 1382 0,'0'0'123'0,"0"0"-99"0,0 0-24 0,0 0 0 16,0-8 141-16,0 8 23 0,9-4 5 0,4 1 1 15,-4-1-142-15,4 8-28 0,4-1 0 0,5 1-14 16,-1 8 14-16,5-4 0 0,-4 3 0 0,8-3-9 15,9 3 9-15,-8 1 0 0,-1-1 0 0,0 5 0 16,5-5 0-16,-5 1 0 0,-12 0 0 0,3-1-8 16,1-3 8-16,4 3 0 0,-4-3 0 0,-9 4 0 15,0-5 20-15,0 1 0 0,0 0 0 0,-5 3 0 16,-8-11 28-16,-4 12 6 0,8-1 1 0,-4 1 0 16,-8 0 4-16,-5-1 1 0,0 1 0 0,8 3 0 15,1 4-29-15,-9 1-6 0,-13-1-1 0,9 0 0 16,-1-3-16-16,-3 7-8 0,-10 0 8 0,1 0-8 15,4 8 0-15,0-4 0 0,-4 4-14 0,-1-1-737 16,1 1-147-16</inkml:trace>
  <inkml:trace contextRef="#ctx0" brushRef="#br0" timeOffset="2662">3203 50 288 0,'13'-4'25'0,"-8"-3"-25"0,-10-5 0 0,5 4 0 15,5 1 236-15,-1 3 43 0,-4 4 8 0,0 0 1 0,-4-8-173 0,4 8-35 16,0 0-8-16,0 0 0 16,0 0-51-16,0 0-9 0,0 0-3 0,0 0 0 0,-5 12-1 0,5 3 0 15,0 4 0-15,5 1 0 0,3 7 19 0,-8 0 3 16,0 7 1-16,0 9 0 0,5-1-7 0,-5 4-2 15,-5 4 0-15,5 4 0 0,5-4-9 0,-5 0-1 16,0 1-1-16,0-1 0 0,4-4-11 0,0-4 0 16,1-3 9-16,-1-5-9 0,-4-7 8 0,13-3-8 15,4-5 8-15,-8-4-8 0,-9 1 0 0,0-16 9 16,13 4-9-16,-4-4 0 0,-1-8 32 0,1-4-1 16,-5-3 0-16,9-1 0 0,9-7-8 0,-9 0-2 15,0-8 0-15,4 1 0 0,5-5-10 0,0 0-3 16,-9 4 0-16,0-3 0 0,4 3-8 0,0 0 0 15,-8-4 0-15,-5 8 8 0,5 0 0 0,0 4 0 16,-1 4 0-16,-3 0 0 0,-1 3-8 0,0 1 8 0,1 7-8 16,-1 1 8-16,-4 7 3 0,0 0 0 0,13 7 0 0,-4 5 0 15,-5 7-11-15,0 0 10 0,5 1-10 0,-5 3 10 16,1-4 3-16,3 4 1 0,-3 0 0 0,-1 0 0 16,5-3-6-16,-1 3-8 0,-3-4 11 0,3-4-11 15,1 5 12-15,0-5-4 0,-5-3 0 0,0-1-8 16,1-3 12-16,-5-8-4 0,0 0 0 0,0 0-8 15,0 0 19-15,13-4-3 0,-5 0-1 0,1-4 0 16,-5-3-3-16,5-1-1 0,-5 1 0 0,1-5 0 16,-1 1-25-16,-4 0-5 0,0-1-1 0,4 1-694 15,-4-5-139-15</inkml:trace>
  <inkml:trace contextRef="#ctx0" brushRef="#br0" timeOffset="2983">4001 177 230 0,'0'0'20'0,"-5"-3"-20"16,-3 3 0-16,3-4 0 0,5 4 395 0,0 0 74 15,-8 7 15-15,3 1 4 0,5 0-386 0,-4-1-77 16,-5 5-15-16,5 3-10 0,0 1 0 0,-1-1 0 16,1 5 0-16,-5-5 0 0,5 4 0 0,0 1 0 15,-1-5 0-15,1 0 0 0,4-3 0 0,0-1 0 0,0 1 0 16,4 0 0-16,5-5 0 0,-5 5 0 0,5-4 0 0,0-1 10 15,4 1 7-15,0 0 2 0,-5-1 0 0,5 1 0 16,-4 0 12-16,4-1 2 0,-4 5 1 0,-1-4 0 16,1-1-6-16,-5 5-2 0,1 0 0 0,-1-1 0 15,0 1-2-15,-8-1-1 0,0-3 0 0,-5 7 0 16,5-3 5-16,-5-4 2 0,5 3 0 0,-9 1 0 16,4-1-30-16,-4-3 0 0,0 0 0 0,0-4 0 15,0-1 0-15,4-3-15 0,-4 0 2 0,5-3 0 31,8 3-128-31,0 0-26 0,0-8-5 0</inkml:trace>
  <inkml:trace contextRef="#ctx0" brushRef="#br0" timeOffset="3351">4144 501 1209 0,'0'0'108'16,"0"0"-87"-16,0 0-21 0,0 12 0 0,-5-5 129 0,5-7 22 15,0 0 4-15,5 12 1 0,-1-4-84 0,0-1-16 16,-4-7-3-16,13 8-1 0,-4-4-20 0,4-4-4 15,0 0 0-15,0-4-1 0,0 0-14 0,5 0-2 16,-1-3-1-16,0-1 0 0,1-4 2 0,-1 1 0 16,5-5 0-16,-5-3 0 0,0 0 17 0,1 0 4 15,3-1 1-15,-8 1 0 0,5 0-34 0,-10-1 0 16,5 1 0-16,-4 0 0 0,-9 4 8 0,0-5 0 16,0 9 1-16,-4-1 0 0,-1 1 5 0,1 3 1 15,-5 4 0-15,1 4 0 0,-5 4-15 0,0 4 0 16,0 3 8-16,-5 1-8 0,5 7 0 0,0 0 0 15,-4 1 0-15,4 3-10 0,4 4 10 0,1 0 0 0,-5 0 0 0,8 0 8 16,-3-1 4-16,8-2 0 0,0-1 1 16,0 0 0-16,8-4-5 0,1 4 0 0,0-4-8 0,4-3 12 15,0 3 7-15,4-7 1 0,0-1 0 0,5-3 0 16,0 0-9-16,-1-4-2 0,1-4 0 0,4 3 0 16,0-3-9-16,0 0 8 0,-4 0-8 0,-1-3 8 31,-3-1-131-31,-1 0-26 0,9-4-6 0,-9-3-813 0</inkml:trace>
</inkml:ink>
</file>

<file path=ppt/ink/ink2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31:38.353"/>
    </inkml:context>
    <inkml:brush xml:id="br0">
      <inkml:brushProperty name="width" value="0.1" units="cm"/>
      <inkml:brushProperty name="height" value="0.1" units="cm"/>
      <inkml:brushProperty name="color" value="#774931"/>
      <inkml:brushProperty name="fitToCurve" value="1"/>
    </inkml:brush>
  </inkml:definitions>
  <inkml:trace contextRef="#ctx0" brushRef="#br0">0 286 1209 0,'0'0'108'0,"0"7"-87"15,0 1-21-15,0 3 0 0,5 1 55 0,-5 3 6 16,4 5 2-16,-4-1 0 0,9 4 9 0,-5 0 3 16,0 0 0-16,1 4 0 0,-1 4-34 0,0 0-6 15,1 0-2-15,-1 3 0 0,0-3-21 0,1 0-4 16,3 0 0-16,-3-4-8 0,-5-4 10 0,8 0-10 15,-3-4 8-15,3 1-8 0,1-13 22 0,4 5-1 16,-4-12 0-16,4 0 0 0,0-8 63 0,4-3 13 16,-4-9 3-16,9 1 0 0,-5-4-39 0,0 0-7 15,5-8-2-15,-5 4 0 0,1 0-32 0,-1-4-6 16,-4 1-2-16,5-5 0 0,-1 4-12 0,0 0 0 16,-8 4 0-16,4 0 0 0,-4 8 0 0,-1-4-8 15,1 4 8-15,-5 7-13 16,5 0-90-16,-9 12-17 0,0 0-4 0,0 0-544 0,0 0-108 0</inkml:trace>
  <inkml:trace contextRef="#ctx0" brushRef="#br0" timeOffset="409">651 490 1555 0,'0'0'138'0,"4"-8"-110"0,-4 0-28 0,0 1 0 15,0-1 93-15,0 0 14 0,-4 1 2 0,4 7 1 0,0 0-67 0,-5-8-14 16,1 0-2-16,4 8-1 16,0 0-26-16,-9 0 0 0,1 0 0 0,-1 0 0 0,0 8-12 15,1 0 12-15,-1-5-10 0,5 9 10 0,-5-1 9 0,0 1 8 16,5 7 2-16,-5 1 0 0,1-1 1 0,-1 0 0 16,5 0 0-16,-1 1 0 0,1-1-20 0,0-4 8 15,4 5-8-15,0-9 0 0,0 5 0 0,0-5 0 16,0-11 0-16,0 0 0 0,0 0 0 0,0 0-9 15,13 0-1-15,-5-4 0 0,5 0 0 0,0-3 0 16,0-5 0-16,0 1 0 0,-4-1 10 0,4 0 0 16,0 1 0-16,-4 3 0 0,4 0 0 0,-5 5 0 15,1-5 0-15,0 4 0 0,-9 4 12 0,0 0-1 16,8 8-1-16,1-1 0 0,-5 1-10 0,5 4 8 16,0-1-8-16,-5 1 8 0,5-4-8 0,-5 3 0 0,5-3 0 0,-5-4 0 15,5 3 0-15,-5-7 0 0,9 4 9 16,-9-8-1-16,5 4-8 0,0-3 0 0,-1-5 0 15,1 4 0-15,0 0-22 0,4-4-2 0,-9 1-1 0,0 3-600 16,1-4-120-16</inkml:trace>
  <inkml:trace contextRef="#ctx0" brushRef="#br0" timeOffset="673">967 16 1893 0,'0'0'84'0,"0"0"17"16,0 0-81-16,0 0-20 0,0 0 0 0,0 0 0 0,0 0 33 15,0 0 3-15,4 11 0 0,1 5 0 0,3 3-28 0,-3 0-8 16,-1 4 0-16,0 4 0 0,5 0 0 0,-5 4 0 16,1 0 0-16,-1 0 0 0,0 0 0 0,-4 3 8 15,5 1-8-15,-5-4 0 0,0 4 19 0,-5-5-3 16,5 1-1-16,-4 0 0 0,0 4-7 0,4-4 0 15,-5-5-8-15,1-2 12 0,0 3-12 0,4-8 0 16,0 0-9-16,0 0 9 16,0-3-153-16,0-5-25 0,0-3-5 0,0-8-1 0</inkml:trace>
  <inkml:trace contextRef="#ctx0" brushRef="#br0" timeOffset="827">1158 490 979 0,'0'0'87'0,"0"0"-70"0,0 11-17 0,4 1 0 16,0-1 217-16,1 5 40 0,-1-5 8 0,0 5 2 16,1-5-208-16,-1 5-42 0,0-1-8 0,1 1-1 31,-1-5-64-31,-4 1-13 0,0-5-3 0,0 5-729 0</inkml:trace>
  <inkml:trace contextRef="#ctx0" brushRef="#br0" timeOffset="994">1158 112 1893 0,'0'0'41'0,"0"0"9"0,0 0 2 0,0 0 2 0,4 12-43 0,0 3-11 0,1-3 0 0,3 3 0 0,1-3 18 0,-5 3 2 16,5 0 0-16,0-7 0 0,-1 4-20 0,5-1 0 15,-4 5 0-15,0-1-579 16,-1-3-119-16</inkml:trace>
  <inkml:trace contextRef="#ctx0" brushRef="#br0" timeOffset="1589">1678 513 1076 0,'-4'-16'48'0,"4"16"9"0,0 0-45 0,0-11-12 0,-5-1 0 0,1 5 0 16,-5-1 55-16,5 0 9 0,0 1 1 0,-5 3 1 15,5 0 2-15,-5 4 1 0,5 0 0 0,-5 0 0 16,-4 4-22-16,0 0-5 0,0-1-1 0,4 5 0 15,1 0-6-15,-1 3-2 0,0 1 0 0,-4-1 0 16,0 5-21-16,0-1-12 0,0 1 12 0,5-1-12 16,-5 4 0-16,0 1 0 0,4-1 0 0,0 0 0 15,5 0 0-15,0-3 0 0,-1 3 0 0,5-3 0 16,0-1 0-16,5-4 0 0,-1 5 0 0,0-8 0 16,5-5 9-16,4 1-9 0,4-4 0 0,1-4 9 0,-1 1 7 15,0-5 2-15,1-8 0 0,-1 5 0 0,5-8-9 0,-1 3-1 16,-3-3-8-16,3-4 12 0,-3 0-12 0,-1 0 9 15,0-4-9-15,-4 0 8 0,0 0 11 0,-4-8 1 16,0 4 1-16,-5-3 0 0,0-1-13 0,1-4-8 16,-5 5 10-16,0-5-10 0,0 1 0 0,0 3 0 15,0 0-8-15,0 4 8 0,0 4 0 0,0 8 0 16,0 0 0-16,0 3 9 0,0 5-9 0,-5 3 0 16,5 4-12-16,0 4 12 0,0 0-11 0,0 0 11 15,-8 8-8-15,3 4 8 0,1 3 0 0,-5 4-8 16,5 1 8-16,-5 3 0 0,5 0-9 0,0 0 9 0,-1 4-10 0,1 4 10 15,0-4 0-15,-1 0 0 0,1 3 0 0,0-3 0 16,-1 0 0-16,1 0 10 0,4 0 0 16,-4 0 0-16,-1-4 7 0,5 1 2 0,0-1 0 0,5 0 0 15,-5-4-9-15,0 0-2 0,0 1 0 0,0-1 0 32,8-4-136-32,-3-3-27 0,3 3-5 0</inkml:trace>
  <inkml:trace contextRef="#ctx0" brushRef="#br0" timeOffset="2034">2046 474 1299 0,'-4'-15'57'0,"4"15"13"0,0-4-56 0,-4-4-14 16,-5 5 0-16,5 3 0 0,-5-4 33 0,5 0 4 15,-5 4 1-15,0 4 0 0,1 3-29 0,-5 1-9 16,4 0 0-16,0 7 0 0,1-3 32 0,-1 3-1 16,-4 1 0-16,4-1 0 0,1 0-5 0,-1 5-1 15,5-5 0-15,-1 0 0 0,1 1-15 0,4-1-10 16,0-3 12-16,0-4-12 0,0-8 0 0,4 7 0 15,-4-7 0-15,9 4 0 0,4-4-13 0,0-4 0 0,-4-3 0 16,4-1 0-16,0 0-5 0,0 0-1 0,-5 1 0 0,1-1 0 16,0 0 19-16,-1 4 12 0,-8 4-1 0,0 0-1 15,0 0 28-15,0 0 6 0,9 4 0 0,-9-4 1 16,9 8-14-16,-5 0-3 0,5-1-1 0,-5 5 0 16,0-4-15-16,1 3-2 0,-1-3-1 0,-4-8 0 15,9 8-9-15,-1-1 8 0,-3-3-8 0,-5-4 8 16,13 0-8-16,-13 0 0 0,8 0 0 0,1 0 0 31,0-4-115-31,-1 4-18 0,5-11-4 0,-13 11-1 0</inkml:trace>
  <inkml:trace contextRef="#ctx0" brushRef="#br0" timeOffset="2335">2393 27 806 0,'0'0'72'0,"5"-11"-58"16,-5 3-14-16,0 8 0 0,0-4 229 0,0 4 43 15,0 0 9-15,0 0 2 0,0 0-234 0,0 0-49 16,0 0 0-16,0 0-12 0,0 8 4 0,0 7 0 16,-5 1 0-16,1 3 0 0,4 4 8 0,0 0 11 15,-4 4-3-15,4-4 0 0,-5 0 8 0,5 4 0 16,5 0 1-16,-5 4 0 0,0 4 25 0,0 0 5 15,4-5 1-15,-4 1 0 0,0 0-31 0,0 0-5 0,0 4-2 16,0-5 0-16,0 1-10 0,0 0 0 0,0 0 0 16,0-4 8-16,0-4-8 0,-4 0 12 0,-1 0-12 0,5-4 12 31,-8-3-34-31,8-1-6 0,-5-3-2 0,-3-1-572 0,3-3-114 0</inkml:trace>
  <inkml:trace contextRef="#ctx0" brushRef="#br0" timeOffset="2524">2137 309 1940 0,'0'0'86'16,"0"0"18"-16,9-4-84 0,4 4-20 0,0-4 0 0,0 4 0 0,0 0 28 16,0-4 0-16,13 4 1 0,0 0 0 0,0 0-13 15,0 0-2-15,0-4-1 0,0 4 0 0,0 4-13 0,0-4 0 16,-4 0 8-16,0-4-8 0,-1 4-12 0,-3 0-6 15,-5 0-1-15,0 0-591 16,-5-4-118-16</inkml:trace>
  <inkml:trace contextRef="#ctx0" brushRef="#br0" timeOffset="2686">2662 0 1094 0,'0'0'97'0,"0"0"-77"15,0 0-20-15,0 0 0 0,0 0 224 0,0 0 42 0,0 0 8 0,0 0 2 16,0 0-223-16,0 0-44 0,4 12-9 0,1-4 0 31,-5 3-86-31,4 1-16 0,-4-1-3 0,4 1-714 0</inkml:trace>
  <inkml:trace contextRef="#ctx0" brushRef="#br0" timeOffset="2943">2779 359 1036 0,'0'0'92'0,"0"0"-73"0,0 0-19 0,0 0 0 16,0 0 240-16,0 0 44 0,0 0 8 0,0 0 3 0,-9 7-216 15,5 1-43-15,-5 4-9 0,1-1-2 0,3 5-25 0,-3-1 0 16,-1 4 0-16,5 1 0 0,-5-1 0 15,0 0 0-15,5-3 0 0,0 3 0 0,-1-4 0 0,1 1 0 16,0-1 0-16,-1 0 0 0,5 1 0 0,0-5 0 16,0 5 0-16,5-5 0 15,-5 1-53-15,8 0-7 0,-8-12 0 0,0 0-848 16</inkml:trace>
  <inkml:trace contextRef="#ctx0" brushRef="#br0" timeOffset="3242">2866 532 1825 0,'0'0'40'0,"0"0"8"0,4 12 1 0,0-1 3 0,1-3-41 0,-5 4-11 0,-5-1 0 0,5 1 0 16,0 3 0-16,5-3 0 0,-5-5 0 0,0-7 0 31,8 8-40-31,1-4-14 0,-9-4-2 0,13 0-1 16,-4 4 13-16,4-8 4 0,-5 4 0 0,5-8 0 0,0 4 60 0,-4-3 12 0,0-5 2 0,-1 4 1 15,5-3 40-15,-8-1 8 0,3 1 1 0,-3-1 1 16,-5-3-29-16,0 3-7 0,4-3-1 0,-8-1 0 16,-1 5-24-16,1-5-4 0,-5 5-2 0,5-1 0 15,0 5-18-15,-5-1 0 0,-4 4 0 0,0 0 0 16,4 4 0-16,-4 4 0 0,0 0 8 0,-4 0-8 16,4 7 0-16,-4-3 0 0,-1 0 0 0,5-1-9 15,0 5-79 1,5-1-15-16,-1 1-3 0</inkml:trace>
  <inkml:trace contextRef="#ctx0" brushRef="#br0" timeOffset="3572">3221 413 2170 0,'0'0'48'0,"0"0"9"0,0 0 3 0,0 11 1 0,0 5-49 0,0-5-12 16,-4 5 0-16,-1-1 0 0,1 0 0 0,-5 1 0 15,1-1 0-15,3 1 0 16,1-1-29-16,-5-3-9 0,5-1-2 0,0-3 0 16,4-8 7-16,0 0 1 0,0 0 0 0,0 0 0 0,0 0 40 0,0 0 8 15,0 0 1-15,8-4 1 0,1-4 9 0,4-3 1 0,0 3 1 0,0-3 0 16,-4 3-19-16,4-4-10 0,0 5 10 0,4-5-10 16,-4 4 0-16,0 4 0 0,0 4 0 0,-4-3 0 15,4-1 0-15,0 4 0 0,-13 0 0 0,8 7 0 16,1-3 24-16,0 4-2 0,0 4 0 0,-5-5 0 15,0 5 8-15,-4-1 2 0,5 1 0 0,-1 0 0 16,-4-1-19-16,0 1-3 0,0-1-1 0,0 1 0 16,-4-1-9-16,-1 1 10 0,1-4-10 0,0 3 10 31,-1-7-29-31,5-4-5 0,-4 8-2 0,4-8-990 0</inkml:trace>
</inkml:ink>
</file>

<file path=ppt/ink/ink2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31:35.532"/>
    </inkml:context>
    <inkml:brush xml:id="br0">
      <inkml:brushProperty name="width" value="0.1" units="cm"/>
      <inkml:brushProperty name="height" value="0.1" units="cm"/>
      <inkml:brushProperty name="color" value="#774931"/>
      <inkml:brushProperty name="fitToCurve" value="1"/>
    </inkml:brush>
  </inkml:definitions>
  <inkml:trace contextRef="#ctx0" brushRef="#br0">8 146 1785 0,'0'0'159'15,"-4"-8"-127"-15,0 4-32 0,4 4 0 0,0 0 60 0,0 0 5 16,0 0 2-16,0 0 0 0,0 0-47 0,8 4-10 15,1 8-2-15,0-4 0 0,-5 3-8 0,5-3-11 16,-5 3 3-16,0 5 0 16,-4-5-189-16,5-3-38 0,3 4-7 0,-8-12-2 0</inkml:trace>
  <inkml:trace contextRef="#ctx0" brushRef="#br0" timeOffset="149">173 15 172 0,'0'0'8'0,"4"-8"1"0,1 1-9 0,-5 7 0 16,0 0 0-16,0 0 0 0,0 0 343 0,0 0 66 0,0 0 14 15,8 7 2-15,1 1-302 0,4 4-61 0,-4-1-12 16,-1 5-2-16,1-1-21 0,0 0-4 0,-1 5-1 0,1-5 0 16,0 4-14-16,4 1-8 0,-5-1 8 15,5 0-8 1,-4 0-104-16,4-3-26 0,0-1-5 0</inkml:trace>
  <inkml:trace contextRef="#ctx0" brushRef="#br0" timeOffset="945">910 423 979 0,'0'0'43'0,"0"-7"9"16,-4 3-41-16,4 4-11 0,0-8 0 0,0 8 0 0,-9-4 100 0,5 0 19 0,-1 4 3 0,-3 0 1 15,3 4-67-15,-3 0-14 0,-1 0-2 0,0 4-1 16,1-1 1-16,-5 9 1 0,4-1 0 0,0 1 0 15,1 7 3-15,-5-4 0 0,4 4 0 0,0 0 0 16,5 4 0-16,-5 4 0 0,0-4 0 0,5 4 0 16,4-4-29-16,0 4-6 0,0-4-1 0,0-4 0 15,9 0 4-15,-1-4 0 0,1 0 0 0,4-3 0 16,0-5 0-16,5 1 1 0,-1-4 0 0,9-1 0 16,-4-7 0-16,4-4 0 0,4-3 0 0,0-1 0 15,1-3-13-15,-1-5 11 0,5 5-11 0,-1-5 10 16,-3-3-66-16,-5 0-12 15,0-5-4-15,0 5 0 0,-5-4-127 0,-3-4-25 0,-1 4-6 0,-4-4-1 16,0 0 114-16,-9 0 22 0,5 0 5 0,-5 4 1 16,-4 0 5-16,0 0 0 0,5 3 1 0,-5 1 0 15,-5 4 164-15,5 3 33 0,0 5 6 0,0 7 2 0,0 0-10 0,0 0-1 16,-8 7-1-16,-1 1 0 0,5 11-27 0,-1 0-6 16,1 5-1-16,0 3 0 0,-1 0-12 0,1 7-2 15,0-3-1-15,4 4 0 0,0-4-31 0,4-1-6 16,-4 1-2-16,0-4 0 0,9 4-14 0,-5-8-8 15,0 4 10-15,5-4-10 0,0-4 12 0,-1-3-4 16,5-1-8-16,-4-7 12 0,0-4-2 0,-1 0-1 16,5-4 0-16,0-8 0 0,0 0 15 0,0-7 2 0,0 3 1 15,5-3 0-15,-5-4-11 0,0-1-3 0,4 1 0 16,-4-4 0-16,0 0-13 0,0-4 0 0,0 4 0 0,0-4 0 31,-4-8-33-31,-1 8-10 0,1-4-1 0,0 1-1 16,-1 3-157-16,1 3-31 0,4-18-7 0,0 19 0 0</inkml:trace>
  <inkml:trace contextRef="#ctx0" brushRef="#br0" timeOffset="1462">1777 566 1119 0,'0'0'49'0,"0"0"11"0,0 0-48 0,0 0-12 0,-9-4 0 0,9 4 0 15,-9 8 72-15,5 0 11 0,0 3 2 0,-1 5 1 16,1-1-31-16,4 0-7 0,0 5 0 0,0 3-1 16,4-4-22-16,1 4-4 0,-5 0-1 0,4 0 0 15,0-3-11-15,1-1-9 0,-1 0 12 0,5-3-12 16,4-1 0-16,-5-3 0 0,6-5 0 0,-6 5-9 15,1-8 41-15,0-4 8 0,-1 0 1 0,1-4 1 16,0-4 14-16,4 0 2 0,0-7 1 0,-5 3 0 16,5-7-27-16,-4 8-6 0,4-9-1 0,-4 1 0 15,-5 0-15-15,5 0-10 0,-5-5 12 0,0 1-12 16,-4 4 10-16,-4 0-10 0,0-1 8 0,-1 5-8 16,1 0 0-16,0 3 0 0,-5 4-14 0,0 1 5 15,1 7 9-15,-5 0 8 0,0 4-8 0,0 3 11 16,0 1-27-16,0 7-6 0,0 1-1 0,-5-5-602 15,1 5-121-15</inkml:trace>
  <inkml:trace contextRef="#ctx0" brushRef="#br0" timeOffset="1769">2132 543 1605 0,'0'0'71'0,"0"0"15"0,0 0-69 0,0 0-17 15,0-8 0-15,0 8 0 0,0 0 46 0,0 0 6 16,0 0 0-16,0 0 1 0,0 0-53 0,0 0-12 16,0 0-1-16,0 12-1 0,5-1 22 0,-1 1 5 0,0-1 1 15,1 5 0-15,-1-5-14 0,0 5 0 16,1-5 0-16,3 5 0 0,-3-5 20 0,-1 5 2 0,5-5 0 0,-5 5 0 16,-4-5 14-16,9 5 4 0,-5-5 0 0,-4 1 0 15,4-1-8-15,1 1-2 0,-5-1 0 0,0 1 0 16,0 0-10-16,-5-5-1 0,1 1-1 0,0 0 0 15,-1-1 5-15,1-3 1 0,-5 0 0 0,1 0 0 16,-1 0-14-16,0-4-2 0,1 0-8 0,-1-4 12 16,0 4-12-16,-4-4 0 0,5 4-9 0,-1-4 9 31,5-3-220-31,-5-1-39 0,5-19-7 0,8 8-2 0</inkml:trace>
  <inkml:trace contextRef="#ctx0" brushRef="#br0" timeOffset="2053">2384 512 1674 0,'0'0'36'0,"0"0"8"0,0 0 2 0,0 0 2 16,0 0-39-16,4 8-9 0,-4-8 0 0,9 15 0 0,-1-3 0 0,1-1 0 16,0 1 0-16,4 3 0 0,0-3 0 0,0-1 0 15,-5-3 0-15,1 4 0 0,0-5 0 0,4 5 15 16,-5-1-3-16,5 1 0 0,-4 0 29 0,-5-5 6 15,1 5 1-15,-1-4 0 0,-4 3 3 0,4-3 1 16,-4-8 0-16,0 11 0 0,0-3 0 0,0 4 0 16,0-12 0-16,-4 7 0 0,0-3-28 0,-1 4-6 15,1 0-1-15,-5-1 0 0,1 5 2 0,3-8 0 0,-3 3 0 16,-5-3 0-16,4 0-9 0,0 4-2 0,-8-4 0 0,4 0 0 16,0-4-20-16,0 3-5 0,-4-3-1 0,4 0-1038 15</inkml:trace>
</inkml:ink>
</file>

<file path=ppt/ink/ink2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31:42.503"/>
    </inkml:context>
    <inkml:brush xml:id="br0">
      <inkml:brushProperty name="width" value="0.1" units="cm"/>
      <inkml:brushProperty name="height" value="0.1" units="cm"/>
      <inkml:brushProperty name="color" value="#774931"/>
      <inkml:brushProperty name="fitToCurve" value="1"/>
    </inkml:brush>
  </inkml:definitions>
  <inkml:trace contextRef="#ctx0" brushRef="#br0">100 0 748 0,'0'0'67'0,"0"0"-54"0,0 0-13 0,0 0 0 0,0 0 233 0,0 0 44 16,0 0 9-16,0 0 2 0,0 0-177 0,0 0-35 15,0 0-8-15,0 11 0 0,-9 5-45 0,5-1-9 16,-5 5-2-16,0-1 0 0,1 0-12 0,-1 0 0 15,-4 1 0-15,4 3 0 16,-4-4-35-16,5-4-9 0,-1 1-3 0</inkml:trace>
  <inkml:trace contextRef="#ctx0" brushRef="#br0" timeOffset="151">199 27 1569 0,'0'0'69'0,"0"0"15"0,9-4-67 0,-9 4-17 0,0 0 0 0,9 4 0 16,-9-4 73-16,8 8 11 0,-3-1 3 0,-5 9 0 15,-9-1-34-15,5 4-6 0,-1 1-2 0,-3 3 0 16,-1 0-14-16,-4 4-3 0,4 0-1 0,-4 0-649 16,0-4-130-16</inkml:trace>
</inkml:ink>
</file>

<file path=ppt/ink/ink2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32:37.65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603 90 633 0,'0'0'56'0,"0"0"-44"0,4 0-12 0,-4 0 0 0,0 0 110 0,0 0 20 15,0 0 4-15,0 0 1 0,5-12-82 0,3 4-16 16,-8 8-3-16,0 0-1 0,0-11 2 0,0 11 0 16,0-8 0-16,0 8 0 0,0 0 9 0,-8-12 3 15,3 5 0-15,-3-5 0 0,-1 4-11 0,0 8-1 16,5 0-1-16,-13-7 0 0,4 3-3 0,-5 4-1 15,18 0 0-15,-17 0 0 0,-5 0-1 0,5 0 0 16,-13 11 0-16,4-3 0 0,0 4-1 0,0-5-1 16,0 5 0-16,-5 7 0 0,5 1-2 0,0 3 0 0,0 0 0 15,4 0 0-15,-8 0-16 0,4 0-9 0,9 0 10 16,-5 4-10-16,0-8 0 0,5 5 0 0,8-1 0 0,5-4 0 16,-9 4 0-16,9-4 0 0,-1 1 0 0,10-5 0 15,-1 0 0-15,9 5 0 0,-9-5-8 0,14 1 8 16,3-1-14-16,-8-3 1 0,5-1 0 0,3 1 0 15,1-1 5-15,8-3 8 0,-8 3-13 0,4-3 5 16,0 4 8-16,-4-8 0 0,0 3 0 0,-1 5 0 16,1-4 0-16,0-1 0 0,-9 1 0 0,0 0 0 15,0 3 0-15,-5-3 0 0,-3 0 0 0,3 3 8 16,-8-11 7-16,-4 8 1 0,0 0 1 0,-1 3 0 16,-3 1 3-16,-10-1 0 0,5-3 0 0,-13 4 0 15,0-5 12-15,5 1 4 0,-5 4 0 0,-1-1 0 16,6-3-36-16,-14 0 0 0,9-1 0 0,0 1 0 15,0 0 0-15,0-1 0 0,4 1 0 0,5 0 0 0,-5-1 0 16,5 1 0-16,4 0 0 0,0 0-9 16,4-5-133-16,9 5-26 0,0-8-6 15</inkml:trace>
  <inkml:trace contextRef="#ctx0" brushRef="#br0" timeOffset="351">837 544 403 0,'0'0'36'0,"0"0"-36"0,0 0 0 0,0 0 0 16,0 0 284-16,4 12 51 0,5-5 9 0,-5 1 3 16,1 4-279-16,-1-8-56 0,5 3-12 0,-5 5 0 15,0-4 0-15,1-1 0 0,8 5 8 0,-5-4-8 16,1-1 0-16,0-3 8 0,-1 0-8 0,5-4 0 15,-4 0 0-15,4-4 0 0,-4 0 0 0,-1-3 0 16,5-5 0-16,-8 0 0 0,3 5 8 0,1-9-8 16,-9 5 28-16,0-5 4 0,0 1 1 0,0 3 0 15,-9-3 7-15,1 0 2 0,3-1 0 0,-8 5 0 16,0 7 16-16,-4-8 3 0,8 4 1 0,-8 8 0 16,0-7-22-16,4 7-5 0,0 0-1 0,0 7 0 15,0-3-34-15,0 4 0 0,0 4 0 0,0-1 0 16,4 5 0-16,0-1 0 0,5 4 0 0,-5-3-12 15,9-1-133-15,0 0-27 16,-4 1-4-16</inkml:trace>
  <inkml:trace contextRef="#ctx0" brushRef="#br0" timeOffset="565">1175 51 864 0,'9'-15'76'0,"4"11"-60"15,-9-4-16-15,5 4 0 0,4-4 192 0,4 8 36 16,-17 4 8-16,9 0 0 0,4 8-164 0,-5-8-34 15,1 11-6-15,-5 4-2 0,1 4-20 0,-1 8-10 16,0 0 10-16,-4 8-10 0,-4-1 8 0,4 4-8 16,0 1 0-16,0-1 0 0,0 1 12 0,-4 3-4 15,-1 8-8-15,1-4 12 0,4 0 2 0,-4-4 0 0,-1 4 0 0,-3-3 0 16,8-5-14-16,-5-4 11 0,5-3-11 0,-4-4 10 16,0-4-10-16,4-4 0 0,-5-4 0 0,1-7-571 15,-5-4-121-15</inkml:trace>
  <inkml:trace contextRef="#ctx0" brushRef="#br0" timeOffset="733">1019 733 1094 0,'-30'-46'97'0,"21"27"-77"0,0-5-20 0,1 5 0 16,-1 0 139-16,9-4 24 0,-4 3 5 0,8 1 0 15,0 0-48-15,9 4-11 0,-4 3-1 0,8 0-1 16,5 5-58-16,4-5-11 0,0 4-2 0,9-3-1 16,4 3-35-16,4 0 0 0,0 1 0 0,1-1 0 15,-5 0 0-15,4 1-12 0,1-5 3 0,-5 4 1 16,-5 5-17-16,1-5-3 0,-5 0-1 0,1 0 0 15,-5 5-3-15,0-1 0 0,-9-4 0 0,5 8 0 16,-9-4-136-16,4 4-27 0</inkml:trace>
  <inkml:trace contextRef="#ctx0" brushRef="#br0" timeOffset="989">1461 39 921 0,'0'0'82'0,"0"0"-66"16,0 0-16-16,0 0 0 0,0 0 200 0,0 12 36 0,0 0 7 15,0 3 1-15,0 0-164 0,0 9-32 0,5 2-8 0,-1 5 0 16,0 4-14-16,-4 0-2 0,5-1-1 0,-1 5 0 16,-4 3-23-16,9-3-10 0,-9-5 1 0,0 1 0 15,0 4 9-15,0-5 0 0,0 1-9 0,0 0 9 16,-9-8-10-16,9 4 10 0,9-5-13 0,-9-2 5 31,-9 3-43-31,18-20-8 0,-9 5-1 0,4-4-750 0</inkml:trace>
</inkml:ink>
</file>

<file path=ppt/ink/ink2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32:42.03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320 612 403 0,'-21'-11'36'0,"12"7"-36"0,0-4 0 0,1 8 0 0,-1-8 293 0,5 5 52 15,-9 3 11-15,4-4 1 0,0 4-272 0,1 0-54 16,-5 4-11-16,4-4-3 0,-4 3-17 0,0 5 0 16,4 0 0-16,-4 3 0 0,0 1 0 0,-4 3 0 15,4 8 0-15,0 1 0 0,-4 6 8 0,-1-3 4 16,5 12 0-16,5-1 1 0,-5 9 27 0,0-1 4 15,8 8 2-15,1 0 0 0,0 4-25 0,4-4-5 16,0-4 0-16,8-8-1 0,-8 0-15 0,9-7 9 0,0-4-9 16,4-4 8-16,0-8-20 0,4-3-4 15,0-1 0-15,1-15-868 0</inkml:trace>
  <inkml:trace contextRef="#ctx0" brushRef="#br0" timeOffset="227">624 7 1555 0,'0'-7'138'0,"0"-1"-110"0,-4 4-28 0,4 4 0 15,0 0 62-15,0 0 7 0,0 0 2 0,0 0 0 16,0 15-54-16,4 5-17 0,-4-1 10 0,4 8-10 16,-4 8 0-16,5 7 0 0,-5 8 0 0,0 8 0 0,0 7 0 15,0 5 0-15,0 3 0 0,-5 0 0 0,5 0 0 0,0 1 0 16,-4-1 0-16,4 0 0 0,-4-4 0 15,4 1-16-15,4-9 3 0,0-7 0 16,-4 4-135-16,5-19-26 0,-1 3-6 0</inkml:trace>
  <inkml:trace contextRef="#ctx0" brushRef="#br0" timeOffset="549">680 1256 230 0,'5'-12'20'0,"-1"-11"-20"16,0-4 0-16,-4 0 0 0,5 0 197 0,-1-4 35 16,0 0 8-16,1 1 0 0,-1 3-147 0,0 4-29 15,1 3-7-15,-1-3-1 0,-4 12 21 0,4-5 4 16,-4 9 1-16,0 7 0 0,0 0-18 0,0 0-3 15,0 0-1-15,9 0 0 0,0 7-44 0,-5 1-8 16,5 3-8-16,-5 1 9 0,5 0-9 0,-5 3 0 0,5 0 0 16,-5 5 0-16,5-9 0 0,-5 9 0 0,5-1-10 0,-5-4 10 15,0-3-19-15,1-1 3 0,-1 1 0 0,-4-12 0 16,0 0 16-16,0 0 0 0,9 0-8 0,-1-8 8 16,1 0 0-16,0 1 14 0,-5-9-2 0,5 5-1 15,-1-1-11-15,1 1 0 0,-5-1 9 0,1 1-9 16,-1-1 9-16,0 4-9 0,-4 1 12 0,0-5-12 15,0 4 0-15,0 8 0 0,0 0-15 0,5-11 5 16,-5 11 10-16,0-8 0 0,4 0 0 0,-4 8 8 16,0 0-30-1,0-7-6-15,4-5 0 0,-4 12-1 0,0 0 29 0,0-8-9 0,5 1 9 0,-5 7 0 16,0 0 0-16,0 0 0 0,0 0 0 0,0 0 0 16,8 4 0-16,-8-4 0 0,0 0 0 0,0 0 0 15,9 7-17-15,-5 1-5 0,-4-8-1 0</inkml:trace>
  <inkml:trace contextRef="#ctx0" brushRef="#br0" timeOffset="639">979 936 669 0,'0'0'29'0,"0"0"7"0,0 0-28 0,0 0-8 16,0 0 0-16</inkml:trace>
  <inkml:trace contextRef="#ctx0" brushRef="#br0" timeOffset="1083">953 897 633 0,'0'0'56'0,"0"0"-44"16,0 0-12-16,0 0 0 0,0 0 133 0,0 0 25 0,0 0 5 16,0 0 1-16,0 0-132 0,0 0-32 0,0 0 0 0,0-7 0 31,0-1-27-31,0 0-12 0,0 1-2 0,0 3-1 16,-4-4-6-16,0 0 0 0,4 1-1 0,-5 3 0 0,5-4 72 0,-4 4 14 0,4 4 3 0,-4-8 1 15,-1 1 21-15,1 3 4 0,4 0 1 0,0 4 0 16,-9-4-15-16,5 0-4 0,4 4 0 0,-9 0 0 15,9 0-35-15,-4 0-13 0,-9 4 9 0,13-4-9 16,-4 8 0-16,-5 0 0 0,0-1 0 0,-4 9 0 16,5-9 0-16,-1 9 0 0,0-5 0 0,1 5 0 15,3-1 0-15,1 8 10 0,4 0 1 0,-4 8 0 16,-1-11 4-16,5 3 1 0,0 0 0 0,5 4 0 16,-1-4-16-16,-4 4 9 0,4-8-9 0,1-3 8 15,-1 3-8-15,5-8 0 0,-5-3 0 0,-4-8 8 16,13 8-8-16,-4-8 0 0,-1-4 0 0,1 0 8 0,4-7-8 15,-4-1 0-15,4-7 0 0,0-1 0 0,0-3-12 16,0 0 12-16,4 0-10 0,-8 0 10 0,-1-4-21 0,1 4 1 16,4 0 1-16,0 0 0 0,-9 3 31 0,5 5 5 15,-5 0 2-15,5 3 0 0,0 8 53 0,-1 0 10 16,-8 4 2-16,5 8 1 0,3 0-25 0,1-1-4 16,0 5-2-16,-1 3 0 0,1 5-43 0,0-5-11 15,-5 4 0-15,5-7 0 16,-1 7-34-16,-3-3-9 0,3 3-1 0,-8-4-1 15,5-3-37-15,-5-5-7 0,0-7-2 0,0 0-660 0</inkml:trace>
  <inkml:trace contextRef="#ctx0" brushRef="#br0" timeOffset="1776">1226 955 806 0,'9'-11'72'0,"-9"3"-58"0,0 0-14 0,0-3 0 16,4 3 166-16,-4-4 30 0,9-3 7 0,-5 3 1 16,1-3-145-16,-1 3-29 0,-4 5-6 0,4-9 0 15,1 5-24-15,-5 3 0 0,4 0 0 0,-4 8 0 16,0 0-13-16,0 0-1 0,0 0 0 0,0 0 0 31,0 0-16-31,-4 12-3 0,-1-1-1 0,1 1 0 0,4 0 43 0,0 3 9 0,0-7 2 0,4 3 0 16,1 5-3-16,3-5 0 0,1 1 0 0,0-1 0 15,4 1-17-15,0-4 10 0,0-1-10 0,-5 1 8 16,5 0 12-16,0 3 1 0,5-3 1 0,-5 4 0 16,-5 3 1-16,5-7 0 0,-4 3 0 0,0 5 0 15,-5-1-6-15,0 0-1 0,1 1 0 0,-5-1 0 16,0 1 4-16,-9 3 1 0,5-4 0 0,-5 1 0 15,5-5-9-15,-5 1-3 0,5 3 0 0,-1-7 0 0,-3 0-9 16,3-4 0-16,-3-1 0 0,8-3 8 0,-9-3-8 0,5-9-16 16,-5 4 4-16,5-7 1 15,-1-4-13-15,5-4-2 0,0-1-1 0,0-3 0 16,5 0 11-16,-1-3 1 0,5-1 1 0,-1 4 0 0,-3 4 14 0,8-4 0 16,0 0 0-16,-5 4 10 0,1 7 10 0,0 1 3 15,4-1 0-15,-5 1 0 0,6 7-14 0,-6-3-9 16,1 7 12-16,0-4-12 0,-1 4 0 0,-8 4 0 15,0 0 0-15,9 4 0 0,0-4 0 0,-1 4 0 16,1 0 0-16,0 4 0 0,-9-8 0 0,13 0-9 16,0 7 9-16,-5-3 0 0,1 8 0 0,4-12 0 15,-4 7 0-15,4 5 0 0,-9-12 0 0,5 8 0 16,-1-4 0-16,1 3 0 0,0 5 11 0,-1-4 7 0,1-1 2 16,0 5 0-16,-1-1 10 0,1 1 2 0,4-1 1 15,-4-3 0-15,-1 8-12 0,5-1-2 0,-4-3-1 0,-5 3 0 16,1 0-18-16,-5 1 10 0,0-1-10 0,0 4 8 15,4 1-8-15,-8-5 12 0,-1 1-12 0,1 3 12 16,4 0-4-16,-4-3 0 0,-1-1 0 0,-3 0 0 16,-1-3-8-16,0 3 12 0,5-7-12 0,-5 7 12 15,1-11-22-15,-1 0-4 0,0 0-1 0,1-4 0 32,8 0-57-32,-5-8-12 0,-3 4-3 0,3-15 0 0,1 4-26 0,8-5-6 15,-4-6-1-15,0-1 0 0,0-8 57 0,5 4 11 16,3-7 3-16,-3 3 0 0,-5-4 33 0,0 5 6 0,8-1 2 0,-8 0 0 15,0 4 36-15,5 8 7 0,3 4 1 0,-3 4 1 16,-1 3 79-16,5 4 16 0,-9 8 4 0,0 0 0 0,8 0-53 16,5 8-11-16,-4 0-1 0,4 3-1 0,-4 9-46 0,-1 3-10 15,5-4-2-15,-4 0 0 16,0 4-120-16,-5 1-25 0,0 18-5 16,5-19-1-16</inkml:trace>
  <inkml:trace contextRef="#ctx0" brushRef="#br0" timeOffset="2392">2020 859 1209 0,'0'0'53'0,"0"0"12"0,0 0-52 0,0 0-13 0,0 0 0 0,0 0 0 16,0 0 147-16,0 0 26 0,0 11 6 0,4 1 1 15,-4 0-118-15,0 3-23 0,4 4-5 0,-4 0-1 16,0 12-17-16,5-11-3 0,-10 3-1 0,5 8 0 16,0-5-12-16,0 5 0 0,0-8 0 0,0 1 0 31,-4-1-36-31,4 0-11 0,-4-8-1 0,-1 1-521 0,5-16-104 0</inkml:trace>
  <inkml:trace contextRef="#ctx0" brushRef="#br0" timeOffset="2555">1907 493 345 0,'0'0'15'15,"0"0"4"-15,0-8-19 0,0 8 0 0,0 0 0 0,0 0 0 0,0 0 368 0,9 8 69 16,-1 0 15-16,1 7 2 0,4-4-365 0,-4 13-73 16,-1-5-16-16,1 0 0 15,4-7-92-15,0 7-20 0</inkml:trace>
  <inkml:trace contextRef="#ctx0" brushRef="#br0" timeOffset="2953">2505 312 172 0,'-4'-8'16'0,"-1"-4"-16"0,-3 5 0 0,-1-5 0 15,0 4 346-15,1 1 66 0,-1 3 14 0,-4 0 2 16,4 8-318-16,-4 7-64 0,5-7-13 0,-1 12-2 15,-4 3-31-15,4 0 0 0,-4 8 0 0,5 12 0 16,3-8 0-16,-3 7 0 0,-1 8 0 0,0 1 0 16,9-1 21-16,-4 4-1 0,0 0-1 0,4 0 0 15,0 4-8-15,0 0-2 0,4-4 0 0,0 0 0 16,1 0 15-16,-1 0 4 0,0 0 0 0,1-3 0 16,-5-5-8-16,4 0-2 0,0-3 0 0,1-4 0 15,-5-1-8-15,4 1-2 0,-4-8 0 0,0 0 0 16,-4-8-8-16,-1-3-16 0,-3-1 4 0,-1-7 1 15,0-4-115 1,-4-4-23-16,0-4-5 0,-4-4-1 0,4 0 59 0,-4-7 12 16,-1 0 3-16,1-5 0 0,0 1 112 0,-1-12 22 0,1 0 5 0,4 1 1 15,-4-1 29-15,8-8 7 0,0 4 1 0,5-3 0 0,0 7-32 16,8-4-5-16,0 8-2 0,1 1 0 0,3 6-32 16,1 1-6-16,4 7-2 0,0 9 0 0,4-9-17 15,5 8 0-15,-5 4 0 0,9 0 0 0,0 0 0 0,0 4-11 16,0 0 11-16,-4 4-610 15,4-8-114-15</inkml:trace>
  <inkml:trace contextRef="#ctx0" brushRef="#br0" timeOffset="3120">2648 870 345 0,'0'0'31'0,"0"0"-31"16,0 0 0-16,0 8 0 0,0-8 201 0,0 8 35 0,5 3 6 15,-5-11 2-15,0 12-147 0,4-4-29 0,0 3-5 0,1-3-2 16,-1 3-28-16,5-3-5 0,-1 0-2 0,-3 7 0 15,3-7-2-15,1 7 0 0,0 5 0 0,-5-5 0 16,5 4 8-16,-5 4 2 0,5-3 0 0,-5 3 0 16,0-4-16-16,-4-3-3 0,0-1-1 0</inkml:trace>
  <inkml:trace contextRef="#ctx0" brushRef="#br0" timeOffset="3275">2618 516 230 0,'0'0'20'16,"0"0"-20"-16,0 0 0 0,0 0 0 0,0 0 395 0,0 0 74 15,9 8 15-15,4 3 4 0,0 5-393 0,-5-5-79 16,5 5-16-16,0-1-585 16,0-3-119-16</inkml:trace>
  <inkml:trace contextRef="#ctx0" brushRef="#br0" timeOffset="3794">3008 1125 1267 0,'0'0'112'0,"0"0"-89"0,0 0-23 16,13 0 0-16,0-4 208 0,0 4 36 0,-4-8 8 0,-1 4 2 15,5-3-207-15,0-5-47 0,-4 4 0 0,8-7 0 32,-4-4-223-32,0-1-41 0,0-3-9 0,0-4-2 15,-4-4 118-15,0 5 23 0,-1-1 5 0,-3 0 1 0,-1 0 167 0,0 0 33 0,-4 3 8 0,0-2 0 16,-4 2 70-16,0 5 14 0,4 0 2 0,-5 0 1 16,5 3-103-16,-8 5-20 0,-1 3-4 0,5 4 0 15,-1 4-25-15,-3 8-5 0,-1 3-1 0,0 5 0 16,5 3-9-16,-5 4-12 0,1 4 2 0,3 0 1 15,1 4 9-15,0 4 0 0,-1-5 0 0,5 1 0 16,5 4 14-16,-1-4-2 0,-4 0 0 0,9-12 0 16,-5 4-25-16,0-4-6 0,9 0-1 0,-4-3 0 15,4-5-19-15,0-7-4 16,0-4-1-16,0-7 0 0,0-1-9 0,4-4-3 16,-4 1 0-16,0-5 0 0,0-3 56 0,0 4 8 0,0-5 4 0,0 5 0 0,0-4 50 0,-4 3 10 15,4 5 3-15,-4-1 0 0,-1 5-14 0,1 3-2 16,4 4-1-16,-13 0 0 0,9 4-1 0,-1 3 0 15,10 1 0-15,-5 3 0 0,0 1-38 0,4 7-8 16,-4-11-2-16,0 7 0 0,4-3-9 0,-4 3 0 16,0-3 0-16,5 0 0 0,-1-5 0 0,1 1 0 15,-5-8 0-15,4 0 0 0,5-4 0 0,-5 4 10 16,0-4-10-16,-4-3 10 0,0-5 3 0,0 0 1 16,5 1 0-16,-5-1 0 0,0-3-14 0,4 3 11 15,-4-11-11-15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45:48.821"/>
    </inkml:context>
    <inkml:brush xml:id="br0">
      <inkml:brushProperty name="width" value="0.1" units="cm"/>
      <inkml:brushProperty name="height" value="0.1" units="cm"/>
      <inkml:brushProperty name="color" value="#57D200"/>
      <inkml:brushProperty name="fitToCurve" value="1"/>
    </inkml:brush>
  </inkml:definitions>
  <inkml:trace contextRef="#ctx0" brushRef="#br0">80 420 702 0,'0'0'31'0,"0"0"6"0,-13-4-29 0,9 1-8 15,4 3 0-15,0 0 0 0,-13-8 110 0,4 0 21 16,9 0 4-16,0-3 1 0,4 3-28 0,-8-3-6 0,0-5-1 0,-5 5 0 16,0-1-29-16,1-3-5 0,-1-5-2 15,9 1 0-15,4 0-20 0,-4-4-4 0,-4 0-1 0,0 3 0 16,4 1-20-16,8 0-5 0,1 0-1 0,-5 3 0 15,-8 1-14-15,8-1 0 0,18-3 0 0,-9 7-10 16,-4-3 21-16,4 7 4 0,8 4 1 0,1 1 0 16,0 3-28-16,-5 0-6 0,5 0-1 0,-1 3 0 15,1 5 19-15,0 4-10 0,-14-1 10 0,5 5-8 16,9-5 8-16,-5 5 0 0,-12 3 0 0,-1 0 0 16,5-3 0-16,-5-1 8 0,-4 4-8 0,0 1 11 15,-4-5 1-15,-1 0 0 0,5 1 0 0,0-1 0 16,-4-3 6-16,-5 7 2 0,1-4 0 0,-5 1 0 15,-5-5-6-15,5-3-1 0,0 0 0 0,5 0 0 16,-1-5-3-16,-4 1-1 0,-4-4 0 0,4 0 0 0,13 0-9 16,-13-4 12-16,-13-3-12 0,13-5 12 0,4 1 7 0,5-1 1 15,-14 0 1-15,5-7 0 0,0-4-21 0,5-4 0 16,12 8 0-16,-8-4 0 0,-9-4-20 0,8 7-1 16,14 5-1-16,-5-4 0 0,-8 3 6 0,8 1 0 15,14 3 1-15,3 1 0 0,-3-1 15 0,-1 8-11 16,-4 1 11-16,13-1-10 0,0 4 10 0,-4 0 0 15,-9 4 0-15,4-1-8 0,-4 9 8 0,0-4 0 16,0 3 0-16,4 1 0 0,-4 3 0 0,-4 5 12 16,-5-5 0-16,1 4-1 0,-10 0-1 0,1 1 0 15,4-1 0-15,-9 0 0 0,-4 1-2 0,0-5 0 16,5 0 0-16,-5 1 0 0,-13-5 2 0,4 1 0 16,5-4 0-16,4 3 0 0,-5 1-2 0,1-5 0 0,-9-3 0 15,9-4 0-15,17 0-8 0,0 0 12 0,-22-7-12 0,9-1 12 16,9 0-12-16,-1-3 0 0,-12-1 0 0,4-7 8 31,4 3-27-31,5-3-5 0,8-4-2 0,-4 4 0 0,-8-4-10 16,12 3-1-16,9 1-1 0,4 4 0 0,-4-1 38 0,0 1 0 0,5 3 0 0,-5 1 0 15,4 7 0-15,-4 0 0 0,0 4 0 0,9 0 8 16,-1 8-8-16,-3-1 0 0,-5-3 0 0,0 8 8 16,4-4 6-16,-4 7 1 0,-9-4 0 0,1 5 0 15,-1-1-4-15,0 1-1 0,-8-1 0 0,0 1 0 16,-5-5 1-16,0 5 0 0,1-1 0 0,-5-4 0 15,-13 1 1-15,8-4 1 0,10-4 0 0,-5 3 0 0,-9-3 0 16,0 0 0-16,14-8 0 0,-1 0 0 0,0-3 8 16,-4-1 2-16,-4-4 0 0,8 1 0 0,18 3-12 0,-9-7-3 15,-13-5 0-15,4 1 0 16,14 0-33-16,-1 0-7 0,5-1-2 0,4 5 0 16,4 0-10-16,0-1-1 0,5 5-1 0,-9-1 0 0,0 8 33 15,0 0 13-15,9 4-11 0,-5 4 11 0,-8 4 0 0,4 0 0 16,-5 3-8-16,5 5 8 0,-4-1 0 0,-9 4 0 15,0 4 0-15,0-3 0 0,0 3 0 0,-4 0 12 16,-9 0-4-16,4-4-8 0,5 0 12 0,-5-3-4 16,-4-1 0-16,0-7-8 0,9 0 27 0,-5-1-2 15,-8-7 0-15,-1 4 0 0,1-4-13 0,4-4-4 16,0 4 0-16,0 0 0 0,0-7-8 0,4 3-17 16,9 4 4-16,0 0-988 0</inkml:trace>
  <inkml:trace contextRef="#ctx0" brushRef="#br0" timeOffset="1132">154 247 403 0,'-31'0'17'0,"31"0"5"0,9 0-22 0,0 0 0 0,-9 0 0 0,0 0 0 15,0 0 228-15,0 0 40 0,0 0 9 0,0 0 2 16,0 0-211-16,0 0-41 0,-5 11-9 0,1-3-2 16,-13-4-16-16,17-4 0 0,8 8 0 0,-8-8-9 15,-8 7 33-15,8-7 6 0,0 0 2 0,0 0 0 16,4 8 2-16,-4-8 1 0,0 0 0 0,0 0 0 15,13 0-5-15,-13 0-1 0,0 0 0 0,0 0 0 16,13-12-29-16,-4 5 0 0,-9-5 0 0,0 5 0 16,4-5-21-16,5 4-1 0,-5 1 0 0,-4 7 0 0,-4-12 8 15,4 4 2-15,8 1 0 0,-8 7 0 0,-8-8 12 0,8 8 0 16,0 0 0-16,0 0 0 0,0 0 12 0,0 0-2 16,0 0 0-16,-9 4 0 0,0 0-10 0,5 3 0 15,-5-7 0-15,9 0 0 0,5 12 0 0,-5-12 0 16,-9 8 10-16,5-1-10 0,4-7 0 0,0 0 0 15,-9 8 0-15,0 0-12 0,-4-4 28 0,13-4 7 16,0 0 1-16,0 0 0 0,-17 7-3 0,17-7 0 16,9 4 0-16,-9-4 0 0,0 0-4 0,0 0-1 15,0 0 0-15,8 12 0 0,-3-5-16 0,-5-7 10 16,0 0-10-16,0 0 8 0,17 8-16 0,-17-8-4 16,0 0-1-16,0 0-552 15,0 0-111-15</inkml:trace>
  <inkml:trace contextRef="#ctx0" brushRef="#br0" timeOffset="1998">141 220 172 0,'17'0'16'0,"-17"0"-16"16,0 0 0-16,0 0 0 0,0 0 236 0,0 0 44 16,0 0 8-16,0 0 3 0,0 0-157 0,0 0-31 15,0 0-7-15,0 0 0 0,0 0-52 0,0 0-9 16,0 0-3-16,0 0 0 0,4 4-3 0,-4-4-1 15,0 0 0-15,0 0 0 0,18 0-12 0,-18 0-4 16,0 0 0-16,0 0 0 0,13-4-12 0,-5-8 0 16,-3 5 0-16,-5 7 0 0,0-8 0 0,4 0 0 15,0 0 0-15,-4 8 0 0,0 0 0 0,0 0 0 16,5-7 0-16,-5 7 0 0,-9 0 0 0,9 0 0 16,0 0 0-16,0 0 0 0,0 11 0 0,-4-3 0 15,4 0 0-15,0 3 0 0,0 1 0 0,0-4-8 16,-9-1-1-16,5 5 0 0,4-12 9 0,0 0 0 15,-9 8 0-15,9-8 0 0,0 0 0 0,0 0 0 0,0 0 0 16,-4 3 0-16,4-3 0 0,0 0 0 0,0 0 0 0,0 0 0 16,-18 0 0-16,18 0 12 0,0 0-2 0,0 0-1 15,0 0 1-15,0 0 0 0,0 0 0 0,0 0 0 16,0 0-22-16,0 0-5 0,0 0-1 0,0 0-791 16</inkml:trace>
  <inkml:trace contextRef="#ctx0" brushRef="#br0" timeOffset="3649">709 77 864 0,'-5'-4'76'0,"5"4"-60"15,0 0-16-15,0 0 0 0,-13 4 106 0,13-4 18 16,0 0 4-16,0 0 1 0,-13 0-87 0,5 4-18 15,8-4-3-15,0 0-1 0,0 0-11 0,-9 8-9 16,-4-4 12-16,9 3-12 0,8 1 56 0,-4 0 5 0,-4 0 1 16,-5 3 0-16,13 1 2 0,-4-1 0 0,-8 1 0 15,3 3 0-15,1 1-28 0,4-1-4 0,0 4-2 0,0 1 0 16,-4-9-30-16,4 1 8 0,8 3-8 0,-3-3 0 16,-5-5 8-16,0 5-8 0,13-1 11 0,-5-3-11 15,5-4 11-15,-13-4-11 0,0 0 10 0,9 0-10 16,13 0 12-16,-9-4-3 0,-13 4-1 0,13-8 0 15,4 1 10-15,0-1 2 0,-8-7 0 0,0 3 0 16,8-3-7-16,-4 3-1 0,-4-3 0 0,-5 3 0 16,-4 1-1-16,4-5-1 0,1 5 0 0,-5-1 0 15,-5-3 10-15,1 3 1 0,4-3 1 0,0 3 0 16,-9-3 2-16,1 3 1 0,3 1 0 0,1 3 0 16,0 4 5-16,-1-4 1 0,-3 8 0 0,8 0 0 0,0 0-31 15,0 0 0-15,-18 8 0 0,10 4 0 0,3-1-11 16,1-3-8-16,-9 7-1 0,4 1-1 0,-4-1 21 0,5 4-9 15,8 1 9-15,-9-5 0 0,-4 0-13 0,4 1 4 16,18-8 1-16,-9-8 0 0,-9 11 8 0,9-11 11 16,9 8-3-16,0-1 0 0,-9-7-8 0,0 0-14 15,0 0 3-15,13-7 1 0,4-1 34 0,-4-3 8 16,-4 3 0-16,4-8 1 0,8 5-25 0,-8-5-8 16,-4 1 0-16,0 0 0 0,4-1 0 0,-5 1-17 15,-3-1 3-15,-5 1 1 0,0 3 13 0,4-3 15 16,-4 0-3-16,-9 3-1 0,-4 0-2 0,-4 1 0 15,8-1 0-15,5 1 0 0,-9 7 0 0,4 0 0 16,1 0 0-16,8 4 0 0,0 0-9 0,-9 4 0 16,-8 4-12-16,8-1 12 0,9 5-11 0,-4 3 11 0,-9-3-8 15,8 7 8-15,10-3-12 0,-5 3 2 0,-13-4 1 16,8 5 0-16,5-1 9 0,0 0 0 0,0 0 0 0,0 1 0 16,-4-9 0-16,4 1 0 0,9-4 0 0,-1-1 8 15,-8-7-8-15,0 0 0 0,13 4-8 0,-4-4 8 16,-9 0 0-16,9-4 14 0,4 0-2 0,0-3 0 15,4 3-12-15,-4-8 0 0,-9 5 0 0,9-5 0 16,5 0 0-16,-5 1 0 0,-13-5 0 0,8 5 0 16,1-5 0-16,0 5 0 0,-9-4 0 0,4 3 0 15,-4-3 0-15,0 3 0 0,0 4 0 0,-4-3 0 16,-5 3 0-16,0-4 9 0,5 9-9 0,0-1 8 16,-9 0 0-16,0 0 0 0,8 4 0 0,5 0 0 0,-13 4-8 15,0 4 0-15,-8 3 0 0,12 1-11 0,9-1 11 0,-4 1-10 16,-14-1 10-16,5 1-10 0,13 3 10 0,0 1 0 15,-13-1-9-15,5 1 9 0,8-5 0 0,0 5 0 16,-5-9 0-16,5 5 0 0,-4-1-14 0,4-3 5 16,13 4 1-16,-4-5 0 0,-9-7 8 0,0 0 12 15,17 8-2-15,0-4-1 0,-8-4-9 0,0 0 0 16,4-4 0-16,4 0 0 0,5 0-15 0,-5 1 5 16,-8-5 1-16,-1-4 0 0,10 5 9 0,-5-9 0 15,-13 5 0-15,4-1 8 0,9 0-8 0,-9-3 8 16,-4 3-8-16,0 1 8 0,0-4-8 0,0-1 0 15,0 5 8-15,-8-1-8 0,-10 0 9 0,5 1-9 16,9 3 12-16,-5 0-12 0,-8-3 13 0,0 7-4 16,8 0-1-16,9 4 0 0,-13 0-8 0,0 4-11 0,-4 0 3 15,17-4 0-15,4 11 8 0,-8 5-12 0,-9-1 12 16,4 1-12-16,9 3 12 0,0 0-12 0,-4-3 12 0,-1 3-12 16,5-4 12-16,5 5 9 0,-5-5-1 0,0-3-8 15,-9-5 0-15,9-7 0 0,0 0 0 0,-4 12 0 16,-9-8 0-16,13-4 0 0,8 4 0 0,-8-4 0 15,0 0 0-15,0 0 0 0,9-4 0 0,4-4 0 16,0-4 17-16,-4 1-3 0,-5-1-1 0,9 5 0 16,9-5-13-16,-9 4 9 0,-13-3-9 0,4 3 8 15,5 0-8-15,-9 8 0 0,0 0 0 0,0 0 0 16,0 0-16-16,0 0 2 0,0 0 0 0,0 0 0 16,-13-4-48-16,8 4-10 0,5 0-1 0,-13 0-1 15,-4 0-77-15,0 4-15 0,4-8-3 16,13 4-1-16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3:13.439"/>
    </inkml:context>
    <inkml:brush xml:id="br0">
      <inkml:brushProperty name="width" value="0.35" units="cm"/>
      <inkml:brushProperty name="height" value="0.35" units="cm"/>
      <inkml:brushProperty name="color" value="#ED1C24"/>
      <inkml:brushProperty name="fitToCurve" value="1"/>
    </inkml:brush>
  </inkml:definitions>
  <inkml:trace contextRef="#ctx0" brushRef="#br0">615 1411 738 0,'0'0'32'0,"0"0"8"0,0 0-32 0,0 0-8 0,0 0 0 0,0 0 0 0,0 0 108 15,0 0 20-15,0 0 4 0,0 0 0 0,0 0-28 0,0 0-7 16,0 0-1-16,0 0 0 0,0 0-40 0,0 0-9 16,0 0-2-16,0 0 0 0,0 0 0 0,0 0 0 15,-4 7 0-15,4-7 0 0,0 0-8 0,0 0-1 16,0 0-1-16,0 0 0 0,-4 12-9 0,4-12-2 15,0 0 0-15,0 0 0 0,0 0-12 0,0 0-4 16,0 0 0-16,0 0 0 0,0 0-8 0,0 0 8 16,0 0-8-16,0 0 8 0,0 0-8 0,0 0 0 15,0 0 0-15,0 0 0 0,0 0 0 0,0 0-11 16,0 0 1-16,0 8-620 16,0-8-124-16</inkml:trace>
  <inkml:trace contextRef="#ctx0" brushRef="#br0" timeOffset="1692">620 1491 230 0,'0'0'10'0,"0"0"2"0,0 0-12 0,0 0 0 15,0 0 0-15,0 0 0 0,-5 8 106 0,5-8 18 16,0 0 4-16,0 0 1 0,0 0-67 0,0 0-14 0,0 0-2 0,0 0-1 16,-8 4 18-16,-1 0 3 0,5-4 1 0,4 0 0 15,-9-4 9-15,9 4 1 0,-4-4 1 0,-1 4 0 16,-3-4-21-16,8 4-4 0,0 0-1 0,0 0 0 16,0 0-52-16,0 0 0 0,0 0-16 0,0 0 4 15,-5-7 12-15,5 7 0 0,-4-4 0 0,4 4-8 16,-9-4 8-16,5 0-8 0,-5 0 8 0,9 4-8 15,-4-4 8-15,0-3 0 0,-1-1 0 0,1 0 0 16,4 8 0-16,-4-4 8 0,-1-3-8 0,5-1 0 16,0 0 16-16,0 1-2 0,0-1 0 0,0 0 0 15,0 0-14-15,5 5 0 0,-5 3 8 0,0-8-8 16,8 0 0-16,-3 4 0 0,-1 0 0 0,5 1 0 0,4 3 0 0,-9 3 0 16,9-3 0-16,-9 4-10 0,5 0 10 0,0-4 0 15,-1 0 0-15,5 4 0 0,-13-4 0 0,9 0 0 16,0 0 0-16,-9 0 0 0,0 0 0 0,8 4 0 15,-8-4 0-15,0 0 0 0,9 4 0 0,-5 0 0 16,5-1 8-16,-9-3-8 0,0 0 13 0,4 8-1 16,1 0-1-16,-1 3 0 0,-4-11 3 0,0 0 1 15,0 8 0-15,4 4 0 0,-4-5-7 0,0-7-8 16,0 0 11-16,0 0-11 0,-4 12 8 0,0-4-8 16,4-8 0-16,-5 7 0 0,5-7 8 0,-8 4-8 15,8-4 0-15,-9 8 0 0,5-4 0 0,4-4 0 16,-9 4 0-16,9-4 0 0,0 0 0 0,-9 3 12 15,1-3-4-15,-1 0-8 0,9 0 0 0,-9 0 0 0,5 0 0 0,4 0-9 16,0 0 9-16,-9-7 0 0,1-5 0 16,3 8 0-16,1-3 0 0,4-1 0 0,0-4 0 0,0 5-8 15,-4-5-4-15,8 1-1 0,-4-1 0 0,4 0 0 16,1 1 13-16,-1-1-9 0,0-3 9 0,5 3-8 16,-5 5 8-16,5-1 0 0,-5 0 0 0,5 1 0 15,0 3 0-15,-1 0 0 0,-8 4 0 0,5-8 0 16,3 4 0-16,1 0 0 0,0-3 0 0,-1 3 0 15,-8 4 0-15,9 4 0 0,0-4 0 0,-9 0-8 16,0 0 8-16,8 4 0 0,1-1 0 0,-5 5 0 16,-4-8 13-16,5 8-1 0,-1 0-1 0,0 3 0 15,1 1-3-15,-5-1 0 0,0 1 0 0,0-1 0 16,0-3-8-16,0 4 0 0,0-1 9 0,-5 1-9 0,5-1 20 16,0-3 0-16,-8 0 0 0,3 3 0 0,1-3-20 15,0 0-18-15,-1-4 3 0,-3-1 1 0,-1 1 14 0,9-4 0 16,-9 0 0-16,1 4 0 0,-5-4 0 0,4 0 0 15,0 0 0-15,1-4 0 0,3 4 0 0,-3-4 0 16,-1 4 0-16,5-7 0 0,-1-1 0 0,1-4 0 16,0 5 0-16,-1-1 0 0,5-4 0 0,0 5-17 15,0-5 3-15,0 4 1 0,0 8 1 0,0-11 0 16,0 3 0-16,9 0 0 0,-9 8 12 0,4-7 0 16,5-1-10-16,0 0 10 0,-9 8 0 0,8 0 0 15,1 0 0-15,0 0 0 0,-9 0 0 0,13 0 0 16,-5 4-9-16,1 0 9 0,0 0 0 0,-1-4 0 15,-8 0 0-15,9 8 0 0,0-1 0 0,-1-3 0 16,-3 4 0-16,3 0 0 0,-8-8 0 0,0 0 8 16,0 0-8-16,5 7 0 0,-5 1 14 0,0 0-3 0,0-1-1 15,0 5 0-15,-5 0 14 0,1-5 2 0,0 1 1 0,-5 0 0 16,0-4-27-16,5-1-11 0,-5 1 1 0,1 4 0 16,8-8 10-16,-9 0 0 0,0 4 0 0,1 0 0 15,8-4 0-15,-9 3 0 0,0-3 0 0,9 0 0 16,-8 0 0-16,8 0 0 0,0 0 0 0,0 0 8 15,0 0-8-15,0 0 0 0,-9 0 0 0,9 0-524 16,0 0-102-16</inkml:trace>
  <inkml:trace contextRef="#ctx0" brushRef="#br0" timeOffset="3836">2068 1376 230 0,'0'0'20'0,"0"0"-20"0,0 0 0 0,0 0 0 16,0 0 164-16,0 0 29 0,0 0 6 0,0 0 1 16,0 0-99-16,0 0-19 0,0 0-4 0,0 0-1 15,0 0-31-15,0 0-6 0,0 0-2 0,-9 8 0 16,9-8-19-16,0 0-4 0,0 0-1 0,-4 3 0 16,-5 5 26-16,9-8 6 0,-9 0 1 0,9 0 0 15,-8 0-2-15,3-4 0 0,-3 0 0 0,8 4 0 16,-5-7-25-16,1-1-4 0,4-4-2 0,-4 5 0 15,-5-5-5-15,9 1-1 0,-4-1 0 0,4 1 0 0,-5-1-8 0,5 0 0 16,-4 1 0-16,8 3 0 0,-4-3 0 0,5 3 0 16,-1-8 0-16,-4 5 0 0,4-1 0 15,1 5 0-15,-1-1 0 0,5 4 0 0,-5-4 0 0,5 5 0 16,-5-1 0-16,-4 4 0 0,0 0 0 0,9-4-11 16,-1 4 3-16,5 0 0 0,-8 4 8 0,8 0 11 15,-5-4-3-15,1 7 0 0,0-3-8 0,-1 4 0 16,1-4 0-16,0 3 0 0,-1 1 0 0,1 4 0 15,-5-5 12-15,5 1-4 0,-5 4 3 0,1-5 0 16,-5 1 0-16,4 4 0 0,0-1-1 0,1 1 0 16,-5-5 0-16,-5 5 0 0,1-4-2 0,0 3-8 15,4-3 12-15,-5 0-4 0,-8-5 10 0,9 1 2 16,4-4 0-16,0 0 0 0,-9 4-20 0,1-4-17 16,-5 0 3-16,4 0 1 0,0 0 21 0,1-4 5 15,-1 0 1-15,0 1 0 0,1-1-14 0,3-4 0 0,-3 0 0 0,-1 1 0 16,0-5 0-16,5 4-13 0,0-3 4 0,-1 3 1 15,1-3 8-15,0 3 14 0,4-4-3 0,0 5-1 32,0-5-31-32,0 0-7 0,0 5 0 0,4-1-1 0,-4 0 21 0,9 1 8 0,-9 7 0 0,8-4-9 15,5 0 9-15,0 0 0 0,0 0 0 0,0 0-8 16,0 4 8-16,0 0 0 0,0 0 0 0,0 0-8 16,0 4 8-16,-4 0 0 0,4-4 0 0,-4 8 0 15,-1 0 0-15,1 3 12 0,-5 1-2 0,-4-1-1 16,5 1 15-16,-5 3 2 0,0-3 1 0,-5-1 0 15,-3 1-27-15,3-1 0 0,1 5 0 0,0-5 0 0,-5 1 0 16,0-1 0-16,1 1 0 0,-1-4 0 0,0-1 11 0,5-3-3 16,-9 0-8-16,4 4 12 0,-4-8-12 0,5 4 0 15,-1 0 8-15,0-4-8 0,1-4 0 0,3 4 0 16,-3-4 0-16,-1 0 0 0,0 0 0 0,5 0-13 16,4 4 2-16,0-7 1 15,0 7-15-15,0-8-3 0,0 8-1 0,4-12 0 0,1 5 13 0,-5 7 2 16,0 0 1-16,0 0 0 0,8-8 13 0,-3 0-11 15,-1 4 11-15,-4 4-10 0,0 0 10 0,0 0 0 16,0 0 0-16,0 0 0 0,0 0 0 0,0 0-13 16,0 0 5-16,0 0-808 0</inkml:trace>
  <inkml:trace contextRef="#ctx0" brushRef="#br0" timeOffset="5775">3164 1376 702 0,'0'0'31'0,"0"0"6"0,0 0-29 0,0 0-8 0,-8 0 0 0,8 0 0 15,0 0 43-15,-5 0 7 0,-3 0 2 0,-1 0 0 16,0 0 9-16,9 0 3 0,-4-4 0 0,-5 0 0 16,9 4-10-16,-4-4-2 0,-5 0 0 0,1 1 0 15,-1-1-8-15,5 0-1 0,4 4-1 0,0 0 0 16,0-8-10-16,0 8-3 0,-9-7 0 0,5-1 0 15,4 0-16-15,0 0-3 0,-9 1-1 0,9 3 0 16,0 4-1-16,0-8 0 0,-4 0 0 0,-1 1 0 0,10-1 4 16,-5 8 1-16,0-4 0 0,0 4 0 0,-5-11-13 15,5 11 9-15,5-8-9 0,-5 8 8 0,4-8-8 0,5 0 0 16,-5 1 0-16,0-1 8 0,1 0-8 0,-1 1 10 16,-4 7-10-16,9-4 10 0,-5-4 9 0,-4 8 1 15,0 0 1-15,0 0 0 0,13-4-21 0,-4 4 8 16,-9 0-8-16,8 4 0 0,1 4 0 0,0 0 0 15,-1-1 0-15,1 5 0 0,-5-5 11 0,1 5 4 16,-1 0 1-16,5-1 0 0,-5-3-2 0,0 0 0 16,1 3 0-16,-1-3 0 0,-4-8-14 0,0 11 11 15,0-3-11-15,0 4 10 0,0-1-2 0,-4-3 0 16,-1 0 0-16,1 3 0 0,4-11 2 0,-9 8 0 16,1-4 0-16,-1 3 0 0,5-3 2 0,-5 0 1 15,0 0 0-15,1 0 0 0,-1-4-13 0,-4 0 0 0,4 0 0 16,-4-4-10-16,5 0 10 0,-5 0 16 15,4 0-4-15,-4 4-1 0,0-7-11 0,4-1 0 0,-4 0 0 0,4 1 8 16,1-1-8-16,3-4-17 0,1 5 4 16,4-1 1-16,4 0 12 0,-4 8 0 0,5-7 0 0,-1-1 0 15,5 4-12-15,0 0-8 0,4-4-3 0,-5 5 0 16,5-1 23-16,-4 0 0 0,0 0-9 0,-1 4 9 16,1 0 0-16,0 0 0 0,4 0-8 0,-5 0 8 15,5 0 0-15,0 4 0 0,-4-4 0 0,0 4 0 16,-9-4 0-16,8 4 0 0,1-4 0 0,0 7 0 15,-9-7 0-15,0 0 0 0,0 0 0 0,8 8 9 16,1 0 11-16,-9-8 1 0,0 7 1 0,0 5 0 16,0-12 2-16,0 12 1 0,-4-1 0 0,-5 1 0 0,5-5-10 15,-5 1-3-15,5-4 0 0,-5 0 0 0,-4 3-12 16,4-3 0-16,1-4-9 0,-1 0 9 0,0 0 0 0,5-4 0 16,-5-3 13-16,1-1-4 0,-1 0-23 0,5 1-5 15,4-5-1-15,-5 1 0 0,5-1 1 0,0 0 0 16,0 5 0-16,5-1 0 0,-1 0 19 0,0 1 0 15,1-1-8-15,-5 8 8 0,4-8-18 0,5 0 0 16,-5 1 0-16,-4 7 0 0,0 0 18 0,0 0 0 16,0 0-8-16,0 0 8 0,0 0 13 0,0 0 7 15,0 0 0-15,0 0 1 0,0 0-9 0,0 0-3 16,0 0 0-16,0 0 0 0,0 0-1 0,0 0 0 16,0 0 0-16,0 0 0 0,0 11-8 0,0-11 0 15,0 8 0-15,0-8-618 16,0 0-121-16</inkml:trace>
  <inkml:trace contextRef="#ctx0" brushRef="#br0" timeOffset="7581">650 1399 230 0,'0'0'20'0,"0"0"-20"0,0 0 0 0,0 0 0 0,0 0 156 16,0 0 26-16,0 0 6 0,0 0 0 0,0 0-129 0,0 0-27 15,0 0-4-15,0 0-2 0,0 0 12 0,0 0 2 16,0 0 1-16,0 0 0 0,0 0 16 0,0 0 3 15,0 0 1-15,0 0 0 0,0 0-14 0,0 0-3 16,0 0-1-16,-9-4 0 0,5-4-19 0,4 8-4 16,0 0-1-16,0-7 0 0,-4-1-19 0,4 0 0 15,0 8 8-15,4-7-8 0,0-1 0 0,-4 0 0 16,5 1 0-16,-1 3 0 0,0-4-11 0,1 0 11 16,-5 4-12-16,0 4 12 0,0 0-8 0,8-7 8 15,1 3 0-15,-9 4 0 0,0 0-8 0,9 0 8 16,-1 4 0-16,5 0 0 0,-13-4-8 0,9 3 8 15,0 5 0-15,-5 0 0 0,5 0 0 0,-5 3 0 16,0-3 0-16,1 3 0 0,-5-11 8 0,0 12 1 0,0-4 1 16,0-8 0-16,0 11 2 0,0-3 1 0,0-8 0 0,-5 11 0 15,1-3 2-15,0 4 0 0,4-12 0 0,-5 7 0 16,5-7-5-16,-8 4-1 0,-1 4 0 0,9-8 0 16,-9 0 9-16,9 0 2 0,-8-4 0 0,-1 4 0 15,0-8-4-15,9 8-1 0,-4-3 0 0,0-1 0 16,4-4-15-16,0 8 0 0,-9-8 8 0,9 8-8 15,0-7 0-15,0-1 0 0,0 8 0 0,0 0-10 16,4-8 10-16,-4 8-8 0,5-8 8 0,-5 8-8 16,0 0 8-16,0 0-10 0,0 0 10 0,4 0-10 15,-4 0 10-15,9 0-12 0,-9 0 12 0,0 0-12 16,0 0 12-16,13 8 9 0,-5 0-1 0,1 0-8 16,-9 3 0-16,0-11 0 0,0 0-12 0,0 0 3 0,4 8 9 0,-4-8 12 15,0 8-2-15,0-8-1 0,0 0-9 0,0 11-11 16,0 1 3-16,0-12 0 0,0 0 8 0,0 0 0 15,0 0 8-15,-4 4-8 0,4-4 9 0,0 0-9 16,0 0 12-16,0 0-549 16,0 0-110-16</inkml:trace>
</inkml:ink>
</file>

<file path=ppt/ink/ink3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32:39.40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62 201 1918 0,'0'0'85'0,"-9"4"18"0,5 3-83 0,0 1-20 0,4 4 0 0,-5 3 0 15,5 8 34-15,0 0 2 0,0 8 1 0,-4 4 0 16,4-1-19-16,0 9-4 0,-4 3-1 0,4-4 0 16,-5 5-13-16,1 3-10 0,0 0 2 0,-1-4 0 31,5-3-39-31,-4 3-7 0,0-12-2 0,4 1 0 0,-5-16 34 0,5-3 6 0,0-5 2 0,0-11 0 16,0 0 26-16,0 0 4 0,-4-11 2 0,4-5 0 15,4-3 4-15,-4-12 1 0,5 4 0 0,-1-3 0 16,5-5-15-16,-1 4-8 0,1-8 10 0,0 9-10 15,-1-5 8-15,1 8-8 0,4-4 0 0,-4 4 9 16,-5 4-9-16,5 4 10 0,4 3-10 0,-5 9 10 16,10-5 5-16,-10 4 1 0,1 8 0 0,8 0 0 15,1 0-16-15,-5 4 8 0,0 4-8 0,4 4 0 0,0-1 8 0,-4 1-8 16,9 3 0-16,-13 0 9 0,-1-3-9 0,1 3 0 16,0 5 0-16,-1-1 8 0,-3 0-8 0,-1-3 0 15,-4-5 9-15,4 5-9 0,-4-5 0 0,0 1 0 16,0-12 0-16,0 0 0 0,0 0 10 0,0 0-2 15,0 0-8-15,0-16 12 0,0 1-12 0,5 0 8 16,-1-9-8-16,5 1 0 0,-5 0 0 0,5 0-10 16,-5-4 0-16,5 4 0 0,-1 4 10 0,1-1 0 15,-5 1 0-15,1 8 0 0,-1-1 8 0,5 4 3 16,-9 8 1-16,0 0 0 0,0 0 2 0,0 0 1 16,8 12 0-16,-8-1 0 0,0 5-15 0,5-1 0 0,-1 1 0 15,-4 7 0-15,0-4 0 0,0 4 0 0,0 0 0 0,0 0 0 16,0 4 8-16,0-3-8 0,-4-1 0 0,4 0 0 15,0 0 0-15,0-4 0 0,0 0 0 0,0-3 0 32,4 3-18-32,0-3-10 0,-4-5-1 0,5 1-1 15,3-5-198-15,-3 1-39 0,8-4-8 0,-13-4-1 0</inkml:trace>
  <inkml:trace contextRef="#ctx0" brushRef="#br0" timeOffset="352">865 490 918 0,'-9'-16'40'0,"9"13"9"0,4-9-39 15,-8 4-10-15,0-3 0 0,-1 3 0 0,1-4 84 0,0 9 14 16,4 3 3-16,-9-8 1 0,0 4-34 0,9 4-6 16,-13 0-2-16,0 8 0 0,0-1-24 0,0 1-4 15,0 4-2-15,5 3 0 0,-5 4-18 0,4 1-3 16,0 3-1-16,-4 4 0 0,5 0 10 0,-1 0 2 15,0 4 0-15,5-1 0 0,0-3-7 0,4 4-1 16,0 0 0-16,0-8 0 0,4 0-12 0,-4-4 0 16,4-7 0-16,1-4 0 0,3-1-16 0,1-10-7 15,0-1-1-15,4-4 0 16,-5-4-19-16,1-7-4 0,0 0-1 0,-1 0 0 0,5-1 34 0,-4 1 14 16,0 0-12-16,-1 0 12 0,1-1 64 0,0 5 21 15,4 3 4-15,-5 5 1 0,1-5-47 0,4 4-10 16,-4 5-1-16,4 3-1 0,-13 0-19 0,13 0-4 0,-5 0-8 0,5 3 12 15,0 5-12-15,0 0 0 0,-4 0 0 0,-9-8-573 16,9 7-113-16</inkml:trace>
  <inkml:trace contextRef="#ctx0" brushRef="#br0" timeOffset="596">1021 494 1926 0,'0'0'85'0,"-4"11"18"0,4 1-83 0,0 3-20 0,0 1 0 0,4-1 0 16,-4 4 11-16,4-3-3 0,1 3 0 0,3 4 0 16,-3 0-8-16,3-4 0 0,1-3 0 0,0-1 0 0,-1 5-22 15,1-13 0-15,0 9 0 0,-1-5 0 0,5-3 8 0,-8 0 2 16,3-8 0-16,1-4 0 0,4 0 12 0,-4-8 0 16,-1-3 0-16,5 0 10 0,-4-12-10 0,4 3 0 15,0 1 0-15,-4-4 0 0,-1 0 0 0,1 0 0 16,13 0 0-16,-14 4 0 0,1 0 0 0,4 4 0 15,9 0 0-15,-1-1-549 16,-8 5-103-16</inkml:trace>
  <inkml:trace contextRef="#ctx0" brushRef="#br0" timeOffset="1240">1680 652 1886 0,'0'0'41'0,"8"-8"9"0,-3 4 2 0,-1-4 1 0,-8-3-42 0,4-5-11 0,8 5 0 0,-3-5 0 16,-5-3 0-16,4 0 0 0,5-4 0 0,-1-4 0 31,-8 4-41-31,5-4-1 0,-1 0 0 0,5-4 0 16,-5 0-26-16,0-4-4 0,1 5-2 0,-1-5 0 0,5 0 32 15,-9 4 6-15,-5 8 2 0,5-4 0 0,0 16 73 0,0-8 14 0,-8 11 3 0,-1 4 1 16,9 4-13-16,0 0-4 0,0 0 0 0,-9 8 0 16,1 15-40-16,-1-4 0 0,5 0 0 0,-1 4 0 15,-3 1 0-15,3 3 0 0,10 7 0 0,-1 1-11 0,-4-4 11 16,0-4 0-16,-4 3 0 0,12-3-8 16,5 0 8-16,0 0 0 0,-4 0 0 0,8 0 0 0,1-4 0 15,-1 1 0-15,-8-1 0 0,-1 0 0 0,10 4 0 16,-5-4 0-16,0 4 0 0,-5 0 0 0,1 4 0 0,4 0 12 15,0-1-2-15,-4 1-1 0,-14 0-9 0,1 0 10 16,8-4-10-16,-8 4 10 0,-13-1-1 0,4-3 0 16,0 0 0-16,-5 0 0 0,1-7 3 0,-9-1 1 15,0 4 0-15,0-15 0 0,9 3 29 0,-9-11 6 16,-9 0 0-16,9 0 1 0,9-7 20 0,-5-5 4 16,-4 0 1-16,9 1 0 0,-1-1-11 0,1-3-3 15,4-4 0-15,0-1 0 0,4 1-32 0,5-4-6 16,17 4-2-16,-9-4 0 0,-4 3-20 0,9 1-8 0,13-4 0 15,-1 4 0 1,-8-4-20-16,9 3-4 0,0 1-1 0,4 0 0 16,4 0-36-16,-4 3-7 0,0 1-2 0,-4-1 0 15,8-3-11-15,-4 4-3 0,-13-1 0 0,4 5 0 16,5-1-63-16,0 4-13 0,-9 1-2 0,0 3-1 16,0-4-1-16,4 0-1 0,5 5 0 0,-9-1 0 15,-13-4 115-15,13 4 23 0,4-4 5 0,-4 5 1 0,-13 3 244 0,13-4 49 0,5 4 9 0,-5-4 3 16,-13 4-106-16,13 4-21 0,-5 0-4 0,10 3-1 15,3 1-72-15,-8 0-14 0,-8 3-3 0,3 1-1 16,14-1-42-16,-13 5-12 0,-9 3 0 0,0 0-624 16,8 1-130-16</inkml:trace>
  <inkml:trace contextRef="#ctx0" brushRef="#br0" timeOffset="1423">1974 0 1497 0,'22'0'66'0,"-22"0"14"0,0 0-64 0,9 8-16 16,4 4 0-16,4-8 0 0,5 11 120 0,-9-11 20 16,-13-4 4-16,9 15 0 15,8 1-154-15,-4-1-31 0,-9 1-7 0</inkml:trace>
  <inkml:trace contextRef="#ctx0" brushRef="#br0" timeOffset="1775">2317 501 2250 0,'-22'0'49'0,"9"8"11"0,13 7 1 0,-4-3 3 0,-5 0-52 0,9 3-12 0,0 4 0 0,0 1 0 16,5-1 0-16,-5 4 0 0,0 0 0 0,8 0 0 16,1 0-82-16,0-3-10 0,-14-5-1 0,5 4-1 15,13-3-25-15,-8-9-5 0,-5-7 0 0,0 0-1 16,0 0 7-16,13-3 2 0,-9-1 0 0,0-12 0 16,-4 1 92-16,9-1 24 0,0-3 0 0,-1 0 0 0,-8 0 66 0,5 3 18 15,8-3 3-15,-5 4 1 0,-8-1 63 0,5 5 13 16,3-1 2-16,1 12 1 0,4-8-63 0,-13 8-13 15,4 8-3-15,9 4 0 0,0-1-52 0,5 5-12 16,-10 3-1-16,1-4-1 0,8 4-22 0,-8-3 8 16,0 3-8-16,-5 0 0 0,-4 1 0 0,4-1 0 15,1 0 0-15,-5-3 0 16,-9-1-131-16,5 0-30 0</inkml:trace>
</inkml:ink>
</file>

<file path=ppt/ink/ink3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32:47.33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50 1836 0,'0'0'81'0,"0"0"17"0,0 0-78 0,0 0-20 0,13 0 0 0,0 0 0 16,0 0-27-16,4 0-9 0,5-8-1 0,-1 8-1 0,10-4 22 15,-5 0 5-15,0 0 1 0,0-3 0 16,8 3 10-16,1 4-10 0,4 0 10 0,0 0-10 0,0-4 10 0,4 8 0 15,1 0 0-15,-5 0-8 0,4-1 8 0,-4 1 0 16,9 4 0-16,-1-4 0 0,-3-4 8 0,8 4-8 16,0 0 8-16,0-4-8 0,-9 0 0 0,5 0 0 15,-5 0 0-15,1-4 0 0,-5-4 0 0,-9 0 9 16,5 8-1-16,-5-4-8 0,-4 1 0 0,0-1 0 16,0-4 0-16,-9 0-493 15,5 1-101-15</inkml:trace>
</inkml:ink>
</file>

<file path=ppt/ink/ink3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32:47.79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0 158 1728 0,'0'0'76'0,"0"0"16"0,0 0-73 0,0 0-19 0,4 15 0 0,1-7 0 16,-5 3 88-16,8 1 15 0,-3-4 2 0,-1 3-681 15,0 1-136-15</inkml:trace>
  <inkml:trace contextRef="#ctx0" brushRef="#br0" timeOffset="161">134 0 1958 0,'0'0'174'0,"0"0"-139"0,0 0-35 0,9 11 0 16,0 8 88-16,-1-7 12 0,1 7 1 0,0 1 1 16,4-5-90-16,-5 4-12 0,1 4-16 0,4-3-1008 15</inkml:trace>
</inkml:ink>
</file>

<file path=ppt/ink/ink3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32:51.37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267 147 288 0,'0'0'12'0,"0"0"4"0,0-8-16 0,0-4 0 15,0 1 0-15,0-1 0 0,0 12 328 0,0 0 64 16,4-7 12-16,0-5 2 0,-4 12-315 0,0 0-63 15,9-12-13-15,-9 12-3 0,0 0-3 0,0 0-1 16,0-7 0-16,0 7 0 0,0 0-8 0,0 0 0 16,-9-4 9-16,1 0-9 0,-1 4 26 0,-8 8 1 15,-1-1 0-15,-3 5 0 0,-1 0-3 0,0-5 0 16,-4 13 0-16,5-5 0 0,-1 4-11 0,0-3-2 16,5-1-1-16,0 0 0 0,8 1-10 0,0 3 0 15,1-11-10-15,3 3 10 0,1-3 0 0,8 4-9 16,1-1 9-16,3 1 0 0,1 3 0 0,8-3 0 15,1-1 0-15,-1 5 0 0,5-5 0 0,-5 5 0 0,5-5 0 16,8 1 0-16,-8-1 0 0,4 1 0 0,0 3 0 0,-5 1 0 16,-8-1 0-16,5-3 0 0,3 3 0 0,-3 1 0 15,-1-1 0-15,-4-3 0 0,-4-5 0 0,0 9 0 16,-5-1 0-16,-4 1 9 0,-4 3-9 0,-1 0 0 16,-3 0 20-16,-5 1-2 0,-5-1-1 0,1 4 0 15,-5-4-17-15,5-3 8 0,-1-1-8 0,1 0 0 16,0-7 11-16,4 0-11 0,0-4 10 0,0-4-10 15,8 0-72 1,-3-4-21-16,3 4-4 0,1-8-757 0</inkml:trace>
  <inkml:trace contextRef="#ctx0" brushRef="#br0" timeOffset="391">778 228 1882 0,'0'0'84'0,"0"0"16"0,0 0-80 0,0 0-20 16,0 0 0-16,0 0 0 0,0 0 28 0,0 0 0 15,9 11 1-15,-5 1 0 0,-4 3-17 0,5 1-4 16,-5 3-8-16,4 4 12 0,-4 4-12 0,4 4 0 16,-4 0 0-16,0-1 0 0,0 1 0 0,0-4 0 15,5-4 0-15,-5 0 0 0,0 1 0 0,4-9-15 0,0-3 5 0,1-5 1 16,-5-7-13-16,0 0-2 0,0 0-1 0,0 0 0 15,8-7 7-15,1-1 2 0,-5-4 0 0,5 1 0 16,-5-1 7-16,1 1 9 0,-1-9-13 0,-4 5 5 16,-4-1 8-16,8 1 9 0,-4 4-1 0,0 11-8 15,0-8 32-15,0 8 0 0,0 0 0 0,0 0 0 16,0 0-8-16,9 4-3 0,-1 7 0 0,1 1 0 16,0 3-9-16,-1 8-1 0,-3-3-1 0,3-13 0 15,1 5-10-15,0-1 0 0,4 5 0 0,-5-5 8 16,1-3-8-16,0 0-9 0,-1-1 9 0,1-3-13 31,0-4-22-31,-1-4-4 0,-8 4-1 0,9-3 0 0,-5-9-32 0,-4 4-8 16,0 8 0-16</inkml:trace>
  <inkml:trace contextRef="#ctx0" brushRef="#br0" timeOffset="680">1186 278 403 0,'0'0'36'0,"0"0"-36"15,0 0 0-15,0 0 0 0,0 0 311 0,0 0 55 16,0 7 11-16,0 1 3 0,4 4-301 0,-4-1-60 16,4 1-19-16,1-1 10 0,-1 9-1 0,-4-5 0 15,4 4 0-15,-4 4 0 0,5 1 4 0,-1-1 1 16,-4 7 0-16,4 1 0 0,-8 4-2 0,4 4 0 15,0 3 0-15,-4 4 0 0,4-7-12 0,-5 7 0 0,5 0 8 16,-4-3-8 0,4-1-19-16,-4-4-6 0,4 1-2 0,0-4 0 15,-5-5-29-15,5-6-5 0,5-5-2 0,-5-4 0 16,0-3 9-16,0-4 2 0,0-8 0 0,0 0-390 0,0 0-78 0</inkml:trace>
  <inkml:trace contextRef="#ctx0" brushRef="#br0" timeOffset="946">1073 440 1443 0,'0'0'64'0,"0"0"13"0,0 0-61 0,4-8-16 0,-4 8 0 0,9-8 0 15,-9 8 12-15,9-8 0 0,8 1 0 0,-4-1 0 0,4 8-12 16,-4-8 0-16,5 8 0 0,-5 0 0 0,4 0-8 16,0 8-5-16,1-8-1 0,3 4 0 0,-3 0 14 15,-1 3 0-15,0-3 0 0,5 0-9 0,-5 4 44 0,1-4 9 16,-1 3 1-16,-4 1 1 0,5 0 11 0,-5 3 3 15,-5 1 0-15,1-4 0 0,-5 3-27 0,1 1-5 16,-1-1 0-16,-4 9-1 0,-4-9-5 0,4 5-1 16,-5-1 0-16,-3 4 0 0,-1-3-21 0,-4-1 0 15,0 4 0-15,0 1 8 16,0-5-120-16,0-3-23 0,0-1-5 0,4-3 0 16,0 0 20-16,-4-8 4 0</inkml:trace>
  <inkml:trace contextRef="#ctx0" brushRef="#br0" timeOffset="1191">1468 359 288 0,'4'0'25'0,"5"-8"-25"0,-1 4 0 0,1-4 0 16,0 8 235-16,-1 0 41 0,1-4 9 0,-9 4 2 16,9 4-191-16,-1 0-37 0,1 4-8 0,0 3-2 15,-1 9-21-15,1-1-4 0,4 0 0 0,-4 4-1 16,-5 8-3-16,5 0 0 0,-5 8 0 0,0-5 0 15,-4 9-7-15,0 3-1 0,-4 4-1 0,4 4 0 16,0 4-11-16,-4-8 0 0,-1 4 0 0,-3 0 0 16,3 0-15-16,1 0-5 0,-5-12 0 0,5 4-1 15,0-7-2-15,-1-8 0 0,1-4 0 0,0-12 0 16,-1-4 5-16,1-3 1 0,4-8 0 0,-9-4-427 16,5 0-86-16</inkml:trace>
  <inkml:trace contextRef="#ctx0" brushRef="#br0" timeOffset="1429">1485 482 576 0,'4'-15'51'0,"1"11"-41"16,3-4-10-16,1-4 0 0,-5 5 180 0,9-1 35 15,-4 0 6-15,4 1 2 0,0 3-177 0,4-4-35 16,1 8-11-16,-1 0 0 0,5 0 0 0,-9 0 0 16,0 0 0-16,4 0 0 0,0 0 0 0,1 0 0 15,-1 8-11-15,-4-4 11 0,4-1 8 0,-4 5 6 0,-4 8 2 0,0-5 0 16,-5 1 53-16,5 3 11 15,-5 0 3-15,-4 5 0 0,-4-5-45 0,4 4-9 0,-9-3-1 0,0-1-1 16,-4 5-13-16,0-5-2 0,0 4-1 16,0 0 0-16,0-3-11 0,5 3 0 0,-5-7 0 0,-5 3-11 31,5 1-38-31,0-1-8 0,0-7-2 0</inkml:trace>
  <inkml:trace contextRef="#ctx0" brushRef="#br0" timeOffset="1686">1918 563 1562 0,'0'11'69'0,"5"-7"15"0,-1 8-68 0,0-1-16 0,1 1 0 0,-1-1 0 16,0 5 10-16,1-5-2 0,-1 5 0 0,0-12 0 16,1 11-8-16,3-11 0 0,-8-4 0 0,0 0 0 15,0 0-36-15,0 0-8 0,9 0-3 0,0 0 0 16,-9 0-7-16,8-4-2 0,-3-7 0 0,-1 3 0 0,0-4 71 0,1-3 13 15,-5-1 4-15,-5 1 0 0,5 4 31 0,-4-1 6 16,0 0 2-16,-1 1 0 0,1-1 1 0,-5 5 0 16,1-9 0-16,-1 12 0 0,5-7-60 0,-5 3-12 15,0 8 0-15,9 0 0 16,-8 4-135-16,-1 0-21 0,-8 7-5 0,17-11-1 0</inkml:trace>
  <inkml:trace contextRef="#ctx0" brushRef="#br0" timeOffset="1879">2152 544 1267 0,'0'0'112'0,"0"0"-89"0,13 7-23 0,0-3 0 15,-8 4 80-15,8 0 11 0,0-1 2 0,0 1 1 16,-5 4-77-16,5 3-17 0,-4-4 0 0,4 1 0 16,-4-4-15-16,-1-1-1 0,-8-7-1 0,9 4 0 31,-9-4-25-31,9 0-5 0,-1 0-1 0,1-4 0 0,-5 1 39 0,5-5 9 0,4 0 0 0,-4-3 0 31,-5-5-85-31,5 5-15 0</inkml:trace>
  <inkml:trace contextRef="#ctx0" brushRef="#br0" timeOffset="2058">2543 0 1558 0,'0'0'69'0,"-5"8"15"0,5 4-68 16,0 3-16-16,0 4 0 0,5 4 0 0,-5 4 21 0,0 4 1 15,4 4 0-15,-4-4 0 0,0 7-9 0,0 1-1 16,4-1-1-16,-4 5 0 0,0 3-11 0,5-4 8 16,-1 4-8-16,0-3 8 0,1-1-8 0,-1 1 0 15,-4 3 0-15,4-15 0 16,1 3-103-16,-5 1-22 0,0-8-5 0,0-4-491 0</inkml:trace>
  <inkml:trace contextRef="#ctx0" brushRef="#br0" timeOffset="2255">2300 212 1555 0,'0'0'68'0,"0"0"16"0,0 0-68 0,13-4-16 0,4 0 0 0,0 1 0 16,1 3 159-16,3-4 28 0,1 4 5 0,4 0 2 15,0 0-150-15,5 0-29 0,-5 4-7 0,0-1 0 16,0 1-8-16,0 4-10 0,-5-4 10 0,1 0-13 31,4 0-70-31,-4-1-13 0,-1 5-4 0,-3-8-801 0</inkml:trace>
</inkml:ink>
</file>

<file path=ppt/ink/ink3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32:57.71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263 632 1267 0,'-4'-15'112'0,"4"11"-89"0,-4 0-23 0,-1 0 0 15,5 4 72-15,0 0 9 0,0-3 3 0,0 3 0 0,0 0-72 16,0 0-12-16,0 0 0 0,0 0-12 0,0 0 12 0,-8-4 0 16,-1 4-10-16,0 4 10 0,1-1 0 0,-1 1 16 15,0 0-2-15,-4 4-1 0,-4 3 49 16,4 1 10-16,-5-1 1 0,5 9 1 0,-4-1-22 0,0-4-4 15,-1 12 0-15,5 0-1 0,0 4-30 0,0-4-5 16,5 4-2-16,-1-4 0 0,0 4 3 0,5-4 1 16,4-4 0-16,0 0 0 0,9-4 1 0,-5 1 0 15,5-1 0-15,-1-8 0 0,10 1-1 0,3-4 0 16,-3-5 0-16,3-3 0 0,5 0-14 0,1-3 8 16,-1-9-8-16,4 4 0 15,0-3-104-15,1-5-28 0,-1-3-4 0,0 0-713 0</inkml:trace>
  <inkml:trace contextRef="#ctx0" brushRef="#br0" timeOffset="286">801 0 979 0,'0'0'87'0,"0"0"-70"0,0 0-17 0,0 0 0 16,0 0 236-16,0 0 43 0,-5 8 9 0,1 0 1 15,0 7-241-15,-1-3-48 0,1 7-12 0,4 4 0 16,-9 4 12-16,5 4 0 0,4-4 0 0,-9 8 0 16,5 7-11-16,0-3 11 0,-9-1-12 0,4 8 12 15,0 1-8-15,1-1 8 0,-1 4 0 0,0 0 0 16,1 0 0-16,3 0 0 0,-3-4 0 0,3 1 0 16,5-9-11-16,5 5 11 0,-1-13-10 0,0 1 10 0,1-8-15 15,3-7 3-15,-3-1 1 0,3 1 0 0,-3-13 11 16,8 5-13-16,0-8 5 0,4-11 8 15,-4 3-121-15,4-8-17 0,5 1-3 0,0-4-1 0</inkml:trace>
  <inkml:trace contextRef="#ctx0" brushRef="#br0" timeOffset="721">1035 578 943 0,'8'-15'41'0,"-3"7"10"0,-5 4-41 0,4-7-10 16,0 3 0-16,1-3 0 0,-5 3 96 0,0 8 16 16,0 0 4-16,0 0 1 0,0 0-41 0,0 0-8 15,-9 8-1-15,5 3-1 0,-1 8-26 0,-3-7-6 16,3 3-1-16,-3 9 0 0,-1-1-12 0,0 4-2 0,1 3-1 15,-1-3 0-15,0-3-7 0,9-1-2 0,-8-4 0 0,8-4 0 16,-5 5-9-16,10-5 0 0,-10 0 0 0,5-3 0 16,-4-8 0-16,4-4 0 0,0 8 0 0,0-8 8 15,0 0-8-15,9 3 0 0,-9-3 0 0,8 0 0 16,5-7 0-16,0 3 8 0,-4-4-8 0,0 0 0 16,4-3 0-16,0 3 0 0,0-3 0 0,-5 3-11 15,1 0 11-15,4 0 0 0,-13 8 0 0,4-3 0 16,5-5-8-16,-9 8-7 0,0 0-1 0,0 0 0 15,0 0 16-15,0 0 10 0,0 0-2 0,0 0 0 16,4 11-8-16,1-3 0 0,-5-8 0 0,4 12 0 16,-4 7 0-16,0-7 0 0,0-1 0 0,4 1 0 15,-4-1 0-15,0 1 0 0,0-12 9 0,0 8-1 16,0-1-8-16,0-7 8 0,0 0-8 0,0 0 8 16,0 0-8-16,0 0 0 0,0 0 8 0,0 0-8 0,0 0 0 15,0 0 0-15,0 0 0 0,0 0 0 0,0-7-11 16,0 7 0-16,0 0 0 0,0 0 0 0,0 0-1 0,0-12 0 15,0 4 0-15,0 8 0 0,0 0 12 0,0 0-12 16,0-11 12-16,0 3-12 0,0 0-2 0,0 8-1 16,0 0 0-16,0 0 0 0,0 0 15 0,0 0 0 15,0-7 0-15,0 7 0 16,9-12-112-16,-9 12-20 0,4-15-4 0,-4 15-1 0</inkml:trace>
  <inkml:trace contextRef="#ctx0" brushRef="#br0" timeOffset="1386">1334 536 1209 0,'0'0'53'0,"0"0"12"0,0 0-52 0,0 0-13 0,0 0 0 0,0 0 0 15,0 0 104-15,0 0 19 0,0 0 3 0,0 0 1 16,-4 4-95-16,-5 0-20 0,5 3-3 0,-5-3-1 15,0 4-8-15,5 4 12 0,0-5-12 0,-1 5 12 16,1 3-12-16,4 1 8 0,-4-9-8 0,4 9 8 16,0-9-8-16,0 5 0 0,8-4 0 0,-3-1 8 15,3 5 1-15,-3-4 0 0,8 3 0 0,0 1 0 16,-5-4-9-16,1 3 0 0,4-3 0 0,0-4 8 16,-4 3-8-16,-1 1 10 0,1 0-10 0,0-1 10 15,-1-3 4-15,-3 8 1 0,-1-4 0 0,-4-1 0 0,0-7 11 0,-4 12 2 16,4-12 1-16,-5 8 0 0,-3 3-1 0,-1-3 0 15,-4 3 0-15,4 1 0 0,-4 0-13 0,0-5-3 16,0 1-1-16,5 0 0 0,-5-5-11 0,8 1 0 16,-3-8 0-16,-1 1 0 15,9 3-34-15,0-8-6 0,0-7 0 0,0-1-1 16,4-3-179-16,1 0-36 0,3-1-8 0,5-11 0 16,0 12 83-16,0-8 17 0,5 4 3 0,-1 0 1 15,5 4 92-15,-5-4 20 0,0 3 3 0,5 1 1 0,-5-4 156 16,5 8 31-16,0-1 6 0,-5 1 2 0,-4 3 11 0,0 1 2 15,-13 3 1-15,4 4 0 0,-4 4-58 0,0 0-12 16,0 0-3-16,0 0 0 0,0 0-46 0,0 0-10 16,-8 8-1-16,-1-1-1 0,5 5 0 0,-5 3 0 0,0-3 0 15,1 3 0-15,3 5-15 0,1-5-3 0,0 0-1 0,4 1 0 16,0-1-15-16,0 1 0 0,4-5 0 0,5 1 0 16,-1 3 10-16,5-3-1 0,-4-1 0 0,4 1 0 15,0-4-9-15,4 3 0 0,-4-3 9 0,0 7-9 16,0-7 0-16,-4 4 0 0,4-5 0 0,-4 5 8 15,-1-4 4-15,-3-1 2 0,-1 1 0 0,-4-8 0 16,0 8 19-16,0 7 4 0,-9 1 1 0,1-5 0 16,-1 4-15-16,0 1-3 0,-8-1-1 0,4 1 0 15,0-1-4-15,0-7-1 0,0 0 0 0,-4 3 0 16,8-3-14-16,0 0 0 0,1-1 0 0,-1-3-10 16,0 0 10-16,9-4 0 0,-4-4 0 0,4 4-8 15,0 0-52-15,0-8-9 0,4-3-3 16,5-1-582-16,4-7-117 0</inkml:trace>
  <inkml:trace contextRef="#ctx0" brushRef="#br0" timeOffset="1533">1811 736 1796 0,'0'0'80'0,"8"0"16"0,1 8-77 0,4 0-19 15,-4 0 0-15,-1 3 0 0,5 4 67 0,-4-3 9 16,0 7 3-16,-1-7 0 0,1 3-39 0,-5 1-7 16,1-1-1-16,-1 1-1 0,-4-1-21 0,0-4-10 15,0 1 10-15,0-12-10 0,0 0 0 0,0 0-15 16,-9 8 2-16,9-8 0 15,0 0-163-15,-8-8-32 0,-14-11-6 0,5 0-2 0</inkml:trace>
  <inkml:trace contextRef="#ctx0" brushRef="#br0" timeOffset="1696">1832 420 1555 0,'0'0'138'0,"0"0"-110"0,0 0-28 0,0 0 0 15,0 0 231-15,0 0 41 0,13 8 8 0,0-4 1 16,-4 4-230-16,0 3-51 0,-1-7 0 0,1 4 0 15,0 0-24-15,-1-1 1 0,1-3 1 0,4 4 0 32,-13-8-58-32,9 0-11 0,-1 4-2 0,-8-4-1 0,13 7-93 15,-4-3-18-15,0 0-4 0</inkml:trace>
  <inkml:trace contextRef="#ctx0" brushRef="#br0" timeOffset="2213">2253 621 1094 0,'-13'0'48'0,"13"0"11"0,0 0-47 0,0 0-12 16,0 0 0-16,0 0 0 0,0-8 83 0,0 8 14 16,0 0 3-16,-4-4 1 0,-5 0-93 0,9 4-20 15,0 0-3-15,0 0-1 0,0 0 24 0,0 0 5 16,0 0 1-16,0 0 0 0,0 0 15 0,0 0 3 15,0 0 1-15,0 0 0 0,0 0-19 0,0 0-4 16,0 0-1-16,0 0 0 0,0 0 32 0,0 0 7 0,0 0 0 16,0 0 1-16,0 0-23 0,0 0-5 0,0 0-1 15,0 0 0-15,0 0-20 0,0 0 8 0,0 0-8 0,0 0 0 16,-5-7 14-16,5 7-2 0,0 0 0 0,0 0 0 16,0 0 0-16,0 0 0 0,0 0 0 0,0 0 0 15,0 0 9-15,5-4 2 0,-5 4 0 0,0 0 0 16,0 0-13-16,0 0-2 0,0 0-8 0,4-8 12 15,1 0 14-15,-1 5 2 0,0-1 1 0,-4 4 0 16,0 0-29-16,0-12 8 0,5 4-8 0,-5 1 0 16,-5 3 0-16,1-4 8 0,4 0-8 0,0 5 0 15,0-5 15-15,0 8-3 0,0 0-1 0,0 0 0 16,-9-4 6-16,5 8 2 0,4-4 0 0,-5 8 0 16,1 3-19-16,4 1 0 0,-9 3 0 0,5 4 0 15,4-3 12-15,-4 7-2 0,4 0 0 0,0 0 0 16,0 0-2-16,0 4 0 0,0 0 0 0,4 0 0 15,0 0-8-15,-4 4 12 0,5 0-12 0,-5 0 12 0,-5-1-12 16,5-3 0-16,0 8 0 0,-4-12 0 0,-5 8 0 0,1 0 0 16,3-4 0-16,1 4 0 0,-9-12-14 0,4 0-2 15,-4 0 0-15,5 1-674 16,-1-5-135-16</inkml:trace>
  <inkml:trace contextRef="#ctx0" brushRef="#br0" timeOffset="2359">2032 837 1900 0,'0'0'169'0,"0"-12"-135"16,4 4-34-16,5 1 0 0,-5 3 124 0,5 0 17 16,4-4 4-16,0 4 1 0,8 0-104 0,-3 4-21 0,-1-3-4 0,0 3-1 31,9-4-41-31,-4 0-9 0,-5 0-2 0,5 0 0 16,-4 0-212-16,3 1-44 0,14-5-8 0,-9 4-1 0</inkml:trace>
  <inkml:trace contextRef="#ctx0" brushRef="#br0" timeOffset="2462">2539 948 1958 0,'0'0'87'0,"0"0"17"0,0 0-83 0,0 0-21 0,0 0 0 0,0 0 0 15,0 0-98-15,0 0-24 0,0 0-5 16,0 0-1-16</inkml:trace>
  <inkml:trace contextRef="#ctx0" brushRef="#br0" timeOffset="2630">2491 351 2419 0,'0'0'53'0,"0"0"11"0,13 8 3 0,-8 3 1 0,3 1-55 0,-3 3-13 16,3-3 0-16,1 7 0 16,-5-11-48-16,5 7-13 0,-5 1-3 0,1-1 0 15,-1-7 0-15,0 7 0 0,-4-3 0 0,5 3-844 0</inkml:trace>
  <inkml:trace contextRef="#ctx0" brushRef="#br0" timeOffset="3156">2743 968 1958 0,'0'0'43'0,"8"-4"9"0,5 0 1 0,0 4 3 0,5-12-45 0,-1 1-11 0,5-1 0 0,-5-3 0 31,0 7-100-31,1-3-23 0,3-9-4 0,-3 5-1 0,-1-4 103 0,5-1 25 0,-1 1 0 0,-3 4 0 16,-1-5 46-16,0 5 14 0,1-4 4 0,-1-1 0 16,-4-3-52-16,0 0-12 0,-9 8 0 0,5-5 0 15,-5 1-48 1,-4 0-13-16,-4 4-3 0,-5-1 0 0,5 8 0 0,-5-7 0 16,-4 3 0-16,-4 9 0 0,4 3 52 0,0 0 12 0,-4 3 0 0,-1 9 0 15,1 3 0-15,0-7 0 0,4 8 0 0,0 3 0 16,0 0 48-16,0 0 13 0,4 1 3 0,0 3 0 15,1-4 0-15,-1 0 0 0,5 1 0 0,-1-5 0 16,14 4-52-16,-5-7-12 0,1-1 0 0,-1-3 0 0,5 0 54 0,-9-8 8 16,0 0 2-16,13 4 0 0,4 3-52 0,0-7-12 15,1 0 0-15,3 0 0 16,1-11-48-16,0 3-13 0,-1 0-3 0,1-3 0 0,-5 3 52 16,5 0 12-16,-9-3 0 0,4 7 0 0,1 4 0 0,-1-4 0 15,-4 4 0-15,0 0 0 0,-4 4 0 0,-1 0 0 16,-3 4 0-16,-1 3 0 0,5 4 48 0,-5-3 13 15,0 7 3-15,1-7 0 0,-1-1-52 0,0 1-12 16,1 0 0-16,-5-1 0 0,4 1 0 0,-4-12 0 16,5 11 0-16,-5-11 0 0,8 12 0 0,1-5 0 15,-9-7 0-15,9 4 0 0,-5 4 54 0,-4-8 8 16,0 0 2-16,13 0 0 0,-4-4-52 0,-1-4-12 16,5 5 0-16,-4-9 0 0,8 1 0 0,-4-1 0 0,5 0 0 15,3 1 0-15,-3-5 0 0,3 1 0 0,-3-4 0 0,3-1 0 31,1 1-151-31,-5 0-33 0,1-8-6 0,-5 12-2 0</inkml:trace>
  <inkml:trace contextRef="#ctx0" brushRef="#br0" timeOffset="3364">3727 948 1958 0,'0'0'87'0,"0"0"17"0,0 0-83 0,0 0-21 16,0 0 0-16,0 0 0 0</inkml:trace>
</inkml:ink>
</file>

<file path=ppt/ink/ink3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32:54.15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0 659 1616 0,'0'0'72'0,"0"0"14"0,0 0-69 0,0 0-17 0,0 0 0 0,0 0 0 15,0 0 76-15,0 0 12 0,9 7 3 0,-1 5 0 16,1 3-51-16,0 5-9 0,-1-1-3 0,-3 4 0 15,3 4-20-15,-3 0-8 0,3 4 0 0,1-4 0 16,-5 0 0-16,1-4 0 0,3 4 0 0,1-8 0 16,0 4 0-16,-5-7 0 0,9-5 0 0,-4-3 0 15,-1-4 36-15,-8-4 8 0,13 0 2 0,0-8 0 16,0-3 25-16,5-5 5 0,-1-7 0 0,0 0 1 16,5-12-45-16,0 4-10 0,-1-3-2 0,1-1 0 15,0-4-20-15,-1 5 8 0,-3-1-8 0,3 0 0 16,1 1 0-16,-5-1 0 0,1 8 0 0,-1-4 0 15,-8 0 0-15,4 8 0 0,4 4-12 0,-8 0 4 16,-5 3-41-16,5 1-8 16,-5 11-2-16,5 4 0 0,-9 0-146 0,0 0-30 0,0 0-5 15,4 8-553-15</inkml:trace>
  <inkml:trace contextRef="#ctx0" brushRef="#br0" timeOffset="542">455 1063 1443 0,'0'0'64'0,"9"0"13"0,-1 4-61 0,-3 0-16 0,-5-4 0 16,13 4 0-16,0 0 52 0,0-4 7 0,-5 0 1 0,1-4 1 16,8 0-44-16,-4-4-9 0,5-3-8 0,-5-5 12 31,0-3-57-31,8-4-11 0,1-4-3 0,-5 4 0 0,-8-4 35 0,8 0 6 0,9 0 2 0,-13 0 0 16,-8 0 60-16,-1 0 13 0,9 0 3 0,0 4 0 15,-4 4-7-15,-5-1-1 0,-4 5 0 0,0-4 0 16,9-1-38-16,-9 9-14 0,-13-1 9 0,4 5-9 15,9 7 0-15,-9 0-12 0,-8 3 0 0,4 5 1 16,0 0-5-16,4 7 0 0,-4 1-1 0,0 3 0 16,-4-4 17-16,0 12 0 0,8-3 0 0,-4 2 0 15,0-2 0-15,4 3 0 0,1-12 0 0,3 4 0 16,1 4 0-16,4-3 9 0,0-5-9 0,9 4 8 16,-1-3-8-16,1-1 0 0,0-3 0 0,4-5 0 15,8-3 13-15,1 0-2 0,-9 0-1 0,9-4 0 16,8-4-10-16,-4 0 0 0,-4-3-12 0,-1-1 12 15,1 0-24-15,0-7 2 0,4-1 1 0,-4 1 0 16,-5-1-51-16,5-3-9 16,8-4-3-16,-4 0 0 0,-9 0-28 0,5 0-7 0,4 0-1 0,-4 0 0 15,-5-1 43-15,0 1 8 0,1 4 1 0,3-8 1 16,-3 8 79-16,-1-1 15 0,-13 5 3 0,9 7 1 0,0-3 73 0,-4 3 14 16,-9 4 3-16,0 4 1 0,0 0-47 0,0 0-10 15,0 0-1-15,-9 12-1 0,1-1-35 0,-1 1-6 16,9 3-2-16,-9 5 0 0,-8 3-7 0,8 4-1 15,9 0-1-15,-8 4 0 0,-1-5-3 0,-4 9 0 16,9 4 0-16,4-1 0 0,-5-3-8 0,5 0 0 16,0-8-12-16,5 0 12 0,-1 3 0 0,0-10 0 15,1-1 0-15,-1-8 12 0,13-3-12 0,-4-4 12 0,-13-4-12 16,13-4 12 0,0-4-36-16,5-7-8 0,-5 0 0 0,0-9-673 0</inkml:trace>
  <inkml:trace contextRef="#ctx0" brushRef="#br0" timeOffset="1132">1439 88 1724 0,'0'0'76'0,"-4"-7"16"0,-5 3-73 0,9 4-19 0,0 0 0 0,-4 11 0 16,-5 9 33-16,0-9 3 0,18 12 1 0,-9 4 0 16,-9 4-13-16,5 8-2 0,4-1-1 0,0 9 0 15,-4 3-11-15,-1 0-2 0,1 4-8 0,4 3 12 16,-4-6-12-16,-1 2-18 0,-3 5 4 0,-1-4 1 15,9-4-74-15,0-3-14 0,-4-5-3 0,-1-7-1 16,1 3 9-16,0-15 1 0,-1-3 1 16,-3-5 0-16,-1-11 10 0,0-4 3 0,9 0 0 0,-8-8 0 15,-10-3-15-15,10-1-2 0,-1 0-1 16,0-3 0-16,-8 0 87 0,4-5 12 0,4 1 12 0,1-8-3 0,-1 4 139 0,0-4 27 16,5 0 5-16,4 4 2 0,0-4-72 0,4 8-14 15,-4-1-4-15,9 1 0 0,0 8-60 0,4-1-13 16,-5-3-3-16,5 3 0 0,0 4-6 0,5 1-2 15,8-1 0-15,-5 8 0 0,1-8-8 0,0 4 0 16,8 4 0-16,0 0-11 0,-12 4-11 0,3-4-2 16,10 0-1-16,-1 0 0 15,-8 4-15-15,-1 0-2 0,1-4-1 0,8-4 0 0,1 0 31 0,-10 0 12 16,-3 0-8-16,-1 1 8 0,0-1 20 0,1 0 10 0,-18 4 2 0,8-4 0 16,1 4 15-16,-9 0 3 0,0 0 1 0,0 0 0 15,-4 12 9-15,-1 3 1 0,1-3 1 0,0 11 0 16,-5-4-22-16,0 4-4 0,5 0 0 0,0 4-1 15,-9 0-35-15,4 0 0 0,5 0 0 0,4-4 0 32,-5 0-21-32,5-3-11 0,-4-5-3 0,4-3 0 0,4-5 11 0,-4-7 3 15,0 0 0-15,0 0 0 0,9-7 21 0,0-5 10 0,-9-7-1 0,4 0 0 16,0-1 19-16,1 5 4 0,-5-4 1 0,0 3 0 16,-9 1 11-16,5-5 3 0,4 5 0 0,-9 0 0 15,0-5-11-15,-4 1-1 0,13 4-1 0,-8-1 0 16,-5 5-34-16,8-5 0 0,1 9 0 0,0-1 0 15,-1 0-15-15,5 8-6 0,-4-4-2 0,4 4 0 16,0 0-25-16,0 0-4 16,-9 12-2-16,9-12 0 0,9 11-137 0,-5 9-27 0,-8-13-6 15,8 5-229-15,1-4-47 0</inkml:trace>
  <inkml:trace contextRef="#ctx0" brushRef="#br0" timeOffset="1341">1872 713 345 0,'13'4'31'0,"0"7"-31"16,-8 1 0-16,-1 3 0 0,14 0 276 0,-10 5 50 15,-8-1 10-15,5 4 1 0,3 0-265 0,-3 0-52 16,-5 0-12-16,0-3-8 0,0-5 9 0,0 1-9 16,8-5 0-16,-8 1 9 0,-4-5 8 0,4-7 2 15,0 0 0-15,0 0 0 0,4-7 65 0,1-5 14 0,8 1 2 16,0-9 1-16,0 5-49 0,-5-4-9 0,1-1-3 0,8 1 0 16,1 0 5-16,-1 0 1 0,-13-1 0 0,14 5 0 15,8-4-26-15,-5 3-4 0,-8-3-2 0,0 4 0 16,0-9-29-16,5 9-5 0,-1-4-2 0,0-1-672 15,-4 1-134-15</inkml:trace>
  <inkml:trace contextRef="#ctx0" brushRef="#br0" timeOffset="2645">2757 0 2412 0,'0'0'107'0,"0"0"21"0,0 0-102 0,0 0-26 0,0 0 0 0,-5 11 0 16,5 5 0-16,-4 3 0 0,0 8-12 0,-1 0 12 15,-3 0-73-15,-1 4-7 0,0 4-2 0,1 3-897 16</inkml:trace>
  <inkml:trace contextRef="#ctx0" brushRef="#br0" timeOffset="2790">2917 8 1785 0,'-4'-4'159'0,"-1"4"-127"15,1 4-32-15,-5 3 0 0,9 1 171 0,0 4 28 16,-4 3 5-16,0 4 2 0,-1 0-167 0,1 5-39 16,4 6 0-16,-4-3-1117 0</inkml:trace>
</inkml:ink>
</file>

<file path=ppt/ink/ink3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33:16.88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0 196 2048 0,'0'0'45'0,"0"0"10"0,0 0 1 0,4 12 1 0,1-8-45 16,3 3-12-16,-3 5 0 0,3-4 0 0,10 3 0 0,-10-3-9 15,5 0 9-15,0-1-13 0,5 5 13 0,3-4 0 16,-12 3 0-16,4 1-600 16,0-5-120-16</inkml:trace>
  <inkml:trace contextRef="#ctx0" brushRef="#br0" timeOffset="175">273 0 1958 0,'0'0'174'0,"0"0"-139"0,0 0-35 0,0 0 0 16,0 0 122-16,0 0 18 0,0 0 3 0,5 7 1 16,-1 5-126-16,9 0-18 0,-4 3-17 0,4 0 3 15,-5 5 14-15,10 3 0 0,-10-4 0 0,10 0 0 32,-1 4-148-32,-4 0-23 0</inkml:trace>
  <inkml:trace contextRef="#ctx0" brushRef="#br0" timeOffset="1737">1019 578 460 0,'0'0'20'15,"0"0"5"-15,0-8-25 0,0 8 0 0,0-8 0 0,-5 4 0 0,5-3 203 0,0-1 35 16,-4 0 7-16,4 1 2 0,-4-1-191 0,4 0-39 16,0 0-7-16,-9 1-2 0,9-1 4 0,0 8 0 15,-4-4 0-15,-1-4 0 0,1 5 26 0,0-1 6 16,-5 4 0-16,5 0 1 0,-5 4 11 0,0 3 3 15,-4 1 0-15,0 0 0 0,-4 3-43 0,4 1-8 16,-4-1-8-16,-1 5 12 0,1-1-12 0,4 1 10 16,0-5-10-16,0 5 10 0,0-5-10 0,9 1 0 15,-14 3 0-15,14-3 0 0,0-1 0 0,4 5 0 16,4-5 0-16,0 1 0 0,5-4-9 0,4 3 9 16,0 1 0-16,4-5 0 0,5 5 0 0,-5-1 8 15,9-3 0-15,-4 0 1 0,4 3 6 0,-4-3 1 0,-1 4 0 16,1-5 0-16,0 1-4 0,-5 4 0 0,0-5 0 0,1 1 0 15,-5 4-12-15,0-1 0 0,0-3 8 16,-5 3-8-16,-3-3 0 0,-1 4 0 0,0-5 8 16,-4 5-8-16,0 0 32 0,-8-1 4 0,3 1 1 0,-3-1 0 15,-5 1 6-15,0-1 1 0,0-3 0 0,-5-4 0 16,1 4-16-16,0-5-4 0,4 5 0 0,-5-8 0 16,1 0-8-16,0 0-3 0,4 0 0 0,-5 0 0 15,5 0-13-15,5-4 8 0,-5 0-8 0,4 4 0 16,5-7-15-1,4 7-9-15,-9-4-1 0,9 4-1 0,0-8-150 0,0-3-29 16,4 3-7-16</inkml:trace>
  <inkml:trace contextRef="#ctx0" brushRef="#br0" timeOffset="2127">1257 697 230 0,'26'-11'10'0,"-13"7"2"0,5 0-12 0,-1-4 0 15,-8 0 0-15,4-3 0 0,-5 3 165 0,1 0 31 16,4 1 5-16,-4-1 2 0,4 4-79 0,-5 0-16 15,5 0-4-15,-4 1 0 0,0-1-5 0,-9 4-2 16,0 0 0-16,0 0 0 0,13 4-46 0,0-1-10 16,-13-3-1-16,8 12-1 0,-8 0-16 0,0-1-3 15,0 1-1-15,0-1 0 0,-8 5-8 0,3 3-2 16,1-4 0-16,4 1 0 0,-4-1-9 0,-1 1 10 16,5-1-10-16,0-3 10 0,0 3-10 0,5-3 0 15,-1-1 0-15,5-3 8 0,-9-8-8 0,0 0 0 0,8 11 0 16,-8-11 8-16,9 4 0 0,-9-4 0 0,0 0 0 0,13 0 0 15,0 0 11-15,-4-4 1 0,-1-3 1 0,-3-1 0 16,3-4 6-16,1 1 1 0,-5-1 0 0,1-3 0 16,-5-1-8-16,4 5-2 0,-8-5 0 0,4 1 0 15,-5 4-2-15,1-5 0 0,4 5 0 0,-13-1 0 16,9 0 4-16,-5-3 0 0,0 3 0 0,5 5 0 16,-5-1-8-16,1 0 0 0,-1 1-1 0,0 3 0 15,9-4-11-15,-8 4 0 0,-1-3 0 0,0 7 0 16,9 0-12-16,-8 0 1 0,3 0 1 0,5 0 0 15,0 0-43 1,-8 7-9-16,8-7-2 0,0 0 0 0,-9 4-24 0,9-4-4 0,-4 8-2 16</inkml:trace>
  <inkml:trace contextRef="#ctx0" brushRef="#br0" timeOffset="2413">1799 162 345 0,'0'0'31'0,"0"0"-31"15,-4-4 0-15,4 4 0 0,0 0 402 0,0 0 74 16,0 0 16-16,0 0 2 0,4 7-398 0,0 5-80 16,1 3-16-16,-1 5 0 0,-4-1 0 0,4 8 0 0,-4 0 0 0,5 8 0 15,-5 3 0-15,4 4 0 16,-4 5 0-16,0 3 0 0,-4 0 0 0,-1 4 0 0,5 0-12 0,-4 0 12 15,0 0 0-15,-1 0 0 0,1-1 0 0,0-6 0 16,4-1-8-16,-5-7 8 0,1-1 0 0,0-3 0 16,4-8 0-16,0 0 0 0,-5-8 0 0,1-4 0 15,4-3 0-15,-4-4-8 0,4-8-1 0,0 0-919 16</inkml:trace>
  <inkml:trace contextRef="#ctx0" brushRef="#br0" timeOffset="2609">1587 620 1670 0,'4'-23'148'0,"-4"11"-118"0,0-3-30 0,4 3 0 16,1 5 63-16,-1-1 6 0,0 0 2 0,1 8 0 16,8 0-35-16,-5 0-6 0,1 4-2 0,4-4 0 0,0 4-38 0,0-4-8 15,4 0-2-15,1 0 0 0,-5-4-3 16,8 0-1-16,-3 4 0 0,3-4 0 0,5-3 7 0,-4-1 1 16,0 0 0-16,4-3 0 0,4-1 16 0,0 4 0 15,-4-3 0-15,-4 3 9 0,0-3 3 0,-1 3 0 16,1 4 0-16,0-4 0 0,-1 1-12 0,1-1 0 15,-5 4 0-15,1 0-826 16</inkml:trace>
  <inkml:trace contextRef="#ctx0" brushRef="#br0" timeOffset="2883">2076 165 2012 0,'-13'-3'89'0,"9"-1"19"0,-5 0-87 0,9 4-21 0,0 0 0 0,0 0 0 15,-4 4 12-15,4-4-3 0,0 11 0 0,4 5 0 16,1-1-9-16,-1 8 0 0,-4 4 9 0,4 0-9 16,1 8 0-16,-5 3 0 0,0 5 0 0,-5 3 0 15,5 0 0-15,-4 4 0 0,-5 0 0 0,1 0 0 16,-1 1 0-16,5-9 0 0,-5 0 0 0,5-3 0 15,-1-4-12-15,1-5-3 0,4-7-1 0,-4 1 0 16,4-9-13 0,0 0-3-16,0-7-1 0,4 0 0 0</inkml:trace>
</inkml:ink>
</file>

<file path=ppt/ink/ink3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33:21.16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118 428 518 0,'0'0'23'0,"0"0"5"0,0 0-28 0,0 0 0 15,-13 0 0-15,5 0 0 0,8 0 142 0,0 0 23 16,-13 7 5-16,0-3 1 0,8 4-130 0,1 0-25 15,-5 3-6-15,1-3-1 0,3 11 18 0,-3 0 3 16,8 5 1-16,-5-1 0 0,1 7 15 0,0 1 3 0,8 4 1 16,-4-4 0-16,-9 3-10 0,9 1-3 0,0 4 0 0,5-5 0 15,-1 1-17-15,-8-4-4 0,-1-4-1 0,10 0 0 16,-1-8-15-16,0 0 11 0,-8-7-11 16,4-1 10-16,4-3 4 0,-4-8 1 0,0 0 0 0,-4-4 0 15,0-3 23-15,-1-5 5 0,5-3 1 0,-4-5 0 16,-5 1-24-16,9-8-5 0,0 0-1 0,0 0 0 15,-4-4-14-15,8 1 9 0,5-1-9 0,4 4 8 16,-9 0-8-16,1 4 0 0,3 0 0 0,5 3 0 16,5 5 0-16,-10 3 15 0,1 1-3 0,4 7 0 15,9 0 2-15,-9 4 0 0,0 8 0 0,0-1 0 16,4 1-14-16,0 8 0 0,-4 3 0 0,0 4 0 16,-4 0 0-16,0 8 0 0,-1-8 0 0,1 8 0 15,-9-4 8-15,0 0-8 0,9-4 0 0,-9 0 0 0,0-4 8 16,-5-3-8-16,10-5 0 0,-5-11 0 0,0 0 12 15,0 0-3-15,0 0-1 0,0-7 0 0,4-5 9 0,0-3 2 16,-12-1 0-16,8-7 0 0,13 0-19 0,-9 0 0 16,-8-4 0-16,8 0 0 0,0 4 0 0,5 3 0 15,-5 1 0-15,1 4 0 0,-5-1 0 0,4 5 0 16,5-1 0-16,-1 5 0 0,-8 7 0 0,0 0 0 16,13-4 0-16,0 4 0 0,-13 0 0 0,5 7 0 15,3 5 0-15,5-4 0 0,-4 7 0 0,0 0 0 16,-14-3 0-16,10 3 0 0,8 1 0 0,-9-1 0 15,-8 1 8-15,4 3-8 0,4-7 0 0,5-1 0 16,-9 4 0-16,0-3 0 0,-4 0 8 0,8-1-8 0,0 1 0 16,-4-5 0-1,-4 5-62-15,4-12-19 0,9 8-4 0</inkml:trace>
  <inkml:trace contextRef="#ctx0" brushRef="#br0" timeOffset="389">730 774 403 0,'0'0'36'0,"-5"-7"-36"0,14-1 0 0,-5 0 0 16,-8 1 214-16,4-1 36 0,4-4 7 0,1 1 2 15,-5 3-177-15,0 0-35 0,-5 1-7 0,5-5-2 16,5 1 0-16,-5-1 0 0,-9 0 0 0,5 1 0 16,4-1-24-16,-5 5-5 0,-3 3-1 0,-1 0 0 15,9 4 13-15,0 0 3 0,-13 4 0 0,4 0 0 16,-4 7 11-16,5 1 2 0,-1-5 1 0,0 13 0 0,-8-1-6 0,8 0-2 15,9 0 0-15,-4 5 0 0,-5-5-21 0,5 4-9 16,0-4 8-16,8 0-8 0,0 1 0 0,-4-5 0 16,0-7 0-16,0-8 0 0,13 8 0 0,-13-8-17 15,0 0 2-15,9-8 1 16,8-4-10-16,-4 5-3 0,-13-5 0 0,9 0 0 0,4-3 27 16,0 0-10-16,0-1 10 0,-9 5 0 0,1-1 21 0,3 1 11 15,5 3 3-15,-4 4 0 0,-9 4-11 0,0 0-1 16,17 0-1-16,-8 4 0 0,0 4-12 0,-1 3-2 15,-3 1-8-15,8 3 12 0,0-3-12 0,-9-1 11 16,-4 1-11-16,4-5 10 0,5 5-10 0,0 0 0 16,-9-5 0-16,0-7 8 0,0 0-24 0,0 0-4 0,0 0-2 15,0 0 0 1,0 0-158-16,0 0-32 0</inkml:trace>
  <inkml:trace contextRef="#ctx0" brushRef="#br0" timeOffset="602">933 632 633 0,'9'-12'28'0,"0"8"6"0,4 1-34 0,-9-1 0 0,-4 4 0 0,0 0 0 15,17 0 188-15,-4 4 32 0,-13-4 5 0,0 11 2 16,9-3-179-16,0 3-35 0,-5 5-13 0,-4 3 9 16,-4-4-9-16,4 5 0 0,8-1 0 0,-8 0 8 15,-8 1-8-15,3-5 8 0,14 0-8 0,-5-3 8 16,-8-1 0-16,0 1-8 0,4-12 12 0,4 8-4 16,-4-8 34-16,0 0 6 0,0 0 2 0,0 0 0 15,13-4 5-15,-4-8 1 0,-5 1 0 0,0-5 0 16,14 1-38-16,-5-4-7 0,-9-1-2 0,5 1 0 0,-1 0-9 0,1 0 0 15,4-1 0-15,-4 5 0 16,-5-4-94-16,5 3-21 0,8 1-4 16,-4-1-617-16</inkml:trace>
  <inkml:trace contextRef="#ctx0" brushRef="#br0" timeOffset="1142">1388 851 2109 0,'0'0'93'0,"0"0"20"0,0 0-90 0,5-7-23 0,-1-5 0 0,0 4 0 16,5 1 0-16,-5-5 8 0,5-3-8 0,0 3 0 31,0-7-36-31,-1 4-12 0,1-1-3 0,0 1 0 16,4-1-23-16,-5-3-5 0,5 0-1 0,-4 0 0 0,0-5 56 0,-5 5 12 0,5-4 1 0,-9 0 1 15,4 4 10-15,-4-4 11 0,0-4-3 0,0 3 0 16,0 1 20-16,-4 0 3 0,-5 0 1 0,0 4 0 16,1 0-13-16,-1-1-3 0,0 13 0 0,1-5 0 15,-1 4-16-15,0 8 0 0,5 0 0 0,-5 4 0 16,-4 0-16-16,4 11 0 0,1 1 0 0,-1-1 0 16,0 8 5-16,1 4 1 0,3-4 0 0,1 8 0 15,0 0 10-15,-1 4 0 0,5-1-9 0,0 1 9 16,5 4 0-16,-1-1 0 0,0-3-9 0,1 3 9 15,3 1 0-15,1-1 0 0,-5-7 0 0,5 8 0 0,4-4 0 16,0-5 0-16,-4 5 8 0,0-4-8 16,-5 0 0-16,0-1 0 0,5 1 0 0,-9-4 0 0,0 0 11 0,-4-4-11 15,-1 8 12-15,-3-4-12 0,-5-4 28 0,0 4-2 16,-1-4 0-16,1-3 0 0,-4-5 3 0,-5 0 1 16,5-3 0-16,0-4 0 0,-1-1 13 0,1-7 2 15,-9-3 1-15,4-5 0 0,14 0 2 0,-5-7 1 16,0-4 0-16,4-1 0 0,5 1-18 0,8-4-4 15,5 0-1-15,-1-4 0 0,1 0-18 0,4 0-8 16,9 0 0-16,-1-4 8 0,1 0-8 0,4 0-12 16,0 1 2-16,0 3 1 15,4-4-111-15,-3 4-21 0,-1-8-5 0,0 4-1 16,0 8-72-16,-5-4-14 0</inkml:trace>
  <inkml:trace contextRef="#ctx0" brushRef="#br0" timeOffset="1279">1861 693 403 0,'0'0'17'0,"4"8"5"0,1 4-22 0,-5-5 0 0,0 5 0 0,0-4 0 16,0 3 269-16,-5 1 50 0,5 3 9 0,-4 1 3 15,0-1-248-15,4 0-50 0,-9-3-9 0,9 3-3 16,0 1-88 0,-4-1-17-16,-1-3-4 0,1-4-1 0</inkml:trace>
  <inkml:trace contextRef="#ctx0" brushRef="#br0" timeOffset="1457">1844 212 2037 0,'0'0'90'0,"0"0"19"0,0 0-87 0,0 0-22 16,0 0 0-16,4 11 0 0,5-3 0 0,-5 4 0 15,0-1 0-15,1 1-904 0</inkml:trace>
  <inkml:trace contextRef="#ctx0" brushRef="#br0" timeOffset="1819">1974 817 1728 0,'0'0'153'0,"0"0"-122"0,0 0-31 0,0 0 0 16,8 11 92-16,1 5 13 0,-5-5 3 0,-4 1 0 15,5-1-87-15,-1 5-21 0,-4-8 0 0,4 3 0 32,-4 1-71-32,0-12-18 0,0 0-4 0,0 0-1 0,0 0-169 15,0 0-33-15,5-8-8 0,-1-7 0 0,0 3 166 0,1-3 34 0,-1-5 6 0,5 1 2 16,-5 0 244-16,5-4 50 0,-1 3 10 0,-3 1 1 15,8 0-23-15,-5 3-5 0,-3 1-1 0,3 3 0 16,1 5-81-16,4 3-17 0,-4 0-3 0,-9 4-1 0,8 4-60 16,5 4-18-16,-4-1 8 0,0 5-8 0,-1-1 0 15,1 1 0-15,0 7 0 0,-5 1 0 0,-4-1 0 16,4 0 0-16,-4 4 0 0,0-4 0 0,0 5 0 0,0-5 0 16,-4 0 8-16,4 4-8 0,-4 0 8 0,4-3-8 15,-5-1 8-15,1 0-8 16,0-7-68-16,-1-1-19 0,5-11-3 0,-4 8-731 15</inkml:trace>
  <inkml:trace contextRef="#ctx0" brushRef="#br0" timeOffset="2090">2576 0 1958 0,'0'0'174'0,"0"0"-139"0,-4 11-35 0,4 5 0 16,-4 7 81-16,4 0 10 0,-5 4 1 0,5 0 1 15,-4 4-85-15,0 0-16 0,4 3-4 0,-5-3-660 16,5 4-131-16</inkml:trace>
  <inkml:trace contextRef="#ctx0" brushRef="#br0" timeOffset="2224">2633 123 2106 0,'0'0'46'0,"0"0"10"0,0 0 1 0,0 0 3 15,8 8-48-15,-3 0-12 0,-5-8 0 0,4 11 0 0,-4 5 0 0,4-1-12 16,-4 4 2-16,0-3-609 16,0 3-121-16</inkml:trace>
</inkml:ink>
</file>

<file path=ppt/ink/ink3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33:29.49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0 204 1695 0,'0'0'37'0,"0"-8"8"0,0 0 2 0,0 8 1 0,4-4-39 0,5-7-9 0,-5 7 0 0,-4 4 0 16,5-8 24-16,3 5 4 0,10-1 0 0,-5 4 0 15,0 0-28-15,8 0 0 0,1 0-12 0,0 4 12 16,4-1 0-16,0 1 0 0,4-4 0 0,0 0 0 16,1 0 0-16,3 0 0 0,-3-4 0 0,-1 1 0 15,9-5 0-15,0 4 0 0,0-8 0 0,4 5 0 0,1-5 0 16,-1 4 0-16,0 1 0 0,1-1 0 0,-1 4 0 16,1-4 13-16,-5 8-3 0,-5-3-1 0,1 3 10 15,-5 3 1-15,1-3 1 0,-5 8 0 0,-5-4-21 0,1 0 8 16,-5 0-8-16,-4 3-558 15,-4-3-114-15</inkml:trace>
  <inkml:trace contextRef="#ctx0" brushRef="#br0" timeOffset="271">1023 3 1209 0,'0'0'108'0,"0"0"-87"0,0 0-21 0,0 0 0 16,0 0 132-16,9 0 23 0,4 0 4 0,-5 0 1 15,5-3-128-15,5 3-24 0,-5 3-8 0,4 1 0 16,0 0 0-16,1 4 0 0,-1 3 0 0,0 1 0 16,1-1 0-16,3 1 0 0,-8 3 0 0,5-3 0 15,-5 0 20-15,4 3 2 0,-8-3 0 0,4 3 0 16,-13-3 24-16,4 3 5 0,5-4 1 0,-9-3 0 16,-5 0 7-16,-3 0 1 0,3 3 1 0,-3-3 0 15,-1 0-9-15,-4-1-1 0,-4 1-1 0,4 4 0 16,-5-5-30-16,1 1-7 0,4-4-1 0,-4 4 0 15,-1-1-12-15,-3 5 0 0,3-5 0 0,1 1 0 16,4 4-140-16,-4-1-30 16</inkml:trace>
</inkml:ink>
</file>

<file path=ppt/ink/ink3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33:30.48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207 355 1324 0,'0'0'118'15,"0"-8"-94"-15,-4-3-24 0,4 7 0 0,0-8 93 0,0 12 15 16,0 0 2-16,-5-4 1 0,-3 1-48 0,3 3-10 16,-3 3-1-16,-5 1-1 0,0 8-35 0,4-4-8 15,-4-1 0-15,0 5-8 0,0-1 0 0,-4 5 0 16,4-5 0-16,-5 5 0 0,10-5 0 0,-5 5 0 16,4-5 0-16,0 1 0 0,5-4 0 0,-5 3 0 15,5-3 0-15,4 0 0 0,4-1 0 0,5 1 0 0,4 0 0 16,-4-1 0-16,4 5 0 0,8-1 12 0,-3 1-4 0,3 3-8 15,5 1 11-15,-4-5-11 16,4 5 10-16,-4-1-10 0,-1 1 19 0,1 3-3 0,-5 0 0 16,-4 0 0-16,0 1-16 0,-4-1-19 0,0 0 4 0,-5 1 1 15,-4-1 26-15,0 0 6 0,-4 0 1 0,-5-3 0 16,0 3 7-16,1-4 2 0,-5 5 0 0,4-5 0 16,-4-3-13-16,0-1-3 0,-4 1 0 0,4-5 0 15,-5-3-12-15,5 4 8 0,-4-4-8 0,4-4 0 31,4 4-15-31,-4 0-9 0,9-4-1 0,4 0-927 0</inkml:trace>
  <inkml:trace contextRef="#ctx0" brushRef="#br0" timeOffset="331">432 629 921 0,'0'0'40'0,"0"0"10"0,0 0-40 0,5 7-10 15,-1 5 0-15,5-1 0 0,-1 5 258 0,1-1 50 16,-5 1 9-16,5-1 3 0,0 0-255 0,4 1-50 16,-5-1-15-16,-3-3 0 15,8-4-25-15,-5-1-11 0,1-3-3 0,-9-4 0 16,0 0-175-16,0 0-35 0,0 0-7 0,9-8-2 16,-1-3 106-16,1-1 20 0,-5 1 5 0,-4-5 1 0,5 1 183 0,-5-1 37 15,0-3 7-15,0 4 2 0,0-1 105 0,0 5 20 16,4-5 5-16,-4 9 1 0,0-1-120 0,0 8-24 0,0 0-5 0,0 0-1 15,9 8-64-15,4-4-20 0,0 7 8 0,0 1-8 16,-5 3 0-16,1 0 0 0,4 1 0 0,0-1 0 16,-4 1 0-16,-1 3-12 0,10-4 12 0,-10-3-12 31,-3 0-23-31,-1-5-5 0,5 1 0 0,-9-8-1 16,0 0-8-16,0 0-2 0,0 0 0 0,0 0-484 0,0 0-97 0</inkml:trace>
  <inkml:trace contextRef="#ctx0" brushRef="#br0" timeOffset="529">874 509 806 0,'5'12'36'0,"-1"-8"7"0,0 3-35 0,1 5-8 0,-5 3 0 0,8 4 0 0,1 1 192 0,-5 7 37 16,1 0 7-16,-1 7 2 0,1 5-154 0,-1 3-32 15,5 12-5-15,-5 0-2 0,0 0-37 0,-4 0-8 16,5 0 0-16,-5 0 0 15,0 4-60-15,-5-8-8 0,5 0-1 0,0 0-1 16,-4-11-174-16,0-1-36 0,-5 20-6 0,-4-31-2 16</inkml:trace>
  <inkml:trace contextRef="#ctx0" brushRef="#br0" timeOffset="771">827 702 1209 0,'13'-23'108'0,"-5"15"-87"15,1-4-21-15,4-3 0 0,4 3 93 0,-4-3 15 0,5 0 2 0,-1 3 1 16,1 0-84-16,-5 1-17 0,4 3-10 0,0 0 12 16,1 1-12-16,-1 3 0 0,-4 4 0 0,0 0 0 15,0 4 0-15,0 0 0 0,0 3 0 0,-4-3-11 16,4 8 11-16,-5-1 14 0,1 5-3 0,-5-1-1 16,1 4 24-16,-1 1 5 0,-4-1 1 0,-4 8 0 15,-1-4-11-15,1 4-1 0,0-8-1 0,-5 4 0 16,0 0-19-16,1-3-8 0,-1-1 8 0,-4 0-8 15,0-7-12-15,4-1-8 0,-4-7-2 0,5 0-530 16,-5-4-107-16</inkml:trace>
  <inkml:trace contextRef="#ctx0" brushRef="#br0" timeOffset="1172">1100 659 288 0,'0'0'25'0,"0"0"-25"15,13-3 0-15,0-1 0 0,0 4 161 0,0 0 27 16,0 0 6-16,-4 4 1 0,-9-4-75 0,13 7-14 15,0 1-3-15,0 3-1 0,-5 1-15 0,1 3-3 16,0 1-1-16,-1 3 0 0,-3 0-53 0,-1 1-10 16,5-1-3-16,-5 4 0 0,0-4-5 0,1 1 0 15,-5-1-1-15,0 0 0 0,0 0-11 0,0 1 8 16,0-1-8-16,-5 0 8 0,1-3-16 0,4 3-4 16,-4-8-1-16,-1 1 0 15,-3-4-14-15,8-8-2 0,0 0-1 0,0 0 0 16,-9-4-14-16,5-4-4 0,-1 0 0 0,1-7 0 0,0 0 21 0,4-9 4 0,0 1 1 15,0-7 0-15,0 3 40 0,0-8 8 0,4 0 2 0,0 1 0 16,-4-1 4-16,5 4 0 0,3 0 1 0,1 4 0 16,0 0-33-16,4 4-9 0,0 0-1 0,0 4 0 15,0 7 10-15,0-3 0 0,0 3 8 0,0 8-8 16,0-3 8-16,-13 7-8 0,8 4 8 0,1 3-8 16,4 1 32-16,0 3 1 0,-9 5 1 0,9 3 0 15,-4 0-1-15,0 5 0 0,-5-1 0 0,0 7 0 16,1-6-9-16,-1 3-3 0,-4 3 0 0,4 1 0 15,-4 0-8-15,-4-4-1 0,0 4-1 0,-5 0 0 16,5-1-11-16,-5-3 0 0,0-3 0 0,5-5 0 16,-5 0-107-1,-4 0-23-15,-4-7-5 0</inkml:trace>
  <inkml:trace contextRef="#ctx0" brushRef="#br0" timeOffset="1816">1637 625 1324 0,'0'0'118'0,"0"0"-94"16,0 0-24-16,0 0 0 0,0 0 160 0,-4 7 27 16,0 5 5-16,4-12 2 0,-5 8-170 0,5 3-33 15,-4 1-7-15,0-1-2 16,-1 1-15-16,1-1-3 0,4 1-1 0,-4-4 0 15,-1 3-51-15,5-3-9 0,-4 4-3 0,4-12 0 0,0 0 80 0,0 7 20 16,0-7 0-16,0 0 0 0,0 0 33 0,0 0 11 0,0 0 1 0,0 0 1 16,0 0 5-16,0 0 1 0,0 0 0 0,0 0 0 15,0 0-40-15,0-7-12 0,0-1 0 0,0 8 0 16,0 0 0-16,0 0 0 0,0-12 0 0,0 12 0 16,4-7 0-16,-4 7 0 0,0-8 0 0,0 8 0 15,0 0 0-15,0-4 0 0,0-8 0 0,0 9 0 16,-4-5 0-16,4 8 0 0,0-8 0 0,0 8 0 15,0 0 0-15,0 0 0 0,0 0 0 0,0 0 0 16,0 0 0-16,0 0 0 0,0 0 0 0,0 0 0 16,0 0 0-16,0 0-11 0,0 0 11 0,0 0-13 15,0 0 13-15,0 0 0 0,0 0 0 0,0 0 0 16,0 0 0-16,0 0 0 0,0 0 0 0,0 0 0 16,0 0 0-16,0 0 0 0,0 0 0 0,0 0 0 0,0 0 0 15,0 0 0-15,0 0 0 0,0 0 0 0,0 0 10 16,0 0-10-16,0 0 8 0,-4 16-8 0,4-5 11 0,0 5-3 15,4-5-8-15,0 5 12 0,1-5-4 0,-1 5 0 16,0-5-8-16,5 1 12 0,0-1-12 0,-1 1 0 16,-3-1 0-16,3-3 0 0,1 0 0 0,0-4 9 15,4-1-9-15,-13-3 8 0,0 0-8 0,8-3 10 16,1-9-10-16,0 4 10 0,-5-3 5 0,5-1 1 16,-5-3 0-16,0-1 0 0,5-7 3 0,-5 0 1 15,-4 0 0-15,5 4 0 0,-1-4 0 0,-4 0 1 16,0-1 0-16,0 5 0 0,-4 0-4 0,-1 0-1 15,1 3 0-15,0 1 0 0,-1 3-16 0,1 5 0 16,-5-1 8-16,5 8-8 0,-5 0 0 0,1 4-9 16,-1 0 1-16,5 7 0 0,-1 1 8 0,-3 3-13 0,8 0 5 15,-5 1 8 1,1-1-116-16,4 5-15 0,0-1-3 0,4-4-1 0</inkml:trace>
  <inkml:trace contextRef="#ctx0" brushRef="#br0" timeOffset="1983">1780 636 1576 0,'0'0'70'0,"0"0"14"0,0 0-67 0,9 0-17 0,0 4 0 0,-1 0 0 16,1 4 68-16,4 3 11 0,0-3 1 0,-4 7 1 16,-1 1-56-16,-3-5-11 0,8 5-2 0,-5-5-1 15,5 1-22-15,-4-4-4 0,0-1-1 0,-1-7 0 16,5 0 5-16,-4-7 1 0,-5-1 0 0,10-4 0 16,-6 1 10-16,-3-9 0 0,-1 5 0 0,0 0 0 0,1-5 0 15,3 1-12-15,1 0 4 0,0 0-792 16</inkml:trace>
  <inkml:trace contextRef="#ctx0" brushRef="#br0" timeOffset="2222">2218 0 2329 0,'0'0'103'0,"0"0"21"0,0 0-99 0,0 0-25 16,5 12 0-16,-5-4 0 0,0 7 12 0,-5 1-4 15,5 7 0-15,5 4 0 0,-5 7-8 0,0 5 0 0,0 3 0 16,0 4 0-16,0 5 0 0,-5 3-14 16,1 3 5-16,4-3 1 0,4 4 0 0,1 4 0 0,-5-1 0 0,0 1 0 15,4-4-4-15,-4 0 0 0,0-1 0 0,4-7 0 32,-8-7-24-32,8-5-6 0,1-11-1 0,-1 0 0 15,-4-4 1-15,0-7 0 0,0-5 0 0,0-11-554 0,0 0-112 0</inkml:trace>
  <inkml:trace contextRef="#ctx0" brushRef="#br0" timeOffset="2381">2058 509 2019 0,'9'-11'89'0,"-9"11"19"0,0 0-86 0,13-8-22 0,0 0 0 0,4 4 0 16,5-3 52-16,-1 7 7 0,5-4 1 0,0 0 0 15,5 4-33-15,-5 0-7 0,0 0 0 0,4 4-1 0,-4 0-35 16,0-4-6-16,-4 3-2 0,4 1 0 15,-9 0-117-15,5-4-24 0,-5 0-5 0</inkml:trace>
  <inkml:trace contextRef="#ctx0" brushRef="#br0" timeOffset="2837">1247 575 957 0,'0'0'42'0,"0"0"10"0,0 0-42 0,-4 7-10 0,4 1 0 0,-4 0 0 15,4-8 12-15,-5 11 1 0,5-3 0 0,0 4 0 16,0-1 40-16,5 1 8 0,-5 3 2 0,4 0 0 15,0 9 31-15,1-1 6 0,-1 0 2 0,0 8 0 0,5-1-29 16,-5 5-5-16,5 8-2 0,-5-5 0 0,-4 4-22 16,5 1-4-16,-1 7 0 0,0 0-1 0,1-4-21 0,-5 4-4 15,4 0-1-15,-4 1 0 0,-4-5-13 16,8 0-15-16,0-4 3 0,-4-3 1 0,0-4-10 0,0-8-3 16,5 0 0-16,-1-8-833 0</inkml:trace>
  <inkml:trace contextRef="#ctx0" brushRef="#br0" timeOffset="3860">3003 463 1555 0,'0'0'68'0,"0"0"16"0,0 0-68 0,0 0-16 16,0 0 0-16,0 0 0 0,0 0 64 0,13 8 10 0,0 3 2 0,0 1 0 16,-4 3-59-16,4 4-17 0,-5 4 8 0,1 4-8 15,0 0 0-15,-1 0 0 0,-3 8 0 0,3-4-8 16,1-4 8-16,0-4 0 0,-1 0 0 0,1-4 0 15,0-3 0-15,-1-9 0 0,-8-7 0 0,0 0 0 16,9-7 21-16,4-1 3 0,0-7 1 0,-4-5 0 16,-1-3 19-16,5-4 4 0,-4 0 1 0,0-3 0 15,4-1-24-15,0 4-5 0,-5-4 0 0,1 4-1 16,0-4 5-16,4 8 2 0,-5-4 0 0,5 4 0 16,-4 4-26-16,4-1 0 0,0 5 0 0,-4 0 0 15,-5 3-122 1,5 4-20-16,-1 1-4 0,1 7-1 0</inkml:trace>
  <inkml:trace contextRef="#ctx0" brushRef="#br0" timeOffset="4217">3623 675 1670 0,'0'0'148'0,"4"0"-118"16,5 0-30-16,-1-4 0 0,5 4 43 0,-8-4 2 15,3-4 1-15,1 1 0 0,0-1-46 0,-1 0 0 16,1-3-12-16,0-1 2 16,-5-3-147-16,5-5-30 0,-1 1-5 0,1 0-2 15,-9 0 103-15,4-4 21 0,-4-1 4 0,0 1 1 0,0 4 85 0,0-4 18 16,-4 0 3-16,0 4 1 0,-5-5 55 0,0 5 11 0,1 0 3 16,-1 7 0-16,0 1-43 0,1 3-8 0,3 8-1 0,-3 0-1 15,-1 4-41-15,0 7-8 0,-4 5-1 0,5 3-8 16,-1 8 0-16,5 0 0 0,-5 4 0 0,5 4-9 15,-5-1 9-15,0 1 0 0,1 0 0 0,3 3 0 16,1-3 0-16,0 0 0 0,4-1 0 0,0-3 0 16,4-4 0-16,5-4 0 0,-5-4 0 0,5-3-8 15,4-1 8-15,0-7 0 0,0 0 0 0,0-8 0 16,8 0 0-16,-3-4 0 0,-5-4 0 0,4-4-8 16,0 1-37-1,5-1-7-15,-5-3-2 0</inkml:trace>
  <inkml:trace contextRef="#ctx0" brushRef="#br0" timeOffset="4382">3922 455 1051 0,'0'0'46'0,"0"0"10"0,0 0-44 0,0 0-12 0,0 0 0 0,0 0 0 15,0 0 60-15,0 0 11 0,4 12 1 0,0 3 1 0,1 1-45 0,-1-1-10 16,5 4-2-16,-5 4 0 0,-4 0-3 0,4 4-1 16,1-3 0-16,-1-1 0 0,0 4-12 0,-4-4 0 15,5-4 8-15,-1 0-8 0,0-3 0 0,1-5 0 16,-5-3 8-16,0-8-8 15,0 0-38-15,0 0-10 0</inkml:trace>
  <inkml:trace contextRef="#ctx0" brushRef="#br0" timeOffset="4583">4069 43 1440 0,'0'0'128'16,"5"15"-103"-16,-1 5-25 0,0 3 0 0,1 0 113 0,-1 8 18 0,5-1 3 0,-5 5 1 16,-4 0-86-16,4 7-17 0,1 1-3 0,-1 3-1 15,-4-4-28-15,0 8 0 0,0 0 0 0,0 0 0 32,0-3-64-32,0-1-7 0,-4-4-1 0,-1-3-480 0,1-1-97 0</inkml:trace>
  <inkml:trace contextRef="#ctx0" brushRef="#br0" timeOffset="4739">3913 351 1728 0,'9'-4'153'0,"4"0"-122"16,4 1-31-16,0 3 0 0,5 0 87 0,0 0 11 16,4 0 2-16,4 3 1 0,1 1-87 0,-1 4-14 15,5-4-10-15,-5 4 2 16,-4-1-170-16,4-3-34 0,-8 4-6 0</inkml:trace>
  <inkml:trace contextRef="#ctx0" brushRef="#br0" timeOffset="4982">4425 378 576 0,'0'0'51'0,"0"0"-41"16,0 0-10-16,0 0 0 0,0 0 221 0,0 0 43 15,0 0 8-15,-5 12 1 0,1-5-218 0,0 5-44 16,-1-1-11-16,1 5 0 0,0-1 0 0,-1 1-11 16,5-1 3-16,0 4 0 0,-4 1 8 0,4 3 0 0,0-4 0 15,0 0 0-15,0 1 0 0,4 3 0 0,-4-8 0 16,0-3 0-16,5 3 0 0,-1-7 0 0,0-1 8 0,-4-7-8 15,0 0 8-15,0 0-8 0,0 0 8 0,5-7-8 16,-1-1 14-16,5-3-2 0,-5-1 0 0,0-3 0 16,1-1 33-16,-5 1 7 0,4-5 0 0,-4 1 1 15,0 0 8-15,0 0 2 0,0-1 0 0,0 1 0 16,-4 0-26-16,4 3-5 0,0-3 0 0,-5 4-1 16,5-1-31-16,-4 5-15 0,0-5 2 0,-1 5 0 15,1 7-175 1,0 0-36-16,-5 0-6 0,9 4-466 0</inkml:trace>
  <inkml:trace contextRef="#ctx0" brushRef="#br0" timeOffset="5258">4589 540 1612 0,'0'0'72'0,"0"0"14"0,0 0-69 0,13 4-17 15,-4 0 0-15,0 3 0 0,-1 1 104 0,1 0 16 16,0-1 4-16,-1 1 1 0,1 4-112 0,0-1-22 16,-5 1-5-16,5-4-1 15,-5-1-48-15,-4-7-9 0,0 0-3 0,0 0 0 0,0 0 43 0,0 0 9 16,0 0 2-16,4-11 0 0,-4 3 61 0,5-4 13 16,-1 1 3-16,0-5 0 0,-4 1-7 0,5 0-1 0,3-8 0 0,-3 3 0 15,-5 1-34-15,4 0-14 0,5-1 11 0,4 5-11 16,-5 0 0-16,1-1-20 0,4 5 4 15,-4-1-584-15,-1 4-116 0</inkml:trace>
  <inkml:trace contextRef="#ctx0" brushRef="#br0" timeOffset="5629">4940 328 2055 0,'0'0'45'0,"0"0"10"0,0 0 1 0,0 0 2 0,0 0-46 0,0 0-12 0,0 0 0 0,0 0 0 0,0 0 0 0,-8 12 0 16,-1-1 0-16,0 5 0 16,5-1-36-16,-5 0-7 0,5 1-1 0,0-1 0 15,-1 1 4-15,1-1 1 0,0-3 0 0,4 3 0 0,4 0 39 0,0 1 0 16,1-5 0-16,-5 5 0 0,4-5 16 0,5 1 10 15,-1-1 2-15,1-3 1 0,-5 4 21 0,5-5 4 16,0 1 1-16,-5 0 0 0,0 0-19 0,1-1-3 16,-5-7-1-16,4 12 0 0,5-4-1 0,-5 3-1 15,-4-11 0-15,0 8 0 0,0-8-19 0,4 11-11 16,-4-3 12-16,0-8-12 0,0 0 8 0,-4 8-8 16,0-1 0-16,-5 1 0 0,9-8 0 0,-9 4 0 15,-4-4 0-15,5 4 0 16,-1 0-28-16,0 0-12 0,9-4-2 0,-13 3-1 15,9 1-131-15,-9 4-26 0,13-8-6 0,-17 12-1 0</inkml:trace>
  <inkml:trace contextRef="#ctx0" brushRef="#br0" timeOffset="5796">5196 833 2278 0,'0'0'101'0,"0"0"21"0,0 0-98 0,0 0-24 0,0 0 0 0,0 0-1008 15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6:18.34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22 832 172 0,'-22'4'8'0,"22"-4"1"0,0 0-9 0,0 0 0 0,0 0 0 0,0 0 0 16,0 0 136-16,0 0 26 0,0 0 5 0,0 0 1 15,0 0-105-15,0 0-21 0,0 0-4 0,0 0-1 16,0 0-15-16,0 0-3 0,9-4-1 0,-1-4 0 15,-8 8 7-15,0 0 2 0,0-8 0 0,9 5 0 16,4-5 1-16,-13 8 0 0,0 0 0 0,0 0 0 16,0 0-13-16,0 0-3 0,0 0 0 0,4-8 0 15,1 0 17-15,-1 1 3 0,-4 7 1 0,5-8 0 16,-5-4-7-16,8 5-2 0,5-1 0 0,-8-4 0 0,-1 1-3 16,5-1-1-16,4 5 0 0,-5-1 0 15,1-4-4-15,4 5 0 0,0-5-1 0,0 4 0 0,4-3-6 0,-4-1-1 16,0 1 0-16,5 3 0 0,-1 0-8 15,0 4 8-15,-8 1-8 0,8-5 8 0,-4 0-8 0,0 0 0 16,0 1 9-16,0 3-9 0,5 0 0 0,-1 0 0 16,0 4 0-16,-4 0 0 0,-4-4 0 0,4 4 8 15,9-3-8-15,-1-1 0 0,5 4 0 0,-4 0 0 16,-9 0 0-16,0 0 0 0,4-4 0 0,5 4 0 16,0 0 0-16,4 0 0 0,4 0 0 0,-4 0 0 15,-9 0 0-15,14 4 0 0,-1-8 0 0,0 4 0 16,-8 0 0-16,0 0 0 0,8 0 0 0,-4-4 0 15,0 4 0-15,0 0 0 0,-4 0 0 0,4-4 0 16,0 4 0-16,0-4 0 0,0 4 0 0,0-4 0 16,4 4 0-16,1-3 0 0,-1-1 0 0,0 4 0 0,9-4 8 15,0 4-8-15,0 4 9 0,-4-4-9 0,0 4 12 16,-1-4-12-16,1 0 8 0,4 0-8 0,-9 0 0 16,5 0 0-16,0-4 18 0,-1 4-3 0,1-4-1 0,4 0 0 15,0-4 7-15,-4 1 2 0,4-1 0 0,8-4 0 16,-3-3-3-16,-1-1 0 0,5 1 0 0,-5 0 0 15,0-5-11-15,1 1-9 0,-9-4 12 0,8 4-12 16,-4-4 13-16,-4 3-4 0,4-3-1 0,-5 4 0 16,1 0-8-16,-5-4 0 0,1-1 0 0,3 5 8 15,-3 4-8-15,-1-4 10 0,-4 3-10 0,-4 1 10 16,4-1-10-16,-9 5 0 0,0-5 0 0,-4 5 0 16,0 3-13-16,0 0-5 0,-13 8-1 0,5-4 0 15,-5 4-16-15,0 0-3 0,0 0-1 0,0 0 0 16,0 0-36-16,0 0-7 0,-5-11-2 0,5 11 0 0,0 0 50 15,-4-4 10-15,4 4 1 0,0 0 1 0,0 0 30 0,0 0 7 16,0-11 1-16,0 11 0 0,0 0 4 0,0 0 2 16,0-8 0-16,0 8 0 0,0 0 6 0,0 0 0 15,0 0 1-15,0 0 0 0,0 0 0 0,0 0 0 16,0 0 0-16,0 0 0 0,0 0 2 0,0 0 0 16,-4 11 0-16,-1-3 0 0,5 0-5 0,0-1-1 15,-4 1 0-15,4 4 0 0,0-12-10 0,0 7-3 16,0 5 0-16,4 0 0 0,1-1 0 0,-1-3-1 15,0 0 0-15,5-1 0 0,0 5 3 0,-1-4 1 16,-3 3 0-16,3 1 0 0,-3-5-15 0,3 5-16 16,1-1 3-16,0 1 1 0,4-4 12 0,-5 3 0 0,1-3 0 15,0 4 0-15,-1-1 0 0,5-3 0 0,-4 0 0 16,4 3 0-16,0-3 0 0,4-1 0 0,1 1 0 0,-1-4 0 16,0 4 0-16,1-1 0 0,-1-3 0 0,5 4 0 15,-1-4 16-15,1 4-4 0,4-5-1 0,0 5 0 16,-4 0-11-16,-1 0 0 0,6-5 0 0,-1 1 0 15,0 0-14-15,4 0 5 0,0 0 1 0,5-4 0 16,-5 0 8-16,5-4 0 0,-9 4 8 0,4 0-8 16,1 0 0-16,-5 0 0 0,4 0 0 0,-4 0 0 15,4 4 0-15,-4-4 0 0,5 0 0 0,-1 0 0 16,0 0 10-16,1 0-2 0,8 0-8 0,-5 4 12 16,1-4-12-16,-5 0 0 0,1 0 0 0,8-4 0 0,0 4 9 0,0-4-1 15,0 0 0-15,4 0 0 0,0 4 0 16,1 0-8-16,-5-4 12 0,9 4-4 0,-1-3-8 0,5 3 0 15,0 3 9-15,0 1-9 0,0 0 0 0,5 0 8 16,-10 8-8-16,5-1 0 0,-4 1 0 0,0 7 0 16,-5-4 0-16,5 5 0 0,-5 7 0 0,5-4 0 15,4-4 0-15,-5 8 0 0,-3 0 8 0,-1 0 3 16,0 0 1-16,1 4 0 0,-9-1-12 0,-5-3 0 16,5 0 0-16,-5 0 8 0,-4 0 4 0,-4-4 1 15,-5-3 0-15,5-1-655 16,-5-4-131-16</inkml:trace>
</inkml:ink>
</file>

<file path=ppt/ink/ink3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34:32.43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279 62 1220 0,'0'0'27'0,"0"0"5"0,0 0 2 0,0 0 0 0,-5-12-34 0,5 5 0 0,0-1 0 0,0 4 0 16,0-7 107-16,0 11 14 0,0 0 3 0,0 0 1 15,0-4-3-15,0 4-1 0,0-8 0 0,0 8 0 16,0 0-37-16,0 0-7 0,0 0-1 0,0 0-1 16,0 0-43-16,0 0-9 0,0 0-2 0,0 0 0 15,0 0-6-15,0 0-2 0,-8 8 0 0,-1 7 0 16,0-3 7-16,-4 7 2 0,0 0 0 0,5 1 0 16,-5-1 14-16,0 8 2 0,0 4 1 0,0 3 0 15,-5 1-27-15,5 4-4 0,-4-1-8 0,0 8 11 0,4-7-11 16,-5 3 0-16,1 1 0 0,4-1 8 0,0-7 0 15,0-1 0-15,9 1 0 0,-1 0 0 0,1-1 0 0,4-3 0 16,4 4 0-16,1-8 0 0,-5 0 0 0,8 0 0 16,5-4 0-16,0-4 0 0,0 0-8 0,9-11-11 15,0 4 3-15,-1-8 0 16,5 3-141-16,5-7-28 0,-5-7-6 0</inkml:trace>
  <inkml:trace contextRef="#ctx0" brushRef="#br0" timeOffset="496">1029 143 345 0,'0'0'31'0,"0"0"-31"0,0-8 0 0,4-3 0 16,-4 11 281-16,0-8 51 0,0 8 9 0,-4-12 3 0,4 12-167 0,-5-3-33 15,-3-9-6-15,3 12-2 0,-3-4-44 0,-5 4-8 16,0 4-3-16,-5 8 0 0,1-9-37 0,-5 9-8 15,-4 0-2-15,0 3 0 0,0 4-18 0,0 4-3 16,-4 0-1-16,4 1 0 0,4 3-12 0,1 0 0 16,3-4 0-16,5 4 0 0,9-8 0 0,0 0 0 15,-1 0 0-15,10 1 0 0,3-5 0 0,5 0 0 16,5 1 0-16,-1 3 0 0,9-3 0 0,4-1 0 16,-8-7 0-16,8 3 0 0,-4-3 0 0,0 4 8 15,-4-1-8-15,0 1 0 0,-5-1 12 0,0-3-3 16,-4 3-1-16,-4-3 0 0,-5 4 9 0,1-1 2 15,-5 1 0-15,-5 3 0 0,-3-3 9 0,-1 3 1 16,-8-3 1-16,-1 3 0 0,-3 1-18 0,-5-9-3 0,4 1-1 16,-4 0 0-16,-4-1-8 0,4-3 8 15,0 8-8-15,8-12 8 16,5 8-103-16,0-8-21 0,5 0-4 0,8 0-999 0</inkml:trace>
  <inkml:trace contextRef="#ctx0" brushRef="#br0" timeOffset="792">1354 386 1382 0,'0'0'61'15,"0"0"13"-15,-5 7-59 0,5 9-15 0,-8 3 0 0,-1 0 0 16,0-3 122-16,-4 11 22 0,5-8 4 0,-1 8 0 16,0-4 8-16,5 0 2 0,0 4 0 0,-1-4 0 0,1-3-106 15,4-5-20-15,4 0-5 0,1-3-1 16,3 3-3-16,-3-3-1 0,3-1 0 0,1-3 0 0,-9-8-3 0,0 0-1 15,9-4 0-15,4 0 0 0,8-3 9 0,1-5 1 16,0 1 1-16,-1-9 0 0,1 1 2 0,0 0 0 16,-1-8 0-16,-3 0 0 0,-1 0-14 0,1 0-2 15,-5 4-1-15,0 0 0 0,0 0-3 0,-5 3-1 16,1 1 0-16,-5 4 0 0,-4-1-10 0,0 9 0 16,0 3 0-16,0 4 0 15,0-12-48-15,0 12-16 0,0 0-2 0,0 0-1 16,0 0-133-16,-4 12-26 0,0-5-6 0</inkml:trace>
  <inkml:trace contextRef="#ctx0" brushRef="#br0" timeOffset="1059">1961 390 2214 0,'0'0'48'0,"0"0"11"0,0 0 1 0,0 0 3 0,0 0-51 16,0 0-12-16,0 0 0 0,-9 0 0 0,0 3 82 0,-4 1 14 0,0 0 2 0,0 4 1 15,0 0-43-15,0 3-8 0,5 1-1 0,-5 3-1 16,0 4-34-16,0 1-12 0,4 3 0 0,0-4 9 16,-4 4-9-16,9 0 0 0,0 0 0 0,4-3 0 15,-5-5 0-15,10 0 0 0,-1 1 11 0,9-5-11 16,-4-3 9-16,4 0-9 0,4 0 8 0,5-8-8 16,-1 3 16-16,5-6-1 0,0-1-1 0,0-4 0 15,5 8-14-15,-1-4 0 0,5 0 0 0,-9 0 0 16,4-3-48-16,-4-5-12 15,-4 1-2-15,4-1-1 0,-5 4-163 0,-3-11-33 0</inkml:trace>
  <inkml:trace contextRef="#ctx0" brushRef="#br0" timeOffset="1281">2442 0 403 0,'0'0'36'0,"0"0"-36"16,0 0 0-16,0 0 0 0,8 0 291 0,5 0 51 15,0 0 10-15,0 8 3 0,0-4-191 0,5 8-39 16,-1-5-7-16,1 9-2 0,3 3-22 0,-3 0-5 16,-1 0-1-16,-4 8 0 0,0-3-28 0,0 2-7 0,-9 9-1 0,5-4 0 15,-5-4-11-15,1 4-2 16,-10 3-1-16,1 1 0 0,-9-8-19 0,0 8-4 0,0-4-1 16,-9 3 0-16,1 1-14 0,-5 0 8 0,4-8-8 15,-4 7-825-15,-9-7-169 0</inkml:trace>
</inkml:ink>
</file>

<file path=ppt/ink/ink3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34:08.91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65 73 748 0,'-9'12'67'0,"5"-12"-54"15,0 4-13-15,-5 3 0 0,9-7 177 0,-9 8 33 0,1-4 6 0,3 4 2 16,-8-4-91-16,9 3-19 0,4-7-3 0,0 0-1 16,0 0-5-16,0 0-2 0,0 0 0 15,0 0 0-15,9 8-53 0,-1-4-12 0,5 4-1 0,5-5-1 16,-1 1-4-16,9-4-1 0,4 0 0 0,5 0 0 16,4-4-9-16,-4 1-1 0,8-9-1 0,5 4 0 15,-5-7 3-15,0 7 1 0,5-11 0 0,-5 0 0 16,1 3-5-16,-5 1-1 0,-4 7 0 0,-1 0 0 15,-8 1-12-15,0-1 9 0,0 8-9 0,-4-4 8 16,-5 4-8-16,1 4 0 0,-5-4 0 0,4 4 0 16,-17-4-186-16,0 8-33 15</inkml:trace>
  <inkml:trace contextRef="#ctx0" brushRef="#br0" timeOffset="219">520 243 1324 0,'0'0'118'0,"0"11"-94"16,0-3-24-16,0 8 0 0,0-5 148 0,0 1 24 16,0 3 6-16,0 0 1 0,0 5-69 0,0-1-14 15,0 0-2-15,4 8-1 0,-4 0-36 0,5 4-7 16,-1 0-2-16,1 7 0 0,-5 1-15 0,4 3-3 16,-4-7-1-16,0 4 0 0,0-1-16 0,0 4-3 15,0-7-1-15,4 0 0 0,-4-1-9 0,5 5 0 16,-1-8 0-16,-4-4 8 0,9-4-21 0,-9 4-5 15,8-4-1-15,1-4 0 16,4-7-141-16,-9-4-28 0,5-1-5 0</inkml:trace>
  <inkml:trace contextRef="#ctx0" brushRef="#br0" timeOffset="664">880 678 1785 0,'0'0'79'0,"0"12"17"0,0 3-77 0,0 1-19 0,-4 3 0 0,8 4 0 16,-4 0 85-16,0 0 14 0,0-3 2 0,0 3 1 15,0 0-37-15,9-4-7 0,-9 0-2 0,4-3 0 0,0-1-40 0,1-3-16 16,3-1 11-16,1-3-11 0,4 0 18 0,-9-1-2 16,5-3-1-16,0-4 0 0,-9 0 0 0,8 4 0 15,1-8 0-15,0 4 0 0,-1-11-15 0,10 3 0 16,-18 0 0-16,13-3-10 0,4-9 10 0,-13 5 8 15,5 3-8-15,0-3 11 0,-1 0-11 0,1 3 0 16,-5 0 0-16,5 5 0 0,-5-1-8 0,-4 8-1 16,0 0 0-16,0 0 0 0,0 0 9 0,0 0 12 15,0 0-2-15,9 8-1 0,-9 3-17 0,9 1-4 16,-9 3-1-16,8 1 0 0,-8-5 13 0,5 5 0 16,8-1 0-16,-5 1 0 0,1-1 0 0,0-3 16 15,-1-5-3-15,5 1-1 0,-8 0-12 0,3-5 0 16,1 1 0-16,4-4 0 0,-4 0 24 0,-1-4 0 15,5 1-1-15,-4-9 0 0,0 1 18 0,4-1 4 16,0-7 1-16,-5-4 0 0,5-1-21 0,-4 1-4 16,0-4-1-16,-1 4 0 0,1 0-9 0,0-4-3 15,-5 4 0-15,0 0 0 0,1 4-8 0,-5 3 0 0,4 1-10 16,0 3 10 0,1 1-156-16,-5 3-24 0,0 8-6 0,0 0-878 0</inkml:trace>
  <inkml:trace contextRef="#ctx0" brushRef="#br0" timeOffset="924">1508 809 1209 0,'0'0'53'15,"0"0"12"-15,0 0-52 0,5 8-13 0,-5-8 0 0,4 12 0 0,0-1 207 16,-4 1 38-16,5-1 8 0,-1 5 2 0,0-5-162 0,1 1-32 16,-1-1-6-16,5-3-2 0,-1 0-37 0,1-1-7 15,4-7-1-15,-8 0-8 0,3 0 36 0,5-3 1 16,5-5 0-16,-10-4 0 0,5 1-21 0,0-1-4 15,0-3 0-15,0-1-1 0,0 5-3 0,-4-5-8 16,-5 5 12-16,5-1-4 0,0 1 4 0,-9 3 1 16,0-4 0-16,0 5 0 0,-9 3 15 0,5-4 2 15,-5 8 1-15,0-8 0 0,-8 5-7 0,4 3 0 16,0 3-1-16,-4 5 0 0,-5 0-13 0,0 3-2 16,9-3-8-16,-4 8 12 15,-5-5-80-15,0 1-17 0,9-1-3 0</inkml:trace>
  <inkml:trace contextRef="#ctx0" brushRef="#br0" timeOffset="1856">2319 655 172 0,'0'0'16'0,"-9"0"-16"16,1 4 0-16,3 0 0 0,1 0 307 0,0 0 58 15,-1-4 12-15,5 7 3 0,0-7-194 0,0 0-38 16,-4 8-8-16,4-8-2 0,0 0-73 0,0 0-14 16,0 0-3-16,13 4-1 0,-13-4-7 0,13 8 0 15,0-8-1-15,0 0 0 0,0 0-7 0,0-4-2 0,4 0 0 0,1 4 0 16,-10-4-13-16,10 0-2 0,-5 0-1 0,4 4 0 15,-4-7-14-15,0 3 8 0,4-4-8 0,1 4 0 32,-5 4-95-32,0-8-25 0,0 5-4 0</inkml:trace>
  <inkml:trace contextRef="#ctx0" brushRef="#br0" timeOffset="2139">3052 235 518 0,'-5'-4'46'0,"5"0"-37"16,0 4-9-16,0 0 0 0,-8 0 284 0,8 0 56 16,-5 0 10-16,5 0 2 0,0 0-212 0,-4 8-44 15,0 4-8-15,4 3-1 0,8 4-51 0,-8 12-11 16,5-8-1-16,-5 12-1 0,8 0-4 0,1 7-1 15,-5 4 0-15,5-3 0 0,8-1-10 0,-12-3-8 16,3-1 12-16,5-7-12 0,-4 0 8 0,0-4-8 16,4 7 0-16,0-14 0 15,-9-1-42-15,5-4-15 0,4-3-3 0,-5-4-578 16,-8-8-115-16</inkml:trace>
  <inkml:trace contextRef="#ctx0" brushRef="#br0" timeOffset="2426">2904 243 1825 0,'-13'-27'80'0,"13"19"18"0,-4-7-78 0,0-1-20 0,4 1 0 0,0 0 0 16,4 3 95-16,0-3 15 0,5-1 3 0,0 1 1 15,4-1-60-15,4 9-12 0,0-9-2 0,5 5-1 16,4-1-27-16,0 4-4 0,4 5-8 0,1-5 11 16,8 4-11-16,0 4 0 0,-5 4 0 0,5 4 0 15,-4 3 0-15,0-3 0 0,-1 11 0 0,1 0 0 16,-9 4 0-16,0 1 13 0,0 3-1 0,-4 3-1 0,-9 1 8 15,0 4 1-15,-5-4 1 0,-3 7 0 0,-5 5 8 0,-5-1 2 16,-3 0 0-16,-5 1 0 0,0-1-7 0,0 1 0 16,-9 7-1-16,0-12 0 0,1 1-13 0,-5-5-2 15,0 5-8-15,0-8 12 0,4-4-4 0,5-4 0 16,-5-4-8-16,5-4 12 0,-1 5-24 0,1-16-6 16,8 3-1-16,1 1 0 15,-1-8-149-15,9 0-29 0</inkml:trace>
  <inkml:trace contextRef="#ctx0" brushRef="#br0" timeOffset="2557">3572 659 1094 0,'17'15'48'0,"-8"-11"11"15,4 4-47-15,0 0-12 0,0 3 0 0,0 5 0 0,-4-1 205 0,-1-3 39 16,1 7 8-16,0-4 2 0,-5 5-165 0,5-1-33 0,-9 0-6 16,0 0-2-16,0 1-36 0,0 3-12 0,-5-12 0 15,1 5-643-15,0-5-133 16</inkml:trace>
  <inkml:trace contextRef="#ctx0" brushRef="#br0" timeOffset="2703">3567 351 1728 0,'0'0'76'16,"0"0"16"-16,0 0-73 0,0 0-19 0,0 0 0 0,0 0 0 15,0 0 100-15,9 7 16 0,4 5 3 0,-4 0 1 0,4-1-92 0,0 5-19 16,-4-1-9-16,4 0-638 15,-5 1-134-15</inkml:trace>
  <inkml:trace contextRef="#ctx0" brushRef="#br0" timeOffset="3728">3953 617 1609 0,'0'0'71'0,"9"11"15"0,-5 5-69 0,5 3-17 15,0-4 0-15,-5 8 0 0,-4-3 71 0,4 3 10 16,1-4 3-16,-5 4 0 0,4 0-20 0,-4 0-3 16,4-3-1-16,1-1 0 0,-5-4-36 0,4 1-8 15,-4-9-2-15,4 5 0 0,-4-12 5 0,0 0 1 16,0 0 0-16,0 0 0 0,0 0-20 0,0 0 0 16,0 0 8-16,0 0-8 0,9 0 0 0,0-15-9 0,-1 3 1 15,-3-3 0-15,-5-5-7 0,4 1-1 0,0 0 0 16,1 0 0-16,3-5 16 0,-3 5-12 0,-1-4 12 15,0 4-12-15,1 7 12 0,-1-3-12 0,5 7 12 0,-1 0-12 16,5 5 20-16,-13 3 4 0,0 0 0 0,0 0 1 16,9 7 13-16,0 5 2 0,-9-1 1 0,0 5 0 15,4 3-3-15,0-4-1 0,5 1 0 0,-5-5 0 16,-8 1 7-16,8 0 0 0,-4-1 1 0,0-11 0 16,0 8-20-16,0-8-4 0,9 11-1 0,-9-11 0 15,0 0-8-15,0 0 8 0,0 0-8 0,0 0 8 16,9-3-8-16,4-1 0 0,-5-4 0 0,-3 0 0 15,8-3-28-15,0-9-7 0,-9 1-1 16,9 4-1-16,-4-5-10 0,-1 5-1 0,5-4-1 16,0 3 0-16,0-3 17 0,0 4 4 0,-8 3 1 15,3 4 0-15,-8 8 27 0,0 0 0 0,9 0 0 0,-9 0 0 0,9 4 18 0,-1 8 9 16,-3-4 1-16,3 3 1 0,-3 1-1 0,-1 3-1 16,0 1 0-16,1-1 0 0,3 0-11 0,-3 1-1 15,-5-1-1-15,4 4 0 0,0-7 2 0,5 0 1 16,-5-1 0-16,1 5 0 0,-1-5-9 0,5 1-8 15,-5-5 9-15,9 1-9 0,-4 0 10 0,-1-4-10 16,1-1 10-16,4-3-10 0,-4 0 13 0,4 0-3 16,-5-3-1-16,5-5 0 0,5 0-9 0,-5-3 8 15,4-1-8-15,-4-3 8 0,4-1-8 0,-4 5-9 16,5-9 9-16,-5 1-13 0,9 0 13 0,-14-4-9 16,-3 4 9-16,3-5-8 0,-3-3-4 0,-1 4 0 15,-4 0 0-15,-4 0 0 0,-5 0 12 0,0 4 0 16,5 7-9-16,0 1 9 0,-5 3 8 0,0 4 5 0,9 4 2 15,0 0 0-15,-13 4-15 0,0 4 0 0,4 3 0 0,1 5-10 16,3 7 10-16,-3 0 0 16,3 8-9-16,1-8 9 0,4 4 0 0,0 0 10 0,0-4-1 0,0 4 0 15,9-4 3-15,-1-4 0 0,-3 0 0 0,3-3 0 16,1-5 3-16,4 5 1 0,-4-5 0 0,8 1 0 16,1-8-16-16,-5 0 0 0,-13-4 0 0,8 0 0 15,1-4 17-15,8 0-2 0,5-8-1 0,-5 1 0 16,1-1-27-16,3-3-6 0,-8-1-1 0,5-3 0 15,-1 0-38-15,0 0-8 0,-4-1-2 16,0 5 0-16,5 0 19 0,-1-1 3 0,-8 1 1 16,4 7 0-16,0 4 35 0,-5-4 10 0,-8 8 0 0,0 0 0 0,9 8 42 15,-5 0 13-15,1 3 2 0,-5 1 1 0,0 0-10 0,0-1-1 16,4 1-1-16,0-1 0 0,-4 5-26 0,-4-5-6 16,4-11-1-16,4 8 0 0,-4-8-13 0,0 0 9 15,0 11-9-15,0-11 8 0,0 0-8 0,0 0-9 16,0 0 9-16,0 0-13 15,13 0-33-15,-8-11-6 0,3 7-2 0,1 0 0 16,0-15-12-16,-5 7-2 0,5 1-1 0,-5-5 0 16,9 5 33-16,-4-1 6 0,-1 1 2 0,1-1 0 0,-5 1 28 0,5 7 18 15,-9 4-2-15,0 0-1 0,0 0 52 0,4 4 10 16,9 7 3-16,-8-3 0 0,-1 3-14 0,0 5-2 16,1-1-1-16,-5-3 0 0,8-1-26 0,-3 1-5 15,-5 7 0-15,0-11-1 0,4 3-21 0,0-3-10 0,-4-8 10 16,0 0-10-16,0 0 0 0,0 0 0 0,0 0 0 15,0 0 0 1,0 0-110-16,0 0-18 0,13 0-4 0,0-4-592 0,-4 0-119 0</inkml:trace>
  <inkml:trace contextRef="#ctx0" brushRef="#br0" timeOffset="3995">5410 547 1792 0,'0'0'80'0,"0"0"16"0,0 0-77 0,0 0-19 0,0 0 0 0,8-7 0 15,-8 7 115-15,0 0 19 0,0 0 4 0,-4-4 1 16,0 0-59-16,-1 4-11 0,5 0-2 0,-4 4-1 15,0 0-46-15,-1 3-8 0,1 1-3 0,0 0 0 16,4-4-9-16,-5 3 0 0,1-3 0 0,4-4 0 0,17 12-12 0,-4-5 12 16,-4 1-12-16,4 4 12 0,0-5-11 0,0 5 11 15,0-8-8-15,0 3 8 0,4 1 0 0,1-4 0 16,-5 8 0-16,0-5 0 0,0 5 0 0,-5-1-10 16,5 1 10-16,-8-1 0 0,3 1 0 0,-3 3 0 15,-1 1 0-15,-4-1 0 0,-4 1 0 0,4-5 11 16,-9 1-2-16,5 7 0 0,-5-4-9 0,0 1 12 15,1-5-12-15,3 1 12 16,-3 0-73-16,3-5-15 0,1 1-2 0,4-8-1 16,0 0-130-16,0 0-27 0,-4-15-4 0,12-5-2 0</inkml:trace>
  <inkml:trace contextRef="#ctx0" brushRef="#br0" timeOffset="4117">5683 682 2030 0,'0'0'44'0,"8"8"10"0,-8-8 2 0,5 11 1 0,8 5-45 0,-9-5-12 16,5 5 0-16,-5-1 0 0,5-7 70 0,-5 3 12 0,-4 1 2 0,5 0 1 15,-5-12-35-15,4 11-7 0,-4-3-2 0,0-8 0 16,0 0-41-16,0 0 0 0,0 0 0 0,0 0-736 16,0 0-143-16</inkml:trace>
  <inkml:trace contextRef="#ctx0" brushRef="#br0" timeOffset="4262">5700 208 2073 0,'0'0'184'15,"0"0"-147"-15,0 0-29 0,9 4-8 0,-5 4 71 0,5 3 13 16,-5 1 2-16,5-4 1 0,0 7-65 0,-5-3-13 16,5-1-9-16,-5 1 12 15,5 3-64-15,-5 0-13 0,0 5-3 0,5-9-934 16</inkml:trace>
  <inkml:trace contextRef="#ctx0" brushRef="#br0" timeOffset="4865">6034 582 345 0,'0'0'31'0,"0"0"-31"16,0 0 0-16,4 11 0 0,1 1 335 0,-5 3 61 15,-5 1 12-15,1 3 2 0,0-11-258 0,4 7-51 16,-5 5-10-16,5-5-3 0,0 0-18 0,0 5-4 16,0-9-1-16,0 8 0 0,0-7-23 0,5 3-5 15,-1 1-1-15,0-1 0 0,5-3-17 0,-5-5-4 16,-4-7-1-16,0 0 0 0,18 12-1 0,-10-8 0 15,-8-4 0-15,13 4 0 0,5-4 2 0,-5-4 0 0,-5 0 0 16,5-8 0-16,0-3-4 0,0 4-1 0,0-5 0 0,-4 5 0 16,0-9-10-16,-5 5 0 0,0-4 0 0,-4-1 8 15,0 5 2-15,-8 0 0 0,3-1 0 0,-3 1 0 16,-5-5-10-16,0 9 0 0,-5-8 0 0,1 7 0 16,4 0-10-16,0 9-1 0,4-1 0 0,-4 4 0 15,0 0-10-15,0 7-3 0,5 1 0 0,-1 0 0 16,0 0-49-16,5-1-11 15,4 5-1-15,0-1-1 0,4 1-113 0,1-4-22 0,-5-8-5 16,8 7-1-16,-8-7 61 0,13 0 12 0,5 0 2 16,-10-3 1-16,-8 3 72 0,13-4 15 0,9-4 2 15,-5 4 1-15,1-4 161 0,-5 5 32 0,-5 3 6 0,5 0 2 16,-4 3 30-16,0 5 6 0,-1-4 2 0,1 4 0 0,0 3-58 16,-1 1-12-16,-3 3-3 0,3-3 0 0,-3 3-34 0,-1 1-7 15,0-5-2-15,1 8 0 0,-5-11-27 0,4 8-6 16,-4-5-1-16,0 1 0 0,0-12-18 0,4 7-10 15,-4-7 10-15,0 0-10 0,0 0 0 0,0 0 0 16,0 0 0-16,13 0 0 0,0-3-13 0,-4-5-9 16,4-4-2-16,-4 1 0 15,4-9-20-15,0 1-4 0,-5 0 0 0,1 0-1 0,4-1 21 0,0 5 4 16,-4 0 0-16,-1 7 1 0,5 0 23 0,-4 0 8 16,-9 8 0-16,9-3 0 0,-9 3 33 0,8 0 7 15,1 3 0-15,-5 5 1 0,1-4-2 0,3 8-1 16,-3-1 0-16,-1 1 0 0,-4 3-16 0,0-3-3 15,4 3-1-15,1 0 0 0,-1 1-13 0,0-5-2 0,-4 9-1 16,5-13 0-16,-1 5-10 0,0 0-16 0,-4-12 4 16,5 11-792-16,3-3-158 15</inkml:trace>
  <inkml:trace contextRef="#ctx0" brushRef="#br0" timeOffset="5374">6736 694 1792 0,'-4'-20'80'16,"4"13"16"-16,4-5-77 0,-4 1-19 0,-9 3 0 0,9 0 0 0,-4 0 78 16,4 8 12-16,-9 4 2 0,5-4 1 0,-5 4-21 0,1 4-5 15,-1 0-1-15,0 7 0 0,1 0-35 0,-1 1-7 16,9-1-2-16,0 1 0 0,0-1-11 0,0 0-3 16,0 1 0-16,4-5 0 0,1 1 3 0,-1-4 0 15,-4-8 0-15,9 7 0 0,-1 1-11 0,1-4-9 16,-9-4 9-16,9 0-13 0,-9 0 13 0,8 0 10 15,1 0-2-15,-5 0 0 0,5 0-8 0,0 0-17 16,-9 0 4-16,13 0 1 0,-4 4 12 0,-1-4 0 16,5 0 0-16,0 0 0 0,-13 0 0 0,9-4 0 15,4 0 0-15,0-4 10 0,0 5-10 0,0-1 0 16,0-12 0-16,-4 12 0 0,-1-11-18 0,5 3-6 16,-4-3 0-16,0-4-1 15,4 0-14-15,-5-1-2 0,1-3-1 0,0-4 0 16,-5-4-32-16,5 1-6 0,-5-5-2 0,0-4 0 0,5 1 54 0,-5 3 12 15,-4 0 1-15,5 8 1 0,-10 0 65 0,10-3 13 16,-1 10 2-16,-4 1 1 0,0 4 18 0,0 3 4 0,0 4 1 16,0-3 0-16,-4 3-16 0,4 8-3 0,0 0-1 0,0 0 0 15,0 0-40-15,0 0-8 0,0 0-2 0,0 0 0 16,4 19-20-16,-4-3 0 0,0 3 0 0,4 0 0 16,1 12 8-16,-1-4-8 0,-4 12 8 0,4-1-8 15,-4 5 11-15,0-1-3 0,0 4 0 0,5 0 0 16,-5-3 18-16,8-1 3 0,-3 1 1 0,3-1 0 15,1-3-22-15,4-1-8 0,0 1 0 0,0-5 0 16,0-3 0-16,0 0 0 0,0-12 0 0,4 0 0 16,1-3-48-16,-5-1-8 15,4-7-3-15,0-8 0 0</inkml:trace>
</inkml:ink>
</file>

<file path=ppt/ink/ink3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34:26.06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430 50 864 0,'0'0'76'16,"0"0"-60"-16,0 0-16 0,0 0 0 16,0 0 159-16,0 0 29 0,0 0 5 0,0 0 2 15,0 0-91-15,0 0-17 0,-9-4-4 0,0 4-1 16,-4-8-27-16,0 16-6 0,0-16-1 0,-4 16 0 16,0-8-22-16,-1 4-5 0,5 0-1 0,-8 0 0 0,3 3-3 15,1-3-1-15,-5 4 0 0,5 0 0 0,0 3-3 0,-5-3-1 16,0 4 0-16,5-1 0 0,-5 1-12 0,5 3 9 15,0 0-9-15,-1-3 8 0,5 0-8 0,0 3 0 16,0-3 0-16,5-1 8 0,-1 1-8 0,5-1 0 16,4 1 0-16,4 3 8 0,5-3 0 0,4-1 0 15,4 5 0-15,0-1 0 0,5 1 3 0,0-1 0 16,-1-7 0-16,5 7 0 0,-4 1-11 0,4-1 0 16,-4-4 0-16,4 1 0 0,-5 3 8 0,1 1-8 15,-5 3 0-15,-8-3 8 0,4-5 0 0,-4 5 0 16,-5-1 0-16,-4 0 0 0,0 1 14 0,-4-1 2 15,-5 4 1-15,5-11 0 0,-9 4 11 0,0-1 3 16,0 1 0-16,0-4 0 0,0-5-11 0,0 5-3 16,0-8 0-16,0 4 0 0,0 0-16 0,0-8-9 15,0 0 10-15,8-4-10 16,-3 5-38-16,3-5-14 0,1-4-2 0,4 1-709 0,4-1-141 16</inkml:trace>
  <inkml:trace contextRef="#ctx0" brushRef="#br0" timeOffset="357">542 254 1670 0,'0'0'74'0,"0"0"15"16,0 0-71-16,0 0-18 0,0 0 0 0,0 0 0 0,0 0 80 0,5 16 12 15,-5-1 2-15,4 4 1 0,5 1-27 0,-9-1-4 16,4 4-2-16,1-4 0 15,-1 8-15-15,0-4-3 0,1 4-1 0,3-4 0 0,1 1-13 0,0-5-2 16,-1 0-1-16,5 0 0 0,-4-3-15 0,0-1-4 16,4-3 0-16,0-5 0 0,-5 1 5 0,5 4 1 15,-4-12 0-15,4 4 0 0,-4-4 8 0,4-4 2 16,0-8 0-16,-5 4 0 0,5-11 11 0,5 0 2 16,-5-8 1-16,0-4 0 0,4-7-6 0,0-1-2 15,-4 1 0-15,5-1 0 0,-5-3-3 0,4-1-1 16,0 1 0-16,5-1 0 0,-9 9-10 0,4 3-1 15,-4 0-1-15,0 8 0 0,-8 4-14 0,3 7 0 16,-3-7 8-16,-1 7-8 0,0 5 0 0,1-1 0 16,-5 8 0-16,0 0 0 15,0 0-68-15,0 0-9 0,-9 15-3 0,5-3-773 0,-1 7-155 16</inkml:trace>
  <inkml:trace contextRef="#ctx0" brushRef="#br0" timeOffset="774">1509 96 1324 0,'-13'-11'118'0,"9"7"-94"0,4 0-24 0,-5 0 0 0,1 0 200 16,4 0 36-16,-4-7 8 0,-1 7 0 0,1 0-86 0,0-4-18 15,-1 5-3-15,-3 3-1 0,3-4-80 0,1 4-16 16,-9 4-3-16,4-1-1 0,-4 5-1 0,0 4-1 15,0-1 0-15,0 1 0 0,-4 7-34 0,4 4 0 16,0 4 0-16,0-4 0 0,0 12 0 0,0-12 0 16,4 8 0-16,1 0 0 0,-1-8 0 0,5 4 0 15,-1-4 0-15,1 4 0 0,8-8 0 0,-4 0 0 16,5 5 0-16,-1-5 0 0,9-8 0 0,-4 1 0 16,4 0 0-16,4-5 0 0,0-3 0 0,1 0 0 15,3-4 0-15,1 0 0 0,-5 0 13 0,5-4-4 16,0 0-1-16,-1 0 0 0,-3 4-8 0,3-3 0 15,-3 3 9-15,3-4-9 0,-3 0 8 0,3 0-8 16,-3 4 10-16,-1-4-10 0,1 4 17 0,-5 0-2 16,4-8-1-16,-4 5 0 0,0-1-2 0,-4 0 0 15,-1 4 0-15,5 0 0 0,-4 0 7 0,0-8 1 16,-5 8 0-16,5 0 0 0,-1 8-20 0,-8-8 0 0,0 0 0 16,0 0 0-1,0 0-76-15,0 0-21 0,0 0-5 0,0 0-1206 0</inkml:trace>
</inkml:ink>
</file>

<file path=ppt/ink/ink3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34:48.76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9536 1119 0,'0'0'49'0,"0"0"11"0,0 0-48 0,0 0-12 15,0 0 0-15,4-8 0 0,5 4 0 0,-9 4 9 0,0 0-9 0,0 0 8 16,13 0-8-16,-13 0 10 0,13 0-10 0,-13 0 10 16,13 0-2-16,-4 4 0 0,4 0 0 0,0 0 0 15,-5 0-8-15,5-4 12 0,0 0-12 0,0 0 12 16,5 0 7-16,-5 0 1 0,4 4 1 0,5-4 0 16,-5 4-7-16,5-4-2 0,-1 0 0 0,1 3 0 15,8 1 4-15,1-4 0 0,-1 4 0 0,5-4 0 16,4 0 12-16,0 0 4 0,0 0 0 0,0-4 0 15,4 0-9-15,1 1-2 0,-1-5 0 0,5 8 0 16,8-4-8-16,-4-4-1 0,0 4-1 0,4 1 0 16,9-1 4-16,-4-4 1 0,4 4 0 0,0 0 0 15,0 0-16-15,9 1 0 0,-1-1 0 0,5-4 0 16,9 8 11-16,0-4-11 0,-5 0 12 0,5-3-12 16,-5 3 0-16,9-4 0 0,-4 0 0 0,8 1 0 0,9-1 0 15,0-4 0-15,-4 5 0 0,4-5 0 0,5 1 0 0,3-1 0 16,5 0 0-16,0 5 0 0,-4-1 0 0,0 0 0 15,4 1 0-15,4 3 0 0,-4 0 0 0,0 0 0 16,-4 0 0-16,8 4 0 0,-4-4 0 0,5 1 10 16,-5 3-10-16,4 0 12 0,0 0 0 0,1 0 1 15,8 0 0-15,0 0 0 0,-4 0-13 0,4 0 8 16,4-4-8-16,0 4 0 0,-4 0 0 0,-4 4 0 16,0-4 0-16,0 3 0 0,4-3 11 0,-5 0-11 15,1 0 12-15,0 0-12 0,4 0 27 0,0 0-2 16,0 0 0-16,-4 0 0 0,-1 0 3 0,-3 0 0 0,3-3 0 15,-3 3 0-15,3 0-19 0,-3 0-9 0,-9 3 10 16,4 1-10-16,4-4 8 0,0 4-8 0,-8 4 0 0,-5-4 0 16,-4-1 0-16,-4 5 0 0,0-4 0 0,0 0 0 15,-1 0 11-15,-3-4-11 0,-5 4 12 0,-9-1-12 16,0 5 0-16,1-4 0 0,-5-4 0 0,0 0 0 16,4 0 0-16,-8 0 0 0,-1 0 0 0,-3 0 0 15,-1 0 0-15,1 0 0 0,-10 0 0 0,5 4 0 16,5-4 0-16,-10 4 0 0,1-4 0 0,-9 4 0 15,4-1 0-15,-8 1 0 0,-5-4 0 0,-8 4 10 16,0 0-108 0,-5 0-22-16,0 0-4 0</inkml:trace>
  <inkml:trace contextRef="#ctx0" brushRef="#br0" timeOffset="292">10559 9197 1555 0,'18'-4'68'0,"-10"4"16"0,5-4-68 0,5 4-16 15,3-4 0-15,5 4 0 0,0 0 79 0,5 4 12 16,3 4 2-16,1 0 1 0,0 3-74 0,4-3-20 0,-5 7 8 0,6 1-8 15,3 3 0-15,-8 4 0 0,-1-4 0 16,-3 4 0-16,-1 1 0 0,-8-1 0 0,-5 4 0 0,-8 0-10 16,-1-4 10-16,-12 4 0 0,-5 0 0 0,-8 0 8 15,-9 4 12-15,-9-1 4 0,-8 1 0 0,-13 4-601 16,-10 0-120-16</inkml:trace>
</inkml:ink>
</file>

<file path=ppt/ink/ink3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36:14.28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13 23 1231 0,'0'0'27'0,"0"0"5"0,-4-12 2 0,0 8 1 0,-1-3-35 0,5 7 0 0,0 0 0 0,0 0 0 15,0 0 110-15,0 0 15 0,0 0 3 0,0 0 1 16,0 0-30-16,5 11-7 0,3 8 0 0,-3 1-1 0,8-1-16 0,-5 4-3 15,1 8-1-15,0 0 0 0,-1-1-11 16,1 5-1-16,-5-4-1 0,1 8 0 0,-1-5-31 0,0-3-7 16,-4 4 0-16,-4-1-1 0,4-3-4 0,0 0-1 15,0-4 0-15,0-4 0 0,0 0-3 0,0-4-1 16,0-3 0-16,0-1 0 0,0-7-18 0,0-8-4 16,0 0-1-16,0 0 0 0,0 0 36 0,4-8 7 15,-8-3 2-15,8-5 0 0,5-3-23 0,4-4-9 16,0 0 8-16,-4-8-8 0,-1 4 0 0,1 0 0 15,4 0 0-15,-4 4 0 0,4-4 0 0,-5 8 0 16,1-1-9-16,0 5 9 0,-5 4-10 0,5 3 2 16,-5 0 0-16,-4 8 0 0,0 0 8 0,9 8 0 15,-9-8 0-15,13 11-8 0,-5 1 8 0,1-1 8 0,0 9-8 16,-5-5 11-16,9 1 1 0,-9-1 1 0,5 0 0 0,-5 1 0 16,1 3 3-16,-1-4 1 0,0 1 0 0,1-1 0 15,-5 1-6-15,4-1-2 0,-4 1 0 0,0 3 0 16,0-8-9-16,4 5 0 0,-8-9 0 0,4 1 8 15,0 0-8-15,0-8 8 0,0 11-8 0,0-11 8 16,0 0-8-16,0 0 0 0,0 0-12 0,0 0 12 31,0 0-165-31,0 0-26 0,0 0-5 0,9-3-866 0</inkml:trace>
  <inkml:trace contextRef="#ctx0" brushRef="#br0" timeOffset="390">438 512 691 0,'0'0'61'0,"0"0"-49"16,0 0-12-16,0 0 0 15,0 0 178-15,0 0 33 0,0 0 6 0,0 0 2 0,5 12-86 0,-5-12-17 16,0 0-3-16,0 7-1 0,4 1-14 0,-4-8-3 16,0 0-1-16,9 8 0 0,-5-1-27 0,-4-7-6 15,0 0-1-15,0 0 0 0,9 0-21 0,-9 0-5 16,8 4-1-16,5-4 0 0,-4-4-7 0,4 1-2 16,-4-5 0-16,4 0 0 0,0 0-11 0,0-3-2 15,-5-1-1-15,1 1 0 0,4-5-10 0,0 5 12 16,-4-5-12-16,-1 1 12 0,1 0-12 0,0-1 0 15,-9-3 0-15,4 3 0 0,0 1 0 0,1 0 0 16,-5-5 9-16,0 9-9 0,0-1 0 0,-5 5 0 16,5-5 0-16,-8 8-8 0,-1 0-3 0,0 4 0 0,9 0 0 15,-8 0 0-15,-5 12 0 0,0-1 0 0,-5 1 0 16,1 3 0-16,8 5 11 0,-4-5-12 0,0 4 12 0,5 1-12 16,-1-1 12-16,0 0 0 0,5 0 0 0,0 1 0 15,4-1 0-15,0 0 0 0,4-3 0 0,0-5 0 16,5 5 0-16,-5-1 8 0,9-4-8 0,0 1 11 15,0-4 13-15,0-1 2 0,5 1 1 0,-1-4 0 16,5 0-27-16,4-4 0 0,-5 0 0 0,1 0 0 16,-5-4-9-16,5 0 9 0,0-4 0 0,4 5 0 31,0-5-152-31,-9-4-24 0,-4 5-5 0,0-1-834 0</inkml:trace>
  <inkml:trace contextRef="#ctx0" brushRef="#br0" timeOffset="519">850 393 1900 0,'0'0'84'0,"0"0"18"15,0 0-82-15,0 11-20 0,0 5 0 0,4-5 0 0,1 4 55 16,-1-3 6-16,-4 7 2 0,4-3 0 0,1-5-11 0,-1 1-3 16,0 3 0-16,1-3 0 0,3-1-32 0,1-3-6 15,-5 0-2-15,5-4 0 16,0-1-95-16,-9-3-19 0,0 0-4 0</inkml:trace>
  <inkml:trace contextRef="#ctx0" brushRef="#br0" timeOffset="661">841 88 1926 0,'-13'0'85'0,"13"-4"18"0,0 0-83 16,-4 4-20-16,4 0 0 0,0 0 0 0,0 0 33 0,0 0 3 0,0 0 0 15,9 8 0-15,-1 4-26 0,5-1-10 0,0 1 8 16,5 3-8-16,-5 1-8 0,4-1-8 0,0 0 0 0,1 5-888 16</inkml:trace>
  <inkml:trace contextRef="#ctx0" brushRef="#br0" timeOffset="1082">1145 470 172 0,'0'0'16'0,"0"0"-16"0,0 0 0 0,8 3 0 16,5 1 324-16,-4-4 61 0,0 0 13 0,4 0 2 15,0 0-238-15,-5 0-48 0,1-4-10 0,4 1-1 16,0-1-36-16,-4-4-7 0,4 0-2 0,-5 1 0 16,5-5-40-16,-4 1-8 0,0-1-2 0,-5 0 0 15,5-3 0-15,-5 3-8 0,-4-3 12 0,-4 0-4 16,-5 3-8-16,5-3 10 0,-9-1-10 0,4 1 10 15,-4 3-30-15,-4 1-7 0,4-5-1 16,0 5 0-16,0 3 6 0,0 4 1 0,0-4 0 0,4 5 0 0,0 6 9 0,1 1 1 16,-1 4 1-16,-4 7 0 15,4 1 10-15,1 3-13 0,-1 0 5 0,5 4 8 0,4 4 0 0,-5 0 0 16,5 0 12-16,5 0-4 0,-5 0 13 0,4 0 3 16,5-4 0-16,-1 1 0 0,1 6 12 0,0-3 4 15,-1-4 0-15,1 1 0 0,0 6-10 0,-1-10-2 16,1-1 0-16,0 0 0 0,-5 4-15 0,-4-3-3 15,0 3-1-15,0-4 0 0,-4 0 0 0,-1 0 0 16,-3 1 0-16,-1-5 0 0,0-3 3 0,1-5 0 16,-1 1 0-16,-4-4 0 0,4-4-3 0,1-4 0 15,-1 0 0-15,5-3 0 0,-5-1-9 0,0-4 10 16,5-3-10-16,0-1 10 0,4 1-2 0,0-4-8 16,0 3 12-16,4-3-4 0,5-4-8 0,-1 4 0 0,1-4 0 15,4 3 0 1,4-7-84-16,-4 4-20 0,5-4-3 0,-1 0-1 15,5 0-116-15,-5-3-23 0,22-32-5 0,-13 16-464 0</inkml:trace>
  <inkml:trace contextRef="#ctx0" brushRef="#br0" timeOffset="1381">1487 127 1267 0,'0'-4'112'0,"0"4"-89"0,5-8-23 0,-5 8 0 16,0-4 160-16,0 4 28 0,0 0 6 0,0 0 1 16,0 0-86-16,0 0-17 0,0 16-3 0,4-1-1 15,5 4-25-15,-9 4-6 0,0 1-1 0,0-1 0 16,4 4-16-16,-4 0-4 0,0 0-1 0,0 0 0 15,-4-4-35-15,4 0 0 0,0 0 0 0,0 0 0 16,-5 0 0-16,5-7 0 0,0-1 0 0,0 0 0 0,0-7 0 0,0-8 0 16,0 0 0-16,9 4 0 0,0-4 0 0,-1-4 0 15,1-4 0-15,4-3-9 0,0-1 1 0,-4 5 0 16,-5-9 0-16,5 1 0 0,4 7 8 0,-5-3 0 16,-3 3 0-16,-1 4 0 0,-4 4 0 0,0 0 0 15,0 0-10-15,0 0 10 0,9 12 0 0,4-1 0 16,-9-3 0-16,5 3 0 0,-5 5 0 0,0-5 17 15,1 1-3-15,-1 3-1 0,0-3-1 0,1-4-1 16,-1 3 0-16,-4 1 0 0,4-5-11 0,-4-7 0 16,0 0 0-16,0 0 0 15,5 8-60-15,-5-8-16 0,0 0-4 0,0 0-1016 0</inkml:trace>
  <inkml:trace contextRef="#ctx0" brushRef="#br0" timeOffset="1609">1760 77 2109 0,'0'0'46'0,"0"0"10"0,0 0 1 0,0 0 3 0,9-4-48 0,-9 4-12 0,0 0 0 0,0 0 0 16,0 0 38-16,9 11 5 0,-1 5 1 0,-3-1 0 16,3 4 25-16,-3 1 6 0,3-1 1 0,1 4 0 15,-5 0-32-15,5 4-7 0,-5-4-1 0,1 4 0 16,-1 4-19-16,0-4-4 0,-4 0-1 0,0-4 0 15,5 4-12-15,-1-8 8 0,-4 4-8 0,4 1 0 16,-4-5 0-16,0 0-20 0,5 0 4 0,-5-3-782 16,-5-5-156-16</inkml:trace>
  <inkml:trace contextRef="#ctx0" brushRef="#br0" timeOffset="1773">1700 281 2206 0,'0'0'98'0,"0"0"20"0,0 0-94 0,13 4-24 15,0-4 0-15,0 0 0 0,4 0 48 0,0 0 4 16,5 0 2-16,-5 4 0 0,5-4-2 0,0 7 0 16,-1-7 0-16,5 4 0 0,0-4-40 0,5 0-12 15,-5 4 0-15,0-4 8 16,-5 0-96-16,-3 0-18 0</inkml:trace>
</inkml:ink>
</file>

<file path=ppt/ink/ink3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34:55.41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3108 312 2134 0,'0'0'47'0,"0"0"9"0,0 0 3 0,0 0 1 0,-8 7-48 0,8-7-12 0,0 0 0 0,-5 8 0 16,5-8-15-16,0 8-5 0,0-8-2 0,0 15 0 16,5-3 2-16,-5 3 0 0,0 1 0 0,4 3 0 15,0 4 10-15,-4-4 10 0,0 8-13 0,5 0 5 16,-5 4 8-16,0 0 0 0,0-4 0 0,-5 7 0 15,5 1 0-15,-4 0 0 0,0-1 0 0,-1 5 0 16,5-4 16-16,0 3 0 0,0 5-1 0,0-5 0 16,0 1 12-16,0 3 2 0,0 0 1 0,5 5 0 15,-1-1-10-15,0 4-1 0,-4 0-1 0,5 4 0 16,-1 4-18-16,0 0 0 0,1-4 8 0,-1 0-8 16,5 7 0-16,-5-3 0 0,0-4 8 0,1 4-8 15,-1-4 0-15,0 3 0 0,-4 1 0 0,0 4 0 0,0 3 0 16,5 1 0-16,-5-1 0 0,0 1 0 0,0 3 12 15,0 1-4-15,0-1 0 0,0 4-8 0,0 8 16 0,-5-4-3 16,5 0-1-16,0 0 0 0,0-7-1 0,0 3-1 16,0-4 0-16,0 4 0 0,5-3 2 0,-5 3 0 15,0 4 0-15,0-4 0 0,4 0-1 0,-4 1 0 16,0-1 0-16,0 4 0 0,0 4-11 0,0-4 8 16,-4 4-8-16,4 0 8 0,-5 0-8 0,5-4 8 15,-4 0-8-15,0 0 8 0,-5-4-8 0,5 0 8 16,-1 4-8-16,-3 0 8 0,3 0-8 0,-3 0 0 15,3 1 9-15,-3-1-9 0,3 0 0 0,-3 4 9 0,-5 3-9 16,4 1 0-16,5 4 17 0,-1-1-3 0,1 5-1 16,4-1 0-16,-4 1-13 0,-1-1 8 0,5 1-8 0,0-1 0 15,0 1 8-15,0-1-8 0,5 1 0 0,-1-1 0 16,-4 4 0-16,4 1 8 0,1 3-8 0,-1 0 0 16,0 0 0-16,1-3 0 0,3-1 0 0,-3-4 0 15,-5 1 0-15,4-8 0 0,5-4 0 0,-5-4 0 16,5-4 0-16,-5 0 8 0,5-4-8 0,-1 5 0 15,1-5 0-15,4 0 8 0,-4 1-8 0,4-1 0 16,-5 0 0-16,5-3 0 0,0-8 8 0,-4 7-8 16,4 1 0-16,-4-1 0 0,4-3 0 0,-5 0 0 15,1 3 8-15,4-3-8 0,-4-1 0 0,-1-3 0 16,1-4 0-16,0 4 0 0,-1 0 0 0,-3-1 0 16,-1-3 0-16,0 4 0 0,1 4 0 0,-1-4 0 15,0-4 0-15,1-4 0 0,-1-4 0 0,0-4 0 0,1 1 0 16,-1-5 0-16,0-3 0 0,1-4 0 0,3 3 0 15,1-3 0-15,-5 0-10 0,1-4 10 0,3 0 0 0,-3 0-8 16,-1-4 8-16,0 0 0 0,-4 4-25 0,5-11 0 16,-1-1 0-16,-4-3 0 15,0-5-155-15,0-7-32 0</inkml:trace>
  <inkml:trace contextRef="#ctx0" brushRef="#br0" timeOffset="594">3195 23 1717 0,'0'0'76'0,"-4"11"16"0,4 1-74 0,-5 3-18 15,-3 4 0-15,-1 5 0 0,0 3 33 0,-4 3 3 0,5-3 1 0,-5 4 0 16,4 4-6-16,0 0-2 0,1-5 0 0,-5 9 0 16,4-4-20-16,-4 3-9 0,0-3 8 0,0-1-8 15,-4 5 0-15,-5 0 8 0,0-1-8 0,1 1 0 16,-1 3 8-16,-4 0-8 0,0 5 0 0,0-9 8 31,0-3-119-31,0-4-24 0</inkml:trace>
  <inkml:trace contextRef="#ctx0" brushRef="#br0" timeOffset="741">2840 408 1764 0,'0'0'78'0,"4"-8"16"0,5 1-75 0,-9 7-19 0,0 0 0 0,13 3 0 15,0 9 62-15,4 0 9 0,5-1 1 0,-5 5 1 16,5 3-29-16,-1 4-7 0,10 0-1 0,-1 0 0 0,5 0-23 0,-1 0-5 15,5 0 0-15,0 1-8 0,-4-5 11 0,0 4-11 16,-1 0 10-16,-3-4-10 16,-1 1-60-16,0-1-19 0,-4-4-3 0</inkml:trace>
  <inkml:trace contextRef="#ctx0" brushRef="#br0" timeOffset="82747">0 705 115 0,'0'0'0'0,"0"0"10"0,0 0-10 0,0 0 0 0,0 0 0 0,5-4 0 16,-1-8 207-16,-4 5 39 0,0 7 8 0,4-8 2 15,-4-4-154-15,0 5-30 0,0 7-7 0,0-8-1 16,5 0-8-16,-5 8-3 0,0 0 0 0,0 0 0 15,0-11-1-15,0 11 0 0,0 0 0 0,0 0 0 16,8-8-12-16,-3 0-2 0,-5 8-1 0,0 0 0 16,0 0 11-16,0 0 1 0,0 0 1 0,0 0 0 15,0 0-6-15,0 0-2 0,8 8 0 0,-3 3 0 16,-1 1-16-16,5 7-3 0,-5 1-1 0,5 3 0 16,-1-4 22-16,1 0 5 0,-5 12 1 0,1 0 0 15,3 7-34-15,-3 1-6 0,3-4-2 0,-3-1 0 16,-1 1-8-16,5 7 0 0,4 1 9 0,-9-12-9 0,0-4 0 15,1-4 9-15,3-4-9 0,1-4 0 0,-9-7 9 0,9 0-9 16,-1-4 0-16,-8-4 9 0,0 0-9 0,5-12 12 16,3-3-12-16,1-5 12 0,-9 1-12 0,4 0 12 15,1-4-12-15,-1-4 12 0,5-4-22 0,-5 4-4 16,-4-4-1-16,0 0 0 0,4 0 37 0,1 4 7 16,-1 4 2-16,0 0 0 0,-4 0-23 0,5 8-8 15,-1 3 0-15,0 1 9 0,-4 7-1 0,0 4-8 16,9 4 12-16,4 3-4 0,0 5 12 0,0 7 3 15,4 4 0-15,-4 4 0 0,-4 0-23 0,4 4 0 16,4-4 0-16,-4 0 0 0,-17-4 0 0,13 0-20 16,4-4 4-16,0 1 1 0,-5-5 15 0,1-3 0 15,4-5 12-15,4-3-12 0,-8 0 13 0,4-4-4 0,-13 0-1 16,13-8 0-16,5-7 46 0,-1-4 9 0,-13-1 1 16,9-7 1-16,9 0-53 0,-9-3-12 0,-4-9 0 0,-1 1 0 15,5 3 16-15,-4-4 7 0,0 5 1 0,-1-1 0 16,-8 8-14-16,5 0-2 0,8 4-8 0,-9 4 12 15,-8 3-12-15,4 1 0 0,8 3 0 0,-3 5 0 16,-10-1-12-16,5 8-1 0,0 0-1 0,0 0 0 16,0 0-147-16,0 0-30 15,-8 4-5-15</inkml:trace>
  <inkml:trace contextRef="#ctx0" brushRef="#br0" timeOffset="83242">798 840 345 0,'22'0'31'0,"-22"0"-31"15,0 0 0-15,0 0 0 0,0 0 296 0,0 0 54 0,0 0 10 16,0 0 3-16,0 0-216 0,8 0-43 16,1-4-9-16,0 4-2 0,-9-8-39 0,8 0-8 15,14 1-2-15,-9-5 0 0,-4 0-28 0,4 1-5 0,8-5-2 16,-3 1 0-16,-5 0-9 0,4-1 8 0,0 1-8 16,5-1 8-16,-5 5-8 0,-4-5 0 0,-13 1 0 0,9 0 0 15,13-1 0-15,-14 1 0 0,-12 3 0 0,4-3 0 16,9 3 0-16,-5 1 0 0,-8-5 0 0,-1 5 0 15,-8 3 0-15,5-4 0 0,3 5 0 0,-8-1 0 16,-8 8 23-16,3 0 5 0,18 0 2 0,-13 8 0 16,-8 7-48-16,8-3-10 15,4 7-1-15,0-4-1 0,5 5 42 0,-5 3 8 0,-4-4 1 0,13 4 1 16,5 0-22-16,-1 4 0 0,-4 0 0 0,4-4 0 16,5 0-16-16,0 1-4 0,-5 3 0 0,0-4-1 15,1-4 56-15,8 0 11 0,0-3 2 0,4 3 1 0,-8 0-27 16,8-11-6-16,5-4 0 0,-5 0-1 0,-4-8-15 15,4 0 0-15,14-4 0 0,-10 0 0 0,-8-7 8 0,0 0-8 16,5-1 11-16,-1 1-11 16,0-1-98-16,-4-3-26 0,-4 0-6 0</inkml:trace>
  <inkml:trace contextRef="#ctx0" brushRef="#br0" timeOffset="83396">1335 608 806 0,'0'0'72'0,"0"0"-58"15,0 0-14-15,9 8 0 0,0 0 248 0,-5-1 46 0,-8 1 10 0,8 4 1 16,9-8-174-16,-4 7-35 16,-14 5-8-16,5-5 0 0,13 5-58 0,-8-5-11 15,-1 8-3-15,0-7 0 0,-4-12-16 0,0 0 0 0,0 0-11 16,0 0-661-16,-4 11-133 0</inkml:trace>
  <inkml:trace contextRef="#ctx0" brushRef="#br0" timeOffset="83561">1262 204 1497 0,'0'0'66'0,"0"0"14"0,-9-4-64 0,9 4-16 0,0 0 0 0,0 0 0 15,-13 0 55-15,13 0 7 0,0 0 2 0,0 0 0 16,4 8-15-16,1-1-2 0,3 5-1 0,1-1 0 16,4 1-35-16,-4 0-11 0,-9-1 0 0,8-3 0 15,10-4-134-15,-5 3-34 0,-9 5-6 0,13-1-2 16</inkml:trace>
  <inkml:trace contextRef="#ctx0" brushRef="#br0" timeOffset="84343">1557 693 1443 0,'0'0'64'0,"0"0"13"0,0 0-61 0,0 0-16 16,8-8 0-16,-8 5 0 0,-4-5 48 0,8 4 6 15,9-4 2-15,0 1 0 0,-13 7-21 0,9 0-4 16,13-12-1-16,-5 8 0 0,0 4-30 0,-4-4 8 16,5-3-8-16,-1 3 0 0,5-4 0 0,-9 8-10 15,-13 0 2-15,8-8 0 0,10 1 47 0,-14-1 9 16,-8 4 3-16,-1-7 0 0,10-1-31 0,-1 4-5 16,-8 1-2-16,-5-5 0 0,-8 4 27 0,8-7 6 0,13-1 1 0,-8 1 0 15,-13 0-28-15,8-5-6 0,9 5-1 0,-4-4 0 16,-14-1-12-16,1 5 11 0,4-4-11 0,4 3 10 15,5 5 3-15,0-1 1 0,-9 1 0 0,8-1 0 16,10 4-22-16,-5 8-5 0,-9-7-1 0,9 7 0 16,0 0 40-16,0 0 8 0,-13 19 2 0,4-4 0 15,1-3-26-15,8 7-10 0,0 4 8 0,0 4-8 16,-9 0 0-16,9 0 0 0,4 0 0 0,1 0 0 16,-5 4-8-16,4-4 8 0,9 0 0 0,0 0 0 15,-4 4 0-15,-5-4 0 0,9 0 0 0,4 3 0 16,5 1 0-16,-13 0 0 0,-1 0 11 0,1 4-11 0,13-8 8 15,-5 11-8-15,-21-3 0 0,-1-1 9 0,14-7-9 0,0-3 10 16,-9-1-10-16,-9-4 10 0,0-4 16 0,1 1 3 16,8-8 1-16,-13-5 0 0,-9 1-6 0,5-4 0 15,8-4-1-15,-4-3 0 0,-4-5-8 0,-1-3-2 16,5-1 0-16,5-7 0 0,3-4-13 0,-3 0 0 16,-1 0 0-16,9-4 0 15,9 1-36-15,-5-1-12 0,-4 0-4 0,4 0 0 16,18 0-9-16,-9 0-3 0,-4 1 0 0,-1 3 0 15,10 4-125-15,-1-4-26 0,-4-4-5 0,-4 0 0 16,-9-4 59-16,8 1 12 0,10-5 2 0,-5 4 1 16,-18 1 77-16,10-1 15 0,8-4 3 0,-5 9 1 0,-8-5 169 0,5 8 33 15,-1 4 8-15,9 0 0 0,0 7-25 0,-9 1-6 16,-4 3-1-16,5 9 0 0,12-5-51 0,-8 12-10 16,-9-4-3-16,4 11 0 0,9 1-8 0,-4 3-1 0,-5 8-1 15,5 0 0-15,-5 1-35 0,9-1-7 0,-4 4-2 0,-1-4 0 16,-3 0 43-16,-1 0 9 0,5-4 2 0,-1 1 0 15,-3 3-64-15,3-4-12 0,1-4-2 0,4 1-1 16,0 3 15-16,0-4 0 0,-4-3 0 0,-1-4 0 16,5-4 0-16,-4-4 0 0,0-8 0 0,-1 0 0 15,1-3 0-15,0-5-9 0,-5 5 9 0,5-9-12 16,-1 5 12-16,1 3 0 0,-5 5-9 0,-4 7 9 16,0 0 12-16,9 0 8 0,4 7 0 0,-4 5 1 15,-5 3 3-15,0 1 0 0,5-1 0 0,-5 1 0 16,1 3-15-16,-1-4-9 0,5 1 12 0,-5-5-12 15,5 1-81-15,-5-1-23 0,-4-3-5 16,0-8-571-16,9 4-115 0</inkml:trace>
  <inkml:trace contextRef="#ctx0" brushRef="#br0" timeOffset="84561">2224 0 1497 0,'0'0'66'0,"4"0"14"0,1 7-64 0,3 1-16 16,1 4 0-16,0-1 0 0,-5 8 27 0,5 4 1 0,-1 1 1 0,5 10 0 15,-4 1 36-15,4 0 7 0,-4-1 2 0,-1 5 0 16,1-1-45-16,0-15-9 0,-1 4-1 0,1-3-1 16,0-1-18-16,-5 4 0 0,5-8-8 0,-1 0 8 31,1-3-150-31,0-1-24 0</inkml:trace>
  <inkml:trace contextRef="#ctx0" brushRef="#br0" timeOffset="84718">2150 184 1652 0,'9'20'36'0,"-9"-20"8"0,0 0 2 0,9 0 0 0,-1-4-37 0,5 4-9 0,0 4 0 0,5-4 0 15,-5 4 19-15,8-4 1 0,1 0 1 0,4 0 0 16,0-4 10-16,-4 0 1 0,8 0 1 0,-4 0 0 15,-4-4-53-15,-1 1-10 0,1-1-2 0,0 0-496 16,-1 1-98-16</inkml:trace>
</inkml:ink>
</file>

<file path=ppt/ink/ink3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36:46.800"/>
    </inkml:context>
    <inkml:brush xml:id="br0">
      <inkml:brushProperty name="width" value="0.35" units="cm"/>
      <inkml:brushProperty name="height" value="0.35" units="cm"/>
      <inkml:brushProperty name="color" value="#57D200"/>
      <inkml:brushProperty name="fitToCurve" value="1"/>
    </inkml:brush>
  </inkml:definitions>
  <inkml:trace contextRef="#ctx0" brushRef="#br0">1639 72 1191 0,'0'0'26'0,"0"0"6"0,0 0 0 0,0 0 2 0,0 0-34 0,0 0 0 15,0 0 0-15,0 0 0 0,0 0 90 0,-4-8 11 16,-1-3 3-16,1-1 0 0,0 8-26 0,-5-4-5 0,5 1-1 16,-1 3 0-16,-3-4-12 0,3 4-4 15,-3 0 0-15,-1 1 0 0,9 3-31 0,-9 3-6 0,1 1-2 16,-5 8 0-16,0-1-8 0,0 9-1 0,0-1-8 0,0 4 12 16,0 4-12-16,0-8 0 0,0 4 0 0,4 1 0 15,0-1 0-15,1 4 0 0,3-8 0 16,1 8-10-16,0-8 10 0,4 0 0 0,0-7 0 0,4 3 0 15,0-3 0-15,5 0 0 0,4-5 0 0,0-3 0 16,4 0 0-16,-4 0 8 0,-4-4-8 0,0-4 0 16,8 0 9-16,-4 0-9 0,4-7 12 0,-4-1-12 15,5-3 0-15,-5 3 0 0,-5-3 0 0,1 3 0 16,4-3 0-16,-4-1 0 0,-5 1 0 0,-4 0 0 16,4-1 0-16,-4 5 0 0,0-5 0 0,-4 1 0 15,0-1 15-15,-1-3-4 0,-3 4-1 0,3-1 0 16,-3 5 11-16,-5 3 3 0,0-4 0 0,0 9 0 0,-5 6-15 15,1 1-9-15,0-4 12 0,4 8-12 0,4 4 8 16,-4 3-8-16,-4 4 0 0,4 4 0 0,4-3 0 0,0-1 0 16,1 0 0-16,3 0-12 0,1 1 12 0,4-1 0 15,4 0 0-15,1-3 0 0,3-1 8 0,1 0-8 16,-5-3 0-16,9-4 0 0,0-1 0 0,5-3 0 16,3-4 0-16,-3 0 0 0,-1-7 9 0,0-1-1 15,1 0-8-15,3-3 12 0,-8-5-4 0,5 5-8 16,-10-5 11-16,5 1-11 0,-4-1 14 0,-5 5-4 15,-4-5-1-15,0 1 0 0,-4 3-1 0,0 1 0 16,-5-1 0-16,-4 1 0 0,4-1-8 0,1 4 0 16,-5 5 0-16,4-1-11 0,0 4 11 0,1 0 16 0,-5 0-4 0,4 4-1 31,-4-1-141-31,4 5-28 0</inkml:trace>
  <inkml:trace contextRef="#ctx0" brushRef="#br0" timeOffset="919">343 511 1234 0,'0'0'55'0,"0"0"11"0,0 0-53 0,0 0-13 0,0 0 0 0,-4-4 0 16,4 4 75-16,0 0 12 0,-9-4 2 0,9 4 1 15,-9 4-21-15,9-4-4 0,-8 0-1 0,3 8 0 16,-3-4-26-16,-1 0-6 0,0 0 0 0,1 3-1 15,-1-7 9-15,0 4 3 0,9-4 0 0,0 0 0 16,0 0-17-16,0 0-3 0,-4 0-1 0,4 0 0 16,0 0-14-16,0 0-8 0,0 0 10 0,0 0-10 15,0 0 8-15,0 0-8 0,0-8 0 0,-4 1 9 16,4 7-9-16,0-12 0 0,0 4 0 0,-5-3 0 16,5 3 0-16,-4 0 8 0,0 1-8 0,-1-1 8 15,1-4 12-15,0 5 1 0,-1-5 1 0,-3 4 0 16,3-3-22-16,-3-1 0 0,-1 1 0 0,0-1 0 0,-4 5 0 15,0-5 0-15,5 4 0 0,-5 1 0 0,-5 3 0 0,5 4 0 16,5 0 0-16,-5 7 0 0,-5 1 0 16,5 4 0-16,5 3 0 0,-1 4 0 0,0 1 0 0,1 3 0 15,3 0 0-15,1 0 0 0,0 0 0 0,4 0 0 16,0-4 0-16,4 1 0 0,5-1 0 0,-1-4 0 16,1 1 0-16,0-1 0 0,4-3 8 0,0-4 1 15,4-1 0-15,0-3 0 0,-4 0-9 0,0-4 12 16,5 0-12-16,-5-4 12 0,4 0-2 0,0 0 0 15,5-7 0-15,-5-1 0 0,1 1 0 0,-1-5 0 16,-4 5 0-16,-4-5 0 0,-1 1-10 0,1-1 10 16,-5 1-10-16,1 0 10 0,-5-1 12 0,0 5 2 15,-9-5 1-15,0 5 0 0,1-1-25 0,-5 4 0 16,-5 1 0-16,5 3 0 0,0 4 0 0,0 4 0 16,-4 0 0-16,0 3 0 0,-1 1-17 0,5 4-6 15,-4-1-1-15,0 5 0 0,-1-5 24 0,1 1 0 0,4-1-9 16,0 1 9-16,4-5 0 0,1 5 0 0,8-12 0 15,0 0 0-15,0 0-8 0,0 0 8 0,0 0-12 0,0 0 12 16,8 0 0-16,1-4 0 0,0 0 12 0,-1 0-3 16,-3-3-9-16,3-1-11 0,-8 0 3 0,5 1 0 15,-1-1 32-15,-4 0 6 0,-4 1 2 0,4 7 0 16,0 0-32-16,0 0 8 0,0 0-8 0,-9 0 0 16,0 0 0-16,1 0 0 0,8 0 0 0,-9 7 0 15,0 5-84-15,1 3-17 0,-1 1-3 16,5-1-1-16</inkml:trace>
</inkml:ink>
</file>

<file path=ppt/ink/ink3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36:48.369"/>
    </inkml:context>
    <inkml:brush xml:id="br0">
      <inkml:brushProperty name="width" value="0.35" units="cm"/>
      <inkml:brushProperty name="height" value="0.35" units="cm"/>
      <inkml:brushProperty name="color" value="#57D200"/>
      <inkml:brushProperty name="fitToCurve" value="1"/>
    </inkml:brush>
  </inkml:definitions>
  <inkml:trace contextRef="#ctx0" brushRef="#br0">79 119 1566 0,'0'0'34'0,"0"0"7"0,0 0 2 0,0 0 1 0,0 0-35 0,-9 4-9 0,5 4 0 0,-1 0 0 15,1-1 32-15,0 5 4 0,-5-1 0 0,5 1 1 16,-5 0 3-16,5 3 0 0,-1 0 0 0,-3 1 0 16,3-1-4-16,5 1-1 0,-4-1 0 0,0 4 0 15,4-7-21-15,4-1-4 0,0-3-1 0,-4-8 0 16,9 8-1-16,4-8 0 0,0 0 0 0,0-8 0 15,0 0 5-15,4 1 1 0,1-9 0 0,-5 5 0 0,4-5-6 16,-4 1 0-16,0-4-8 0,0-1 12 16,0 1-12-16,-4 0 8 0,-1 3-8 0,1-3 0 0,0-4 15 15,-9 4-3-15,0 0-1 0,0-1 0 0,-5 1-11 16,1 4 12-16,0 3-12 0,-5 0 12 0,0 5 8 0,1 3 1 16,-1 4 1-16,-4 0 0 0,0 4-22 0,0 7 0 15,0 1 0-15,-4-1 0 0,4 1 0 0,0 7 0 16,0-3 0-16,4 3 0 0,0 0 0 0,1 0 0 15,3-3 0-15,1-1 0 0,4-7 0 0,4 4 0 16,-4-12 0-16,5 11 0 0,3-3 0 0,-8-8 0 16,0 0 0-16,13 8 0 0,0-5 8 0,0 1 1 15,-4-4 0-15,0 0 0 0,4 0-9 0,-5-4 0 16,1-3 0-16,0 3 0 0,-9 4 0 0,0 0 0 16,4-12 11-16,-4 8-11 0,0 4 8 0,0 0-8 15,0-7 0-15,0 7 0 0,-4-8 11 0,-5 8-11 16,5-4 12-16,4 4-12 0,0 0 0 0,0 0 0 0,0 0 0 15,0 0-687-15,0 0-139 0</inkml:trace>
</inkml:ink>
</file>

<file path=ppt/ink/ink3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36:49.100"/>
    </inkml:context>
    <inkml:brush xml:id="br0">
      <inkml:brushProperty name="width" value="0.35" units="cm"/>
      <inkml:brushProperty name="height" value="0.35" units="cm"/>
      <inkml:brushProperty name="color" value="#57D200"/>
      <inkml:brushProperty name="fitToCurve" value="1"/>
    </inkml:brush>
  </inkml:definitions>
  <inkml:trace contextRef="#ctx0" brushRef="#br0">101 93 1706 0,'0'0'37'0,"-5"-8"8"0,1 0 2 0,4 8 1 0,0 0-38 0,0 0-10 0,0 0 0 0,0 0 0 16,0 0 27-16,0 0 3 0,0 0 1 0,-9 12 0 16,5-1-5-16,4 5-1 0,-4-5 0 0,4 5 0 15,-5-1-1-15,10-3-1 0,-5 3 0 0,0-3 0 16,0-1-3-16,4 1 0 0,0-4 0 0,5-1 0 16,-9-7-6-16,9 8-2 0,4-4 0 0,0-4 0 15,-5 0 0-15,10-4 0 0,-5 0 0 0,0-4 0 16,4-3-12-16,-8 3 0 0,-1 0 0 0,5-3 0 15,5-1 0-15,-5 1 0 0,-9-5 0 0,5 5 0 16,4-5 0-16,-9 1 0 0,-4 0 0 0,-4-1 0 16,-1-3 0-16,1 3 0 0,-5 5 0 0,1-1 0 0,-1 5 12 15,0-1 7-15,-4 0 1 0,0 8 0 0,-4 4-8 16,0 4-2-16,-5-4 0 0,5 7 0 0,-5 1-10 0,0-1 0 16,5 5 0-16,-1-1 8 0,1 4 0 0,4-3 0 15,0 3 0-15,4-4 0 0,5 5-8 0,0-9 0 16,4 5 0-16,0-5 0 0,4-3 0 0,-4-8 0 15,9 8 0-15,-1-4 0 0,5 3 0 0,0-7 0 16,0-7 0-16,5 3 0 0,-5 0 0 0,4-4 0 16,1 0 0-16,-5 1 0 0,0-1 0 0,-5 0 8 15,1-3-8-15,0 7 8 0,-9 4-8 0,0 0 12 16,4-8-12-16,-4 0 12 0,4 1-12 0,-4 7 8 16,-8-4-8-16,8 4 8 0,-9 4-8 0,0 0 0 0,1-1 0 15,-5 5 0-15,0 0-9 0,4 3-4 0,0 1-1 16,1 3 0-16</inkml:trace>
</inkml:ink>
</file>

<file path=ppt/ink/ink3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36:49.753"/>
    </inkml:context>
    <inkml:brush xml:id="br0">
      <inkml:brushProperty name="width" value="0.35" units="cm"/>
      <inkml:brushProperty name="height" value="0.35" units="cm"/>
      <inkml:brushProperty name="color" value="#57D200"/>
      <inkml:brushProperty name="fitToCurve" value="1"/>
    </inkml:brush>
  </inkml:definitions>
  <inkml:trace contextRef="#ctx0" brushRef="#br0">62 0 1724 0,'0'0'38'0,"0"0"8"0,0-7 2 0,0 7 0 0,0 0-39 0,0 0-9 16,0 0 0-16,0 0 0 0,0 0 78 0,0 0 14 16,-4 7 2-16,4 5 1 0,0-1-66 0,0 5-13 15,0 3-2-15,4-3-1 0,-4-1 21 0,4 4 4 16,5 1 1-16,-5-1 0 0,5 0-31 0,0-4-8 15,-1 1 0-15,-3-5 0 0,3 1 9 0,1 0-9 16,4-9 12-16,-4 5-12 0,-9-8 12 0,13 0-12 0,-13 0 12 16,17 0-12-16,-4-8 14 0,-4 5-4 0,0-9-1 0,-1 0 0 15,1-3 2-15,-5 3 0 0,-8 1 0 0,4-5 0 16,0 1 14-16,-4 4 3 0,-5-9 1 0,0 5 0 16,1 3-21-16,-5-3-8 0,0-1 0 0,0 9 0 15,4-1 0-15,-4 8 8 0,0-4-8 0,0 8 0 16,-5-4 0-16,5 8 0 0,-4-1 0 0,4 5 0 15,0 0 0-15,0 3 0 0,4 4 0 0,5-3 0 16,0 3-13-16,4 0-6 0,-5 0-1 0,5-7 0 16,9 0 20-16,0-1 9 0,-5-3-1 0,9 0 0 15,0-8 4-15,0-4 0 0,0 4 0 0,4-4 0 16,1 4-12-16,-5-4 0 0,4-4 0 0,-4 4 0 0,0-3 0 16,-4-1 10-16,0 0-10 0,-9 8 10 0,0 0-2 0,0 0-8 15,4-7 12-15,-4 7-4 0,0 0-8 0,0 0 0 16,-9-4 9-16,1 0-9 15,-1 0-21-15,0 4-9 0,-4 0-2 0,0 4-701 16,0 0-141-16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6:19.70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113 193 982 0,'0'0'44'0,"0"0"8"0,0 0-41 0,0 0-11 16,0 0 0-16,0 0 0 0,0 0 90 0,0 0 16 0,0 0 3 0,0 0 1 15,0 0-38-15,0 0-8 0,0 0-2 0,0 0 0 16,0 0 1-16,0 0 0 0,-4 7 0 0,4-7 0 15,0 12-4-15,-5-4-1 0,5 7 0 0,-4-4 0 16,4 1-12-16,0 3-2 0,-4 1-1 0,-1 7 0 16,-3 0-13-16,-1 0-2 0,5 0-1 0,-5 4 0 15,-4 4-27-15,4 0 8 0,1-4-8 0,3 0 0 16,-3-4 0-16,3 0 0 0,1-4-9 0,0 1 9 16,-1-9-114-1,5-3-16-15,0-8-3 0,0 0-744 0</inkml:trace>
  <inkml:trace contextRef="#ctx0" brushRef="#br0" timeOffset="463">44 285 1105 0,'0'0'48'0,"0"0"12"0,4-8-48 0,-4 8-12 16,0 0 0-16,0 0 0 0,0 0 72 0,0 0 13 16,0 0 3-16,0 0 0 0,13 0-31 0,0 4-5 15,-13-4-2-15,9 8 0 0,-1 3-17 0,-3 5-3 16,3-5-1-16,1 5 0 0,-5-5 1 0,1 5 0 15,3-5 0-15,1 5 0 0,-5-5-30 0,1 5 8 16,3-5-8-16,-3 1 0 0,-1-1 0 0,5-3 8 16,-9-8-8-16,8 8 0 0,1-4 8 0,-9-4-8 15,0 0 0-15,0 0 0 0,0 0 8 0,9 4-8 16,-1-1 0-16,-8-3 0 0,9-3 8 0,-9 3-8 16,9-8 0-16,-1 0 0 0,-8-3 0 0,5-5 0 15,3 1 0-15,-3-1 0 0,3-3 0 0,1-4 0 0,4 4 0 16,-4-4 0-16,-9 3 8 0,4 5-8 0,5-4 0 15,-1 3 0-15,-3 1 0 0,-1 3 0 0,-4 1 0 0,0-1 0 16,4 1 10-16,-4 3-10 0,-4 0 10 0,4 4-10 16,0-3 12-16,0 3-3 0,0 4-1 0,0 0 0 15,0-8 4-15,0 8 1 0,0 0 0 0,0 0 0 16,0 0-13-16,0 0 0 0,13 4 0 0,-13-4 0 16,9 8-15-16,4-1 4 0,-5 5 1 0,5 3 0 15,-4 1 35-15,0-1 7 0,-5 0 2 0,0 1 0 16,1 3-18-16,-1 4-3 0,0 0-1 0,-4 1 0 15,5-5 7-15,-1 0 1 0,-4 4 0 0,0-4 0 0,4 1-8 16,-4-1-2-16,0-4 0 0,0 5 0 0,0-9-10 16,5 5 0-16,-5-1 9 0,0-3-9 0,0-1-10 0,0-3-6 15,0-8-2-15,0 0-937 16</inkml:trace>
  <inkml:trace contextRef="#ctx0" brushRef="#br0" timeOffset="958">642 381 576 0,'0'0'51'0,"0"0"-41"0,0 0-10 15,4-7 0-15,1-5 177 0,-1 4 34 16,-4 8 6-16,0 0 2 0,0 0-103 0,0-7-20 0,0 7-4 0,0-4 0 15,0 4-26-15,0 0-5 0,0 0-1 0,0 0 0 16,-9-4-15-16,9 4-3 0,0 0-1 0,0 0 0 16,-13 4-15-16,9-4-3 0,-5 0-1 0,9 0 0 15,-8 4-12-15,-1 7-2 0,5 1-8 0,-5-1 12 16,5 1-12-16,-5-1 0 0,5 5 0 0,-1-5 0 16,1 5 0-16,0-1 0 0,4 1 0 0,-5-5-10 15,5 5 10-15,0-5 0 0,0 1 0 0,5-1 0 16,-1-3 0-16,-4-8 0 0,0 0 0 0,0 0 0 15,9 8 0-15,-1-4 0 0,-8-4 0 0,9 0 0 16,-9 0 0-16,0 0 0 0,13-8 0 0,0 0 0 0,0-3-9 16,-4 3 9-16,-1-4-10 0,-3-3 10 0,3 3 0 0,1 1 0 15,-5-5-8-15,1 5 8 0,-1 3 0 0,0-3 0 16,1 3 0-16,-5 8 0 0,0 0 0 0,0 0 0 16,0 0 0-16,0 0 10 0,0 0 18 0,0 0 3 15,4 4 1-15,0 7 0 0,1 1-18 0,-1-1-3 16,-4-11-1-16,4 8 0 0,-4 4-2 0,9-5 0 15,-9-7 0-15,4 12 0 0,5-4-8 0,-5-1 10 16,-4-7-10-16,0 0 10 0,0 0-10 0,5 8 0 16,-5-8 9-16,0 0-9 15,0 0-92-15,0 0-22 0,0 0-5 0,0 0-802 0</inkml:trace>
  <inkml:trace contextRef="#ctx0" brushRef="#br0" timeOffset="1246">928 38 1026 0,'-17'-7'45'0,"17"7"10"0,4-8-44 0,0 0-11 0,-4 8 0 0,-4-4 0 16,-5-3 126-16,5 3 23 0,4 4 5 0,0 0 1 15,0 0-54-15,0 0-10 0,0 0-3 0,0 0 0 16,0 0-36-16,0 11-8 0,0 1-2 0,4 0 0 15,-4-1-7-15,5 1-2 0,-10 3 0 0,5 1 0 0,5 3-4 16,-1 0-1-16,-4 0 0 0,4 4 0 16,1 1-4-16,-5 3-2 0,0-4 0 0,0 4 0 0,-5 0-22 0,10 0 0 15,-5 0 0-15,0-1 0 0,-5-2 0 0,5-1 0 16,0-4 8-16,0-4-8 0,5 5-14 0,-5-5-7 16,4-3-2-16,0-5-661 15,-4 1-133-15</inkml:trace>
  <inkml:trace contextRef="#ctx0" brushRef="#br0" timeOffset="1735">1166 374 982 0,'0'0'44'0,"0"0"8"0,0 0-41 0,9-4-11 0,-5-4 0 0,-4 8 0 15,9-8 95-15,0 5 17 0,-1-1 3 0,1 0 1 16,0-4-44-16,-1 0-8 0,1 1-1 0,0-1-1 16,-1 0-15-16,5 1-3 0,-4-1-1 0,0 0 0 15,-1 0-9-15,-3 1-2 0,-1-5 0 0,0 4 0 16,1 1-5-16,-5-1-2 0,4 4 0 0,-4 4 0 15,0-7 3-15,-4-1 1 0,4 4 0 0,-5-4 0 16,1 1-9-16,4 7-1 0,-4-4-1 0,-1 0 0 16,-3 0-2-16,3 0 0 0,-3 0 0 0,8 4 0 0,-9 4-16 0,0 0 8 15,5-4-8-15,-5 4 0 0,9-4 0 0,-8 8 0 16,-1-1 0-16,0-3 0 0,5 4 0 0,0 0 0 16,-1 3 0-16,-3-3 0 0,3 3 0 0,5 1-9 15,-4-1 9-15,0 1 0 0,-1 0 0 0,5 3-10 16,5 0 10-16,-5 1 0 0,8 3-8 0,-3-4 8 15,3 1 0-15,-3 3 0 0,3 0 0 0,1 1-8 16,0-5 8-16,4-3 0 0,0-5 0 0,0 1 0 16,4 0 0-16,0-1 0 0,-4-3 0 0,5-4 0 15,-1 8 0-15,0-4 0 0,5 0 0 0,-5-8-8 16,5 4 8-16,-5-8-10 16,1 4-121-16,-1-3-24 0</inkml:trace>
</inkml:ink>
</file>

<file path=ppt/ink/ink3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36:51.821"/>
    </inkml:context>
    <inkml:brush xml:id="br0">
      <inkml:brushProperty name="width" value="0.35" units="cm"/>
      <inkml:brushProperty name="height" value="0.35" units="cm"/>
      <inkml:brushProperty name="color" value="#57D200"/>
      <inkml:brushProperty name="fitToCurve" value="1"/>
    </inkml:brush>
  </inkml:definitions>
  <inkml:trace contextRef="#ctx0" brushRef="#br0">173 204 230 0,'0'0'20'0,"0"0"-20"0,0 0 0 0,0 0 0 0,0 0 140 0,0 0 23 15,0-7 5-15,0 7 0 0,0-8-70 0,0-4-14 16,5 1-4-16,-1-1 0 0,0 1-19 0,1-1-4 16,-1 1-1-16,0 3 0 0,1-4-17 0,-1 5-4 15,-4-5-1-15,4 4 0 0,-4 1 2 0,0-1 1 16,0 4 0-16,0 4 0 0,0-12 18 0,0 5 3 16,-4 3 1-16,0 0 0 0,-1 0-31 0,5-3-7 15,-8 3-1-15,3 0 0 0,1 4-6 0,-5 0-2 16,5-4 0-16,-5 0 0 0,5 4 16 0,-5 4 4 15,5-4 0-15,-5 4 0 0,1 4-20 0,-1-1-3 16,5 1-1-16,-9 3 0 0,8 1-8 0,-8 7 0 16,5-3 0-16,3 7 0 0,1-4 8 0,-5 8-8 15,5-4 12-15,-5 4-4 0,5 0-8 0,4 0 0 16,-4-4 0-16,4 4 8 0,0-4-8 0,4-3 0 0,-4-1 0 16,4 0 0-16,5 0 8 0,-5-7-8 0,-4-12 8 15,0 0-8-15,13 12 20 0,-13-12-2 0,18 0 0 0,-5-8 0 16,0 4 1-16,0-4 0 0,-5-3 0 0,5-1 0 15,-4-3-9-15,0 3-2 0,-1-3 0 0,1-1 0 16,-5 1 0-16,1-4 0 0,-1 3 0 0,0 1 0 16,1-4 3-16,-5 3 0 0,-5-3 0 0,1 0 0 15,0-1-2-15,-1 1 0 0,1 0 0 0,-5 0 0 16,-4-1-9-16,5 5 12 0,-1 3-12 0,0 5 12 16,1-5-12-16,-1 8 0 0,0 4 0 0,1 4 0 15,-1 4 0-15,-4 3 0 0,4 1 0 0,1 3-11 0,-1 5 11 16,0 3-12-16,1 4 12 0,-1 0-12 0,5 0 12 0,-5 0 0 15,5 0-9-15,-1-4 9 0,1 4 0 0,4-4 0 16,0-4 0-16,9 0 0 0,-5-3 0 0,0-5 0 16,1-3 0-16,-5-8 0 0,0 0 0 0,0 0 0 15,13 0 11-15,0-8-11 0,-5 1 14 0,5-1-3 16,-8 0-1-16,3-3 0 0,1-5 10 0,0 1 1 16,-5 3 1-16,0-3 0 0,-4-1-22 0,0 1 0 15,0 3 0-15,-4-3-8 0,0 0 8 0,4-1 8 16,-5 1-8-16,1-1 11 0,0 1-3 0,-1-1-8 15,-3-3 12-15,3 4-4 0,1 7-8 0,4-3 0 16,-9 3 0-16,9 0-11 0,0 8 11 0,0 0-8 16,0 0 8-16,0 0-8 0,-8 8 8 0,3 0 0 0,1 3 0 15,0 5-8-15,-1-5 8 0,1 1-13 0,4-1 5 0,0 5 8 16,0-9 0-16,4 5 0 0,1 3 12 0,3-7-743 16,5-4-148-16</inkml:trace>
</inkml:ink>
</file>

<file path=ppt/ink/ink3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36:57.176"/>
    </inkml:context>
    <inkml:brush xml:id="br0">
      <inkml:brushProperty name="width" value="0.35" units="cm"/>
      <inkml:brushProperty name="height" value="0.35" units="cm"/>
      <inkml:brushProperty name="color" value="#ED1C24"/>
      <inkml:brushProperty name="fitToCurve" value="1"/>
    </inkml:brush>
  </inkml:definitions>
  <inkml:trace contextRef="#ctx0" brushRef="#br0">31 127 849 0,'0'0'37'0,"0"0"9"0,0-8-37 0,0 8-9 16,-5-8 0-16,1 1 0 0,0 3 33 0,4 4 5 15,-5-8 1-15,1 8 0 0,-5-8 6 0,9 8 2 0,0 0 0 16,0 0 0-16,0 0 17 0,0 0 4 0,0 0 1 0,0 0 0 16,0 0-36-16,5 12-7 0,-5 0-2 0,0-1 0 15,4 1-3-15,-4-1-1 0,4 1 0 0,-4-1 0 16,0 1-10-16,5-1-2 0,-5 1-8 0,0-12 12 15,0 0-12-15,8 8 11 0,-8-8-11 0,0 0 10 16,0 0 22-16,9 0 5 0,4 0 1 0,-4-4 0 16,4-4-6-16,0-3 0 0,-5 3-1 0,5-4 0 15,-4 1-21-15,4-1-10 0,-9 1 10 0,1-5-10 16,-1 5 8-16,0-5-8 0,1 5 0 0,-5-1 9 16,0 1-9-16,0 3 8 0,0-4-8 0,-5 5 8 15,5 3 1-15,0 4 0 0,-8-4 0 0,-1 4 0 0,0-4 4 16,9 4 1-16,-13 4 0 0,5 4 0 0,-5 3 5 0,0-3 1 15,4 3 0-15,0 1 0 0,1 0-20 0,3-1 0 16,-3 1 0-16,8-5 0 0,0-7 0 0,0 12 0 16,0-12 8-16,0 0-8 0,0 0 0 0,8 4 8 15,-8-4-8-15,13 4 0 0,-4-8 16 0,4 0-3 16,-4 0-1-16,-1-4 0 0,1-3-3 0,-5 3-1 16,1-3 0-16,-1 3 0 0,0 0 0 0,1-3-8 15,-5 3 12-15,0 4-4 0,-5-4 7 0,1 1 1 16,4 7 0-16,0-8 0 0,-9 0-2 0,5 4 0 15,0-3 0-15,4 7 0 0,-5 0 6 0,1 0 2 16,-5 4 0-16,5-1 0 0,0 9-22 0,-1-4 8 16,1 3-8-16,4 1 0 0,-4-1 0 0,4 1 0 0,0-1 0 15,-5 1 0 1,10 0-156-16,-5-12-30 0</inkml:trace>
</inkml:ink>
</file>

<file path=ppt/ink/ink3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36:57.961"/>
    </inkml:context>
    <inkml:brush xml:id="br0">
      <inkml:brushProperty name="width" value="0.35" units="cm"/>
      <inkml:brushProperty name="height" value="0.35" units="cm"/>
      <inkml:brushProperty name="color" value="#ED1C24"/>
      <inkml:brushProperty name="fitToCurve" value="1"/>
    </inkml:brush>
  </inkml:definitions>
  <inkml:trace contextRef="#ctx0" brushRef="#br0">1107 1399 1119 0,'0'0'49'0,"0"0"11"0,0 0-48 0,0 0-12 16,0 0 0-16,0 0 0 0,0 0 87 0,0 0 14 16,0 0 3-16,0 0 1 0,0 0-47 0,0 0-10 15,-5 7-1-15,-3-3-1 0,8 0-2 0,-5 4-1 0,5-8 0 0,0 3 0 16,0-3-9-16,0 0-2 0,0 12 0 0,5-4 0 16,-1 3-12-16,5-3-2 0,-9-8-1 15,8 12 0-15,1-9 0 0,0 5 0 0,-1 0 0 0,-8-8 0 16,13 4-17-16,0 0 0 0,-4-4 0 0,-9 0 0 15,0 0 0-15,0 0 0 0,0 0 0 0,13 0 10 16,-13 0 0-16,9 0 0 0,-1-4 0 0,-8 4 0 16,5-8-2-16,-1 0 0 0,0 4 0 0,1-3 0 15,-5-1-8-15,0 0 10 0,0 1-10 0,-5-1 10 16,1 0-10-16,-5 0 10 0,5 1-10 0,-5-1 10 16,1 0-10-16,-1 5 0 0,-4-1 0 0,4 4 8 15,-4 0-8-15,0 4 10 0,0-1-10 0,5 5 10 16,-1 4-10-16,0-1 12 0,1 1-12 0,-1-1 12 0,5 5-12 15,-1-5 0-15,1 1 0 0,4 3 8 0,0-3-8 0,0-4 0 16,0-8 0-16,0 0 0 0,4 11 0 0,-4-11 0 16,0 0 9-16,13 4-9 0,0 0 19 0,0-4-1 15,0-4 0-15,0 0 0 0,0-4-2 0,0-3-1 16,0 3 0-16,5-7 0 0,-5 3-7 0,0 1-8 16,-5-5 11-16,1 1-11 0,0 3 9 0,-5-3-9 15,0 3 0-15,1 5 9 0,-5 7-9 0,-5-8 10 16,5 8-10-16,-8-4 10 0,-1 0-10 0,-4 8 12 15,0 0-12-15,0 4 12 0,0-1-4 0,0 5-8 16,0-1 12-16,-4 5-4 0,8-5 0 0,0 1 0 16,1-1 0-16,-1 1 0 0,5-4-8 0,-1-4 0 0,5-4 9 15,0 0-9-15,0 0 0 0,0 0 0 0,0 0 0 0,0 0 8 16,0 0 0-16,0 0 1 16,0 0 0-16,0 0 0 0,5-4-20 0,3-4-4 0,-3 0-1 0,-5 8-720 15,0 0-145-15</inkml:trace>
  <inkml:trace contextRef="#ctx0" brushRef="#br0" timeOffset="765">97 778 748 0,'0'0'67'0,"0"0"-54"16,0 0-13-16,0 0 0 0,0 0 101 0,0 0 18 15,0 0 3-15,0 0 1 0,-5-8-18 0,5 1-3 16,0-5-1-16,0 12 0 0,0 0-64 0,0 0-13 16,-8-8-2-16,8 8-1 0,0 0 19 0,0 0 4 15,-5-3 1-15,5 3 0 0,0 0-13 0,0 0-4 0,0 0 0 0,-13 3 0 16,5 1 7-16,-1 12 1 0,5-1 0 0,-5 4 0 15,5 1-36-15,-5 3 0 0,0 0 0 0,5 0 0 16,-5-4 12-16,9 1-12 0,0-5 12 16,5 0-12-16,-1 1 8 0,0-5-8 0,1-3 0 0,-1 0 0 15,-4-8 8-15,9 4-8 0,-1-1 0 0,5-3 0 16,0-7 20-16,0 3 0 0,-8-4 0 0,3 1 0 16,5-5-7-16,-4-3-1 0,4 3 0 0,-4-3 0 15,-1 3-12-15,-3-3 8 0,3-1-8 0,-3 5 0 16,-5-5 21-16,0 5-1 0,4-1-1 0,-8 1 0 15,-1-1-19-15,-3 0-12 0,-1 5 1 0,0-1 1 0,5-4 10 16,-5 9 16-16,1-1-4 0,8 4-1 0,0 0-11 16,0 0 0-16,-9 7 0 0,0 5 0 0,5 0-12 0,0 3-5 15,4 4-1-15,-5-3 0 0,1-1 18 0,0 0 0 16,8 1 0-16,0-5 9 0,1 1-9 0,-1 0 0 16,5-5 0-16,-1-3 0 0,-8-4 0 0,5 8 0 15,8-8 0-15,-5 0 0 0,1-4 14 0,0 0-2 16,4 0-1-16,-5-3 0 0,1 3 1 0,-5 0 1 15,1-4 0-15,-5 8 0 0,4-8-13 0,-4 1 8 16,0 3-8-16,0 4 0 0,-4-8 11 0,-1 0-11 16,-3 1 12-16,-1 3-12 0,0 0 8 0,5 0-8 15,4 4 0-15,-9-4 0 0,-4 1 0 0,5 3 0 16,-1-4 0-16,9 4 0 0,-9 0 0 0,9 0 0 0,0 0 0 16,0 0 0-16,0 0 0 0,0 0 0 0,0 0-12 0,0 0 12 15,0 0-12-15,0 0 12 0,0 11-13 0,0-3 5 16</inkml:trace>
  <inkml:trace contextRef="#ctx0" brushRef="#br0" timeOffset="1703">1224 177 1072 0,'0'0'48'0,"4"-8"9"0,-4 1-45 0,0-5-12 0,0 4 0 0,0-3 0 16,-4 3 84-16,4 8 16 0,-5-8 2 0,1 1 1 15,-5-1-36-15,1 4-7 0,3-4-2 0,-8 8 0 16,5 0-2-16,-5 4-1 0,0 0 0 0,0 4 0 0,-5 0-18 0,-3 3-3 16,3 1-1-16,5 3 0 0,-4 4 0 15,0-3 0-15,-1-1 0 0,5 4 0 0,0 5-10 0,0-5-3 16,0 4 0-16,5-4 0 0,-1-3-12 0,5 3-8 16,-5-4 10-16,9 1-10 0,0-5 0 0,0-3 8 15,0-8-8-15,0 0 0 0,4 12 11 0,-4-12-1 16,0 0 0-16,0 0 0 0,9 0 11 0,8-4 3 15,-4 0 0-15,5 0 0 0,-5-8-11 0,4 5-1 16,-4-5-1-16,4-3 0 0,-4 3-11 0,0-3 0 16,0-1 9-16,0 1-9 0,-4 0 0 0,0-1 0 15,-5 1 0-15,0-5 0 0,1 5 0 0,-5-4 9 16,-5 3-9-16,5-3 0 0,-4 0 8 0,4-4-8 16,-4 3 0-16,-1 1 0 0,5 4 0 0,-4-1 0 0,0 1 0 15,-1 3 0-15,1 1 0 0,4 11 0 0,0 0 0 0,0 0 0 16,0 0 0-16,-4 8 0 0,-1 3-11 15,5 1 11-15,-4 3-12 0,4 4 12 0,0-3-12 0,4 3 12 16,-4 0 0-16,5-3 0 0,3 3 0 0,1-7 0 16,-5 3 0-16,5-4 0 0,0-3 0 0,-1 0 0 15,-8-8 0-15,9 4 0 0,0-4 0 0,-1 0 9 16,5-4-9-16,-4 0 12 0,-5 0-12 0,5-4 12 16,-5 1 2-16,1-1 1 0,-5-3 0 0,0-1 0 15,0 4-7-15,0-3 0 0,-5 3-8 0,5-4 12 16,-8 1-2-16,-1 3-1 0,0-3 0 0,1 3 0 15,-1 0-9-15,-4 0 0 0,4 5 0 0,1-1 0 16,-1 4 0-16,0 0 0 0,-4 4 0 0,5-1 0 0,3 5 0 16,1 0 0-16,0-4 0 0,-1 3-730 15,5 9-150-15</inkml:trace>
</inkml:ink>
</file>

<file path=ppt/ink/ink3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37:00.652"/>
    </inkml:context>
    <inkml:brush xml:id="br0">
      <inkml:brushProperty name="width" value="0.35" units="cm"/>
      <inkml:brushProperty name="height" value="0.35" units="cm"/>
      <inkml:brushProperty name="color" value="#ED1C24"/>
      <inkml:brushProperty name="fitToCurve" value="1"/>
    </inkml:brush>
  </inkml:definitions>
  <inkml:trace contextRef="#ctx0" brushRef="#br0">117 122 0 0,'-4'-11'0'0,"4"3"0"0,-4 4 0 0,-1-3 0 15,1-5 317-15,0 0-64 0,-1 5 51 16,1-1 11-16,4 0-174 0,-4 1-34 0,4-5-7 0,-5 8-2 16,5-3-6-16,-4-1-2 0,4 8 0 0,0 0 0 15,0-4-26-15,0 4-6 0,0 0-1 0,0 0 0 16,0 0-39-16,-9 4-8 0,0 4-2 0,1-1 0 16,8-7-8-16,-5 8 12 0,1 3-12 0,0 5 12 15,4-5-12-15,-5 5 10 0,5-1-10 0,-4 1 10 16,4-5-10-16,4 5 8 0,-4-5-8 0,0 1 8 15,0-12-8-15,9 11 10 0,-5 1-10 0,1-4 10 16,3-1-10-16,-8-7 0 0,5 4 9 0,8-4-9 16,-4 0 30-16,-1-4 2 0,5 0 0 0,-4 1 0 15,0-9-32-15,4 4 0 0,0-3 0 0,0-1 0 0,-5 1 0 0,1-1 17 16,0-3-3-16,-5 3-1 0,5-3-13 0,-5 3 0 16,-4-3 0-16,0 3 0 0,-9 1 0 0,5-1 0 15,-5 1 0-15,1 3 9 0,-1 4-9 0,0 0 0 16,-4 8 0-16,0 0 8 0,-4 7-8 0,4-3 0 15,0 4 0-15,0 7 0 0,-5-4 0 0,5 1 0 16,0 3 0-16,0 0 0 0,9 1 0 0,-5-5 0 16,5 0 8-16,4-3-8 0,0-1 0 0,0-3 0 15,0-8 9-15,0 0-9 0,0 0 10 0,9 8-2 16,-9-8-8-16,13 0 12 0,4 0 4 0,-4-4 0 16,4-4 0-16,-3-3 0 0,-1-1 6 0,4 4 2 15,-8-3 0-15,4-1 0 0,-5 5-24 0,5-1 0 16,-8-4 0-16,-1 5 0 0,-4 7 0 0,0 0 0 15,0-8 0-15,0 8-8 0,0 0 22 0,-4-4 5 16,-1-4 1-16,-3 8 0 0,-5 0-20 0,4 0 10 0,-4 0-10 16,0 0-752-16,0 0-156 0</inkml:trace>
</inkml:ink>
</file>

<file path=ppt/ink/ink3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37:01.678"/>
    </inkml:context>
    <inkml:brush xml:id="br0">
      <inkml:brushProperty name="width" value="0.35" units="cm"/>
      <inkml:brushProperty name="height" value="0.35" units="cm"/>
      <inkml:brushProperty name="color" value="#ED1C24"/>
      <inkml:brushProperty name="fitToCurve" value="1"/>
    </inkml:brush>
  </inkml:definitions>
  <inkml:trace contextRef="#ctx0" brushRef="#br0">201 1 288 0,'0'0'12'0,"0"0"4"0,0 0-16 0,0 0 0 0,0 0 0 0,0 0 0 15,0 0 108-15,0 0 18 0,0 0 4 0,0 0 1 16,-9 4-55-16,9-4-12 0,-9 4-1 0,9-4-1 0,-8-4 9 16,-1 0 1-16,0 4 1 0,1 0 0 0,8 0-14 0,-9 0-3 15,5 4-1-15,-5 0 0 0,0-4-18 0,1 4-3 16,8-4-1-16,-9 8 0 0,0-1-16 0,1 1-3 15,-1 4-1-15,0-5 0 0,5 1-4 0,0 0-1 16,-5-1 0-16,5 1 0 0,-1 0-8 0,-3 3 0 16,3-3 0-16,1 4 0 0,4-12 0 0,-4 4 0 15,-1 3 0-15,5-7 8 0,-4 16 3 0,0-9 0 16,4 9 0-16,-5-5 0 0,5 1 1 0,0-1 1 16,0-3 0-16,0-8 0 0,5 12-1 0,3-1-1 15,-8-11 0-15,9 12 0 0,0-4 14 0,4-1 3 16,-9-3 1-16,9 0 0 0,0-4-9 0,-4 0-1 15,4 0-1-15,0 0 0 0,0-4-9 0,0 0-1 16,-5-3-8-16,5-1 12 0,-4 4 4 0,4-8 1 16,0 5 0-16,-4-5 0 0,-1 4-17 0,1-3 0 0,-5-1 0 15,1 1 0-15,-1-1 0 0,0 1 0 0,1-1 0 16,-5 4 0-16,-5-3 0 0,5-1 0 0,-4 1 0 0,0-1 0 16,4 1 10-16,-9 3-2 0,0-4 0 0,5 5 0 15,-5-1-8-15,-4 0 0 0,5-3 0 0,-1 3 0 16,5 4 0-16,-5 4-11 0,0-4 3 0,1 4 0 15,-1 4 8-15,-4 4 0 0,0-4 0 0,4 7 0 16,-4 1-9-16,0-1 0 0,5 1 0 0,-1 3 0 16,0-3 9-16,1 3 0 0,3 1 0 0,-3-1-8 15,8 1 8-15,-5-1 0 0,5-3-9 0,0 3 9 16,5-4 0-16,-1 5 0 0,5-5-9 0,-5 1 9 16,5 0 0-16,4-1 0 0,-5-3 8 0,1-4-8 0,4 3 20 15,0-7-1-15,0 4-1 0,0-4 0 0,0-4-6 0,-4 1 0 16,4-1-1-16,0 0 0 0,-5 0-11 0,1 0 12 15,0-4-12-15,-1 1 12 0,-3 3 0 0,-1-4 0 16,0-3 0-16,-4 3 0 0,0 8-12 0,0 0 8 16,0-8-8-16,0 0 8 0,-4-3-8 0,4 11 0 15,-4-4 0-15,-1-4 0 16,-3 1-128-16,3 3-28 0</inkml:trace>
</inkml:ink>
</file>

<file path=ppt/ink/ink3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37:03.169"/>
    </inkml:context>
    <inkml:brush xml:id="br0">
      <inkml:brushProperty name="width" value="0.35" units="cm"/>
      <inkml:brushProperty name="height" value="0.35" units="cm"/>
      <inkml:brushProperty name="color" value="#ED1C24"/>
      <inkml:brushProperty name="fitToCurve" value="1"/>
    </inkml:brush>
  </inkml:definitions>
  <inkml:trace contextRef="#ctx0" brushRef="#br0">15 107 172 0,'0'0'16'0,"0"0"-16"0,0 0 0 0,0 0 0 0,0 0 189 0,0 0 35 16,0 0 8-16,0 0 0 15,0 0-138-15,0 0-28 0,0 0-6 0,-9 0 0 0,9 0-24 0,0 0-4 16,0 0 0-16,0 0-1 0,0 0-7 0,0 0-2 15,0-4 0-15,0 0 0 0,-4 0-13 0,4 4-9 16,0 0 12-16,0 0-12 0,0 0 8 0,0 0-8 16,0 0 0-16,0 0 0 0,0 0 0 0,0 0 0 15,0 0 0-15,0 0 0 0,0 0 0 0,0 0 0 16,0 0 0-16,0 0 0 0,0 0 18 0,0 0-3 16,0 0-1-16,0 0 0 0,8 8 2 0,-8-8 1 15,0 0 0-15,0 0 0 0,0 0-5 0,9 8 0 16,-9-8-1-16,0 0 0 0,0 0 11 0,0 0 2 15,0 0 1-15,0 0 0 0,0 0 10 0,0 0 1 16,0 0 1-16,0 0 0 0,0 0-5 0,0 0-2 16,0 0 0-16,0 0 0 0,0 0-3 0,0 0-1 15,0 0 0-15,0 0 0 0,0 11-1 0,-4-3 0 0,-1 4 0 0,1-1 0 16,4-3-9-16,-4 3-1 0,4 5-1 0,0-5 0 16,0-11-14-16,0 8 0 0,0 0 0 0,4 3 0 15,-4-11 0-15,0 0 0 0,0 0 0 0,9 8 0 16,-9-8 12-16,0 0-4 0,8 4-8 0,1 0 12 15,-9-4 2-15,9 0 0 0,-1-4 0 0,1 0 0 16,0 0-3-16,-5-4-1 0,0 1 0 0,1-1 0 16,-5 8-10-16,4-12 12 0,-4 1-12 0,0-1 12 15,4 1-12-15,-4-1 10 0,0 5-10 0,0-5 10 16,-4 4-10-16,4-3 0 0,0 3 0 0,0 0 0 16,0 8 0-16,0 0 0 0,0 0 0 0,0 0 0 0,0 0 0 15,0 0 0-15,0 0 0 0,0 0 0 0,-4 4-11 0,-1 4 3 16,1 0 0-16,0-1 0 0,4 5 8 0,-5-4 0 15,5 3 0-15,0-3 0 0,0-8 0 0,0 11-8 16,5-3 8-16,-5-8 0 0,4 8 0 0,-4-8 0 16,9 7 0-16,-1-3 0 0,1-4 0 0,0 4 0 15,4-4 0-15,-5 0 0 0,5-4 8 0,0 0-8 16,-4-3 10-16,4-1-10 0,-4 0 10 0,4 1-10 16,-5-1 10-16,1 0-10 0,0 1 8 0,-1-1-8 15,1-4 0-15,-5 5 9 0,5-1-9 0,-9-4 0 16,4 5 9-16,-4 3-9 0,-4-4 0 0,4 8 0 15,-9-8 0-15,1 1 0 0,-1-1 0 0,9 8 8 16,-9-4-8-16,1 4 8 0,-5 0-8 0,13 0 0 16,-9 0 0-16,0 4-8 0,1 0 8 0,8-4 0 15,-9 4-9-15,0 3 9 0,1-3 0 0,8-4 0 16,0 0-9-16,-5 12 9 0,5-5 0 0,0-7-10 0,0 0 10 16,0 8-8-16,0-8 8 0,9 8 0 0,-5 0 0 15,5-5 0-15,-9-3 0 0,9 4 0 0,-1 0 0 0,1-4 0 16,0 0 0-16,-5 0 0 0,5 0 0 0,-1-4 8 15,-8 4-8-15,9 0 9 0,-5-7-9 0,5 3 10 16,-9 4-10-16,4-4 12 0,1-8-12 0,-1 5 12 16,-4-1-12-16,0 0 12 0,0 0-12 0,0 1 12 15,-4-5-12-15,-1 4 0 0,5 1 9 0,-4-1-9 16,-5 0 0-16,5 1 0 0,-5 3 0 0,1 0 8 16,-1 4-8-16,9 0 0 0,-9 4 0 0,1 0 0 15,-5 3 0-15,4 1-10 0,0 0 10 0,5-1-10 16,-5 1 10-16,5 0 0 0,4-8 0 0,-4 11 0 0,-1-3 0 15,5-8 0-15,0 0 0 0,0 0 8 0,0 0-8 0,0 0 0 16,0 0 8-16,0 0-8 0,5 8 18 0,-5-8-1 16,0 0 0-16,13 4 0 0,-13-4-9 0,8 4-8 15,5-4 12-15,-13 0-1107 16</inkml:trace>
</inkml:ink>
</file>

<file path=ppt/ink/ink3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37:22.442"/>
    </inkml:context>
    <inkml:brush xml:id="br0">
      <inkml:brushProperty name="width" value="0.1" units="cm"/>
      <inkml:brushProperty name="height" value="0.1" units="cm"/>
      <inkml:brushProperty name="color" value="#774931"/>
      <inkml:brushProperty name="fitToCurve" value="1"/>
    </inkml:brush>
  </inkml:definitions>
  <inkml:trace contextRef="#ctx0" brushRef="#br0">8965 8169 172 0,'0'0'16'0,"13"11"-16"15,-5 1 0-15,5 3 0 0,5 0 268 0,-5 5 50 16,0-1 10-16,0 4 3 0,4-4-203 0,5 5-40 15,-5-5-8-15,-4 0-1 0,9-4-18 0,-5 5-3 16,-4-5-1-16,4 1 0 0,5 3 6 0,-9 0 1 16,4 4 0-16,1-4 0 0,-5 1-33 0,4-5-7 15,0 1 0-15,1-5-1 0,-5-3-23 0,4 0 0 16,0-5 0-16,-8 1 0 16,-9-4-96-16,13 0-24 0</inkml:trace>
  <inkml:trace contextRef="#ctx0" brushRef="#br0" timeOffset="-4986">1635 0 403 0,'8'4'36'16,"-3"-4"-36"-16,-5 0 0 0,0 0 0 15,0 0 33-15,0 0 0 0,0 4 0 0,8 0 0 0,-3-1 43 0,-1-3 8 16,-4 0 1-16,0 0 1 16,9 0-25-16,-9 0-5 0,0 0 0 0,4 4-1 0,9 0-11 0,-9 0-3 15,-4-4 0-15,9 4 0 0,-5 4-23 0,1-1-5 16,-5-7-1-16,8 4 0 0,-8-4 8 0,9 8 2 15,0-4 0-15,-1 3 0 0,-3 1 3 0,3 0 1 16,-8-8 0-16,9 7 0 0,0 5-2 0,-1-4 0 16,1-1 0-16,0 1 0 0,-1 0 0 0,-3 3-1 15,3-3 0-15,-3 0 0 0,-5-8-23 0,8 11 0 16,1-3 0-16,0 4 0 0,4-5-16 0,-9 5 0 16,9-4-1-16,-4-1-434 15,-1 1-86-15</inkml:trace>
  <inkml:trace contextRef="#ctx0" brushRef="#br0" timeOffset="-4793">2228 536 255 0,'0'0'11'0,"0"0"3"0,13 0-14 0,0 7 0 0,0-3 0 0,0 4 0 16,-13-8 12-16,0 0-1 0</inkml:trace>
  <inkml:trace contextRef="#ctx0" brushRef="#br0" timeOffset="-4597">2480 944 630 0,'0'0'28'0,"4"8"5"0,-4-8-33 0,9 7 0 15,-5 1 0-15,5 0 0 0,-5 0 11 0,5-1-11 16,-5 1 10-16</inkml:trace>
  <inkml:trace contextRef="#ctx0" brushRef="#br0" timeOffset="-3782">2133 482 687 0,'0'0'30'0,"0"0"7"0,0 0-29 0,0 0-8 16,0 0 0-16,0 0 0 0,0 0 96 0,0 0 17 16,0 0 4-16,0 0 1 0,9-4-38 0,-9 4-8 15,0 0-2-15,0 0 0 0,0 0-54 0,0 0-16 16,8 0 0-16,-8 0 8 0,0 0 6 0,13 4 2 15,-4-1 0-15,0 5 0 0,-9-8-8 0,8 12-8 16,1-5 11-16,0 1-11 0,4 4 16 0,-5-5-3 16,1 5-1-16,0-4 0 0,4 3-22 0,0-3-5 0,0 4-1 15</inkml:trace>
  <inkml:trace contextRef="#ctx0" brushRef="#br0" timeOffset="-3607">2532 875 115 0,'4'7'10'0,"1"1"-10"0,-1 4 0 0,-4-1 0 16,4-3 177-16,1 3 34 0,-1 1 6 0,0 0 2 16,1-1-112-16,-5-3-23 0,8 3-4 0,-3 1 0 15,3 0-33-15,-3-1-7 0,3 1 0 0,1-1-1 16,-5-3-20-16,5 3-4 0,-5-3-1 0,5 0 0 16,4 0-6-16,0-1-8 0,-4 1 11 0,-1 0-11 15,1-1 0-15,0 1 0 0,-1 0-12 0</inkml:trace>
  <inkml:trace contextRef="#ctx0" brushRef="#br0" timeOffset="-3409">2909 1429 230 0,'0'0'10'0,"13"8"2"0,-4 0-12 0,-5 0 0 16,-4-8 0-16,4 11 0 0,1 1 160 0,-1-1 28 15,5 1 7-15,-1 3 1 0,1-7-147 0,0 4-29 16,-1-1-5-16,1 4-2 0,4-3-13 0,0 0 0 15,-4 3 0-15,-1-3 0 0,1-1 0 0,4-3 0 16,-4 3 0-16,-1 1 0 0,1 0 0 0,0-5 0 16,-5 1 0-16,5-4-288 15,-9-4-61-15</inkml:trace>
  <inkml:trace contextRef="#ctx0" brushRef="#br0" timeOffset="-3223">3325 1907 345 0,'0'0'15'0,"0"0"4"0,9 8-19 0,-1 0 0 0,-8-8 0 0,9 7 0 16,0 1 103-16,0 0 17 0,-1-4 3 0,1 3 1 16,-5 1-96-16,5 0-18 0,0-1-10 0,-1 1 10 15,1 4-10-15,0-1 0 0,-5-3 0 0,9 4 8 16,-4-1 15-16,-1 1 2 0,1-8 1 0,0 7 0 16,-1 5 19-16,5-9 4 0,0 5 1 0,-4-5 0 15,0 1-50-15,4 4-9 0,4 3-3 16,0-3-460-16</inkml:trace>
  <inkml:trace contextRef="#ctx0" brushRef="#br0" timeOffset="-3018">3759 2266 230 0,'13'7'20'0,"-13"-7"-20"16,8 8 0-16,1 0 0 0,0-4 161 0,-1 3 28 16,1-3 6-16,0 4 1 0,4-8-108 0,0 8-20 15,0-5-5-15,0 1-1 0,0 0-30 0,0 0-7 16,-5 0-1-16,5 0 0 0,-4 3-15 0,0-3-9 15,-1 4 10-15,1 0-10 0,0-1 0 0,-1 5 0 16,1-4 0-16,0 3 0 0,-5 1 0 0,5 3 0 0,-1-3 0 0,1 3 0 16,-5-3 0-16,5-1 0 0,0-3-11 0,-1 0 11 31,-3-4-87-31,3-1-9 0</inkml:trace>
  <inkml:trace contextRef="#ctx0" brushRef="#br0" timeOffset="-2892">4231 2647 172 0,'0'0'8'0,"0"0"1"0,0 0-9 0,9 12 0 0,-1-9 0 0,1 9 0 16,-5-4 168-16,5 3 31 0,-5-3 6 0,-4-8 2 15,0 0-150-15,5 12-29 0,-1-1-7 0,0-3-305 16,9 0-60-16</inkml:trace>
  <inkml:trace contextRef="#ctx0" brushRef="#br0" timeOffset="-2629">4639 3267 964 0,'0'0'43'0,"0"0"9"0,0 0-42 0,4 12-10 0,0 0 0 16</inkml:trace>
  <inkml:trace contextRef="#ctx0" brushRef="#br0" timeOffset="-2410">4860 3518 1645 0,'0'0'72'0,"0"0"16"0,4 11-70 0,-4-3-18 0,4 4 0 0,-4-1 0 0,0 1 0 16,5-1 0-16,-1-3 8 0,-4-8-8 0,0 8 0 15,0-8 0-15,0 0-11 0,0 0 11 16,9 7-68-16,-1 1-6 0,-3-4-2 0,3 4 0 16,-3-1-38-16,-5-7-8 0,0 0-2 0,8 8-355 15</inkml:trace>
  <inkml:trace contextRef="#ctx0" brushRef="#br0" timeOffset="-2191">5063 3830 957 0,'9'8'42'0,"-5"-4"10"0,5 3-42 0,-5 1-10 16,1 3 0-16,3-3 0 0,-3 0 60 0,3 0 11 0,1-1 1 0,-5 5 1 31,5-4 35-31,-5-1 6 0,5 1 2 0,0 0 0 0,-1 3-44 0,1 1-8 0,-5-4-1 16,5 3-1-16,0-3-37 0,-5 0-7 0,0-1-2 0,5 1 0 16,-5 0-26-16,1-5-6 0,3 1 0 0,1 4-1 31,-5 0-72-31,-4-8-15 0,9 4-2 0,0 3-1 15,-5 1-21-15,0-4-5 0,1 4-1 0,-1 3 0 16,5-3 62-16,-5 0 12 0</inkml:trace>
  <inkml:trace contextRef="#ctx0" brushRef="#br0" timeOffset="-1649">4287 2932 748 0,'0'0'33'0,"0"0"7"16,0 0-32-16,0 0-8 0,0 0 0 0,0 0 0 0,0 0 256 0,5 8 50 0,3 0 10 0,-3-1 1 15,3 5-203-15,1-1-41 0,4-3-8 0,-4 8-1 16,4-5-17-16,0 5-3 0,4-1-1 0,1 0 0 15,-1 1-30-15,0-1-5 0,5 4-8 0,-5-3 11 16,5-5-11-16,-5 9 0 0,1-5 9 0,-1 4-9 31,0-3-17-31,1 3-8 0,-1 0-2 0,0 4 0 16,1 1-174-16,-1-1-35 0,0 0-8 0,1-4 0 16,-1 4 92-16,0 0 18 0,-4-3 4 0,0 3 1 0,0 0 60 15,0-4 12-15,-4 4 2 0,4-4 1 0,-4-3 94 0,-1 3 18 0,1-3 4 0,4-1 1 16,-4 4 53-16,-5-7 12 0,5 3 1 0,-1 1 1 15,1-5-24-15,-5 1-5 0,5 3-1 0,0-3 0 16,-1-1-20-16,1-3-4 0,4 3 0 0,-4-3-1 16,-5 0-35-16,0 0-8 0,5-1 0 0,-5 1-1 0,5 0-15 15,-5 3-2-15,5 1-1 0</inkml:trace>
  <inkml:trace contextRef="#ctx0" brushRef="#br0" timeOffset="-1448">5237 4069 1677 0,'0'15'36'0,"0"-15"8"0,0 0 2 0,0 0 2 0,4 12-38 15,0-4-10-15,-4-8 0 0,5 11 0 0,-1 1-14 0,0-5-5 0,-4-7-1 0,5 8 0 32,3 4-37-32,-3-5-8 0,-1-3-2 0,0 4 0 15,1 3 22-15,-1-3 4 0,-4-8 1 0,4 12 0 0,5-5 24 0,-5 1 6 0,-4-8 1 0,0 0 0 31,5 8-37-31,-5-8-7 0,0 0-2 0,13 11 0 0</inkml:trace>
  <inkml:trace contextRef="#ctx0" brushRef="#br0" timeOffset="-1214">5410 4265 172 0,'0'0'8'0,"9"8"1"0,-5 0-9 0,1-1 0 0,3 5 0 0,-3-4 0 16,3-1 345-16,-3 5 67 0,-1-4 14 0,-4 3 2 16,9-3-273-16,-5 4-55 0,0-5-12 0,1 5-1 15,3-4-71-15,1-1-16 0,4 5 0 0,-4-5 0 16,4 5-20-16,0-4-6 0,0 3-1 15,0-3 0-15,4 4-53 0,-4 3-10 0,4-3-2 16,1-1-1-16,-5-3 22 0,4 3 5 0,-4 5 1 16,4-5 0-16,1 1 31 0,-1-1 6 0,-4 1 2 15,4 0 0-15,1 3 56 0,-5 0 11 0,0 1 3 0,0-5 0 0,0 1 16 0,0-1 3 16,0 1 1-16,0 0 0 0,0-5-24 0,-5 5-4 16,5-1 0-16,-4-3-1 0,4 4-19 0,-9-5-4 15,5 1-1-15,0 0 0 0,-1 0-11 0,-3 3 0 16,3 1 0-16,-3-5-804 0</inkml:trace>
  <inkml:trace contextRef="#ctx0" brushRef="#br0" timeOffset="-1090">5991 4940 1450 0,'0'0'64'0,"0"0"14"0,0 0-62 0,0 0-16 0,0 0 0 16,4 7 0-16,1 1 67 0,-5-8 10 0,4 8 3 0,0-1 0 16,5 5-52-16,-5-8-9 0,-4-4-3 0,9 8 0 15,4-1-16-15,-4 1 0 0,-1-4 0 0,5 4 0 16</inkml:trace>
  <inkml:trace contextRef="#ctx0" brushRef="#br0" timeOffset="-806">6247 5175 806 0,'21'15'36'0,"-16"-7"7"0,-1 0-35 0,0-1-8 0,1 1 0 0,8 3 0 16,0 5 238-16,-5-8 46 0,1-5 8 0,0 5 3 15,8 0-238-15,-4 3-47 0,-4-3-10 0,4 4 0 16,0-1-9-16,-5 1-1 0,5-1 0 0,-4 1 0 15,4-1-83-15,0 5-17 16,-4-5-3-16,0 1-1 0,-1 3-11 0,1 1-3 16,0-1 0-16,-1-3 0 0,-3-1-24 0,3 1-4 0,1 3-2 0,-5-3 0 15,5-1 74-15,0 1 16 0,-1 3 2 16,-3-3 1-16,3 0 145 0,1-5 30 0,0 5 6 0,-1-4 0 0,-3-1 31 0,8 5 5 16,-9-4 2-16,9 3 0 0,-9-3-42 0,9 3-8 15,-4-3-1-15,0 4-1 0,-1-5-59 0,5-3-12 16,0 4-3-16,-4 0 0 0,0-1-20 0,-1 5-8 15,1-4 0-15,0-1 0 0,4 1 9 0,-5 0-9 16,1-1 8-16,0-3-484 16,4 4-96-16</inkml:trace>
  <inkml:trace contextRef="#ctx0" brushRef="#br0" timeOffset="-640">7036 6022 1857 0,'0'0'40'0,"4"12"9"0,5-1 2 0,-1-3 2 0,5 4-42 0,-4-1-11 0,4 1 0 0,-4-1 0 15,4 1 36-15,0 0 6 0,0-1 1 0,0 5 0 16,4-5-21-16,-4 1-4 0,0 3-1 0,0-3 0 16,4-1-25-16,-4 1-6 0,5-1-1 0,-5 1 0 31,0-1-191-31,4 1-38 0,-4 0-8 0,0-1-392 0</inkml:trace>
  <inkml:trace contextRef="#ctx0" brushRef="#br0" timeOffset="-566">7473 6435 172 0,'5'11'16'0,"4"1"-16"0,-1-1 0 0,5 1 0 16,5 3 167-16,-5 1 30 0,0-5 7 0,0 5 0 15,4-5-172-15,-4 5-32 0,0 11-11 16,4-8 0-16</inkml:trace>
  <inkml:trace contextRef="#ctx0" brushRef="#br0" timeOffset="-417">7807 6820 345 0,'0'0'31'0,"5"8"-31"0,3 3 0 0,-3-3 0 0,3 0 143 0,1-1 22 16,0 1 5-16,-1 4 1 0,5-5-153 0,-4 1-30 15,0 0-7-15,-1-1-1 16,5 5-7-16,-4 0-1 0,0-5-1 0,-1 5 0 15,1-1 29-15,0 5 12 0,-1-5-1 0,1 1 0 0,0 3 105 0,-1 1 20 16,-3-1 5-16,3 4 1 0,1-3-54 0,0-1-10 16,4 1-2-16,-5-5-745 0</inkml:trace>
  <inkml:trace contextRef="#ctx0" brushRef="#br0" timeOffset="-279">8262 7444 576 0,'13'16'25'0,"-8"-13"6"0,-5-3-31 0,4 12 0 0,5-4 0 0,4 3 0 16,-5-3 96-16,1 0 12 0,4-1 4 0,-4 1 0 31,8-4-124-31,-4 4-25 0,-4-5-5 0,4 1-222 0,4 4-45 0</inkml:trace>
  <inkml:trace contextRef="#ctx0" brushRef="#br0" timeOffset="-206">8496 7606 172 0,'0'0'8'0,"13"8"1"0,-8-1-9 0,8 5 0 0,-4 0 0 0,4 3 0 15,-5-3 284-15,5 3 56 0,0-4 10 0,0 5 2 16,0-5-256-16,0-3-51 0,0 4-10 0,0-5-708 15</inkml:trace>
  <inkml:trace contextRef="#ctx0" brushRef="#br0" timeOffset="1134">0 1202 1224 0,'0'0'54'0,"0"0"11"0,0 0-52 0,0 0-13 15,0 0 0-15,0 0 0 0,0 0 37 0,0 0 5 16,0 0 1-16,0 0 0 0,9 12-8 0,-5-1-2 16,1 1 0-16,-1-4 0 0,0-1 2 0,1 1 0 15,-1 0 0-15,5-1 0 0,-1 5-19 0,-3-4-3 16,3-1-1-16,1 5 0 16,0-4-78-16,4-1-16 0,-5 1-3 0,1 0-1 0</inkml:trace>
  <inkml:trace contextRef="#ctx0" brushRef="#br0" timeOffset="1298">339 1572 921 0,'0'0'40'0,"0"0"10"0,0 8-40 0,0-8-10 0,0 0 0 0,0 7 0 15,4 5 124-15,-4-4 24 0,4 3 4 0,1-3 0 16,-1 4-108-16,0-5-21 0,1 5-5 0,3-4-1 16,-3 7-17-16,3-4 0 0,-3 1 8 0,3-4-8 15,1-1 0-15,0 5 0 0,-1-4 8 0,5-4-8 31,0 3-24-31,0-3-9 0,-4 4-2 0</inkml:trace>
  <inkml:trace contextRef="#ctx0" brushRef="#br0" timeOffset="1447">694 1880 1036 0,'0'0'46'0,"0"0"10"0,0 0-45 0,0 0-11 0,-4 16 0 0,4-5 0 0,0 1 102 0,0-1 18 15,0-3 4-15,0 4 1 0,4-1-100 0,0 1-25 16,-4 3 0-16,5-3 0 0,-5-1 0 0,0 5 0 15,4-5 0-15,0 1 0 0,1-1 0 0,-1 1 0 16,5 0 0-16,-5-1-660 0</inkml:trace>
  <inkml:trace contextRef="#ctx0" brushRef="#br0" timeOffset="1603">967 2312 1094 0,'0'0'48'0,"0"0"11"0,0 0-47 0,0 0-12 0,9 11 0 0,-1 1 0 15,-3 0 56-15,3-1 8 0,-3 4 3 0,3-3 0 16,1 0-67-16,0 3-24 0,-1 0 1 0,1 1 0 31,4-5-13-31,0 5-2 0,-4-5-1 0,-1 5 0 0,5-5 11 0,0 1 3 0</inkml:trace>
  <inkml:trace contextRef="#ctx0" brushRef="#br0" timeOffset="1800">1288 2797 784 0,'4'20'35'0,"-4"-20"7"0,0 0-34 16,13 7-8-16,-8 5 0 0,3-1 0 0,-3-3 25 0,3 4 3 0,-3-1 1 0,-1 1 0 16,0-1 16-16,5 5 3 0,-5-5 1 0,1 1 0 15,3-1 15-15,-3 1 2 0,-1 0 1 0,0-1 0 16,1-3-14-16,3 3-2 0,-3-3-1 0,3 0 0 0,1 0-30 16,0-1-5-16,-5 1-2 0,5 0 0 0,-5 3-13 0,5-3 0 15,-1-4 8-15,1 3-8 0,4 1 0 0,-4 0-8 16,-1 0 8-16,5-1-13 15,-4-3-38-15,4 8-7 0,-4-1-2 0</inkml:trace>
  <inkml:trace contextRef="#ctx0" brushRef="#br0" timeOffset="1995">1721 3391 230 0,'0'0'20'0,"5"7"-20"16,3 1 0-16,1 4 0 0,0-5 16 0,-5 5 0 15,0 0-1-15,1-1 0 0,-1 4-15 0,5 1 9 0,-5-1-9 0,0 1 8 16,-4-1 104-16,5 1 20 0,-1-5 4 15,0 8 0-15,1-3-12 0,-1-1-4 0,5 4 0 0,-1-3 0 16,-3-1-72-16,8 1-16 0,-5-1-2 0,5-3-1 16,-4-5-29-16,4 5 0 0,-4-4-13 0,4-1 4 31,-5 1-16-31,5-4-3 0,-4 0-1 0,4 3-339 0,-4-3-67 0</inkml:trace>
  <inkml:trace contextRef="#ctx0" brushRef="#br0" timeOffset="2360">2211 4003 1382 0,'0'0'123'0,"4"8"-99"0,-4-8-24 0,5 12 0 16,3-5 65-16,-3 5 8 0,-1 3 2 0,0-3 0 0,1-4-75 0,3 3 0 16,-8-11-19-16,5 8 4 0,-5-8 4 15,4 11 1-15,5 1 0 0,-5 0 0 0,-4-12 1 0,9 11 0 16,-1 1 0-16,1-1 0 0,0-3 9 0,0 3 0 15,-1-3 8-15,-3 4-8 16,3-1-35-16,1 5-11 0,0-9-2 0,-1 9-1 16,-3-1-81-16,3-3-16 0,1-1-3 0,4 5-1 15,-9-9 82-15,5 5 17 0,0 0 3 0,-1-1 1 16,1 1-10-16,0-1-3 0,-1-3 0 0,1 7 0 0,-5-3 95 0,5-1 18 16,0 1 4-16,4-4 1 0,-5 3 52 0,1-3 10 15,4 7 3-15,0-7 0 0,0 0-46 0,-4 3-9 16,4 1-1-16,0 0-1 0,0-5-38 0,0 1-8 15,-5 0-2-15,1-1 0 0,0 1-18 0,-1 4 0 16,1-1-11-16,0 1 11 0,-1 3 0 0,1 1 0 16,0-5 0-16,-1 5 0 0,1-5 0 0,0 4 0 0,-1 1 0 0,5-1 0 31,-4-3-28-31,-5-1 2 0</inkml:trace>
  <inkml:trace contextRef="#ctx0" brushRef="#br0" timeOffset="2485">2892 4851 1263 0,'0'0'56'0,"0"0"12"0,0 0-55 0,8 8-13 0,1-1 0 0,-5 5 0 16,-4-12 68-16,5 8 10 0,-1-4 2 0,-4-4 1 16,0 0-62-16,9 7-19 0,-1 1 8 0,1 0-8 31,-9-8-42-31,0 0-13 0,13 4-2 0,-4-1-372 0,-1 1-75 0</inkml:trace>
  <inkml:trace contextRef="#ctx0" brushRef="#br0" timeOffset="2570">3043 4963 115 0,'0'0'10'0,"0"0"-10"0,9 11 0 0,0 1 0 16,-1-4 151-16,1 3 28 0,0-3 5 0,-5 3 2 0,-4-3-88 0,4 0-18 15,5 0-3-15,-5-1-1 0,-4-7-29 0,5 8-7 16,-5-8 0-16,13 8-550 16</inkml:trace>
  <inkml:trace contextRef="#ctx0" brushRef="#br0" timeOffset="2825">3342 5375 806 0,'0'0'36'0,"0"0"7"0,5 12-35 0,4-1-8 16,-9-11 0-16,4 8 0 0,5 3 116 0,-1 1 22 0,1-4 4 0,-5 3 1 16,5 1-131-16,0-1-27 0,-5-3-5 0,5 4 0 15,4-5 4-15,-5 5 2 0,-3-4 0 0,3 3 0 16,-3-3-7-16,-1 0-2 0,5-1 0 0,-5 5 0 31,5-1-49-31,-5 1-9 0,5-4-3 0,-5-1 0 16,5 1-27-16,-5 4-5 0,5-1-2 0,-1 1 0 0,5-5 118 0,-4 5 23 0,0-4 5 0,4-1 0 15,0 1 9-15,0 0 2 0,-5 0 0 0,1 3 0 16,0-3-1-16,-1 3 0 0,1-3 0 0,0 8 0 16</inkml:trace>
  <inkml:trace contextRef="#ctx0" brushRef="#br0" timeOffset="3104">3806 5911 1134 0,'9'15'50'0,"-5"-11"10"0,5 7-48 0,-5-3-12 0,1 4 0 0,3-5 0 0,-3 1 44 0,3 0 7 16,1 3 1-16,0-3 0 0,-1 0-52 0,1-4 0 15,4 0 0-15,-4 3-9 16,-1 1-23-16,1-4-4 0,-9-4 0 0,13 7-1 0,0-3 13 16,0 4 2-16,-4 0 1 0,4-4 0 0,0-1 1 0,0 5 1 15,0-4 0-15,0 4 0 16,0 3-79-16,0-3-16 0,0 4-3 0,0-5-1 0,0 1 118 0,4 0 8 16,-4-1 10-16,0 1 2 0,4 0 16 0,-4 0 4 15,-4-1 1-15,4 1 0 0,0 0 23 0,0-1 4 16,4-3 0-16,-4 0 1 0,-4 8-43 0,-5-5-9 15,9 1-1-15,-4 0-1 0,0-1 0 0,-1 1 0 16,5 0 0-16,0 0 0 0,0 3 8 0,0-3 1 16,-4 3 1-16,4 1 0 0,0-4-25 0,0 3 0 0,-4 1 0 0,4 3 0 15,-4-3 0-15,-1-1 0 0,1 1 0 16</inkml:trace>
  <inkml:trace contextRef="#ctx0" brushRef="#br0" timeOffset="3257">4743 6735 1094 0,'0'0'48'0,"0"0"11"0,0 0-47 0,13 4-12 0,-5 4 0 0,5-4 0 16,-4-1 165-16,0 5 31 0,-1-4 7 0,5 4 1 16,-4-1-267-16,4 1-53 0,-4 0-10 0</inkml:trace>
  <inkml:trace contextRef="#ctx0" brushRef="#br0" timeOffset="3509">5042 6947 172 0,'8'19'16'0,"-3"-7"-16"0,-1-4 0 0,5 3 0 0,-5 1 207 0,0-1 38 16,5 1 8-16,-5-1 2 16,5 5-225-16,0-5-45 0,-5 1-9 0,5-4-1 0,-1 3 6 0,1-3 2 15,-5 4 0-15,5-5 0 0,0 5 25 0,4-1 6 16,-9-3 1-16,5 4 0 0,-1-1 32 0,1 1 6 15,0-1 2-15,-1 5 0 0,1-5-37 0,0 1-7 16,-1-1-2-16,-3 1 0 0,3 3-9 0,1 1 0 16,0-5 0-16,-5 9 0 0,5-9 12 0,-1 1 0 0,1 3 0 15,-5-7 0-15,5 3 20 0,0 1 5 0,-1 3 1 16,5-3 0-16,0-1-38 0,-4 1-18 0,0 0 2 0,4-5-390 16,-5 5-78-16</inkml:trace>
  <inkml:trace contextRef="#ctx0" brushRef="#br0" timeOffset="3654">5536 7648 345 0,'0'0'31'0,"9"8"-31"0,-5 0 0 0,9 0 0 16,-9-1 184-16,5 1 32 0,0 3 5 0,-1-3 2 15,-3 0-167-15,3 0-32 0,1-1-8 0,0 1 0 16,-1 0 0-16,1-1 1 0,-9-7 0 0,13 8 0 16,0 0-5-16,0 0-2 0,-4-5 0 0,-1 1 0 15,1 0-26-15,4 4-4 0,9-4-2 16,-22-4 0-16</inkml:trace>
  <inkml:trace contextRef="#ctx0" brushRef="#br0" timeOffset="3755">5874 7968 1443 0,'0'0'32'0,"0"0"6"0,0 0 2 16,9 16 0-16,-5-9-32 0,0 5-8 0,1-1 0 0,-1 1 0 16,-4-12-99-16,9 12-21 0,-5-1-5 0,0 1-1 0</inkml:trace>
  <inkml:trace contextRef="#ctx0" brushRef="#br0" timeOffset="3925">5978 8207 403 0,'0'0'17'0,"0"0"5"0,4 12-22 0,1-1 0 16,-5 1 0-16,0-1 0 0,4 1 236 0,-4-12 42 16,9 8 9-16,-9-8 1 0,4 11-196 0,5-3-40 15,-1-4-8-15,1 3-2 0,-9-7-54 0,9 8-10 0,-1-4-2 0,1 0-1 32,0-4-35-32,-1 4-8 0,1 0 0 0,0-4-1 0,4 3 69 0,0 1 18 0,-5 0 2 0,1 4 0 15,4-4 11-15,0-1 2 0,-4 1 1 0,-1 4 0 16,5 0-34-16,0-1 0 0,-4 1 0 0,4 0-643 15</inkml:trace>
  <inkml:trace contextRef="#ctx0" brushRef="#br0" timeOffset="4088">6450 8454 1364 0,'0'0'30'0,"9"7"6"0,-4 5 2 0,3-4 0 0,-3 3-30 0,3 1-8 0,-3-5 0 0,-1 5 0 15,5-4 0-15,-5-4 8 0,-4-4-8 0,4 7 8 16,-4-7-16-16,5 12-4 0,3-8 0 0,-3 3 0 0,-1 1 20 15,-4 0 3-15,0-8 1 0,4 11 0 0,1-3 44 16,-1 4 10-16,0-8 2 0,5 3 0 16,-9-7-108-16,4 8-20 0,-4-8-5 15</inkml:trace>
  <inkml:trace contextRef="#ctx0" brushRef="#br0" timeOffset="4205">6650 8677 1335 0,'0'0'59'0,"0"0"13"0,0 0-58 0,0 0-14 15,9 4 0-15,-1 4 0 0,1-1 92 0,-5 1 16 16,9 4 4-16,-8-5 0 0,3 1-48 0,1 0-10 15,4-4-2-15,-4 3 0 0,-1-3-41 0,1 0-11 16,-9-4 0-16,13 4 0 16,0-4-20-16,0 0-5 0,-4-4-2 0</inkml:trace>
</inkml:ink>
</file>

<file path=ppt/ink/ink3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37:35.819"/>
    </inkml:context>
    <inkml:brush xml:id="br0">
      <inkml:brushProperty name="width" value="0.1" units="cm"/>
      <inkml:brushProperty name="height" value="0.1" units="cm"/>
      <inkml:brushProperty name="color" value="#3165BB"/>
      <inkml:brushProperty name="fitToCurve" value="1"/>
    </inkml:brush>
  </inkml:definitions>
  <inkml:trace contextRef="#ctx0" brushRef="#br0">0 0 1324 0,'0'0'59'0,"0"0"12"0,0 0-57 0,0 0-14 16,0 0 0-16,9 8 0 0,-5 0 140 0,-4-8 24 16,5 7 6-16</inkml:trace>
  <inkml:trace contextRef="#ctx0" brushRef="#br0" timeOffset="98">148 266 172 0,'0'0'-61'0</inkml:trace>
  <inkml:trace contextRef="#ctx0" brushRef="#br0" timeOffset="231">495 393 806 0,'0'0'72'0,"8"0"-58"0,1 0-14 0,0-4-356 16</inkml:trace>
  <inkml:trace contextRef="#ctx0" brushRef="#br0" timeOffset="343">746 551 403 0,'0'0'17'0,"0"0"5"0,0 0-22 15,0 0 0-15</inkml:trace>
  <inkml:trace contextRef="#ctx0" brushRef="#br0" timeOffset="449">794 786 1612 0,'0'0'144'0,"0"0"-116"0,-5-4-28 0,5 4 0 16,0 0 54-16,0 0 5 0</inkml:trace>
</inkml:ink>
</file>

<file path=ppt/ink/ink3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37:34.743"/>
    </inkml:context>
    <inkml:brush xml:id="br0">
      <inkml:brushProperty name="width" value="0.1" units="cm"/>
      <inkml:brushProperty name="height" value="0.1" units="cm"/>
      <inkml:brushProperty name="color" value="#3165BB"/>
      <inkml:brushProperty name="fitToCurve" value="1"/>
    </inkml:brush>
  </inkml:definitions>
  <inkml:trace contextRef="#ctx0" brushRef="#br0">0 0 1209 0,'0'0'53'0,"9"4"12"0,-5 8-52 0,1-1-13 0,-1-3 0 0,5 0 0 16,4-1 0-16,-5-3 0 0,-8-4 8 15,22 12-8-15</inkml:trace>
  <inkml:trace contextRef="#ctx0" brushRef="#br0" timeOffset="182">317 251 403 0,'0'0'17'0,"0"0"5"0,0 0-22 0,4 7 0 0,5 5 0 0,-5-1 0 16,5 1 274-16,-5-4 50 0,0 3 11 0,5-3 1 15,0 4-392-15,-1-1-80 16,-3 1-15-16,3-5-3 0,1 1 8 0,0 4 2 16,4-1 0-16,-5-3 0 0,1 0 58 0,4 3 12 15,-4-3 2-15,-1 3 1 0,6-3 147 0,-6 4 28 0,1-5 7 0,4 1-263 16,-4 0-52-16</inkml:trace>
  <inkml:trace contextRef="#ctx0" brushRef="#br0" timeOffset="361">603 651 576 0,'9'20'51'0,"-9"-20"-41"0,4 11-10 0,9 1 0 0,-9-1 143 0,5 5 26 15,4-9 6-15,-9 5 1 0,5 0-89 0,-5-1-18 16,5 1-3-16,0-1-1 0,4 1-41 0,-5-5-8 16,1 1-1-16,4 0-1 0,0 0-22 0,-4 3-5 15,-1-3-1-15,1 3 0 0,0-3 14 0,-1 4 0 16,-3-5 0-16,3 5 0 0,-3-4 13 0,3 3-1 16,1 1 0-16,0-1 0 0,-1 1 13 0,1-1 3 15,-5 1 0-15,5 0 0 0,0-1-28 0,-1 1 0 0,-3-5-14 16,3 5-688-16</inkml:trace>
  <inkml:trace contextRef="#ctx0" brushRef="#br0" timeOffset="534">1088 1252 1166 0,'0'0'52'0,"0"0"10"0,9 8-50 0,0 4-12 0,-1-8 0 0,-8-4 0 16,5 7 42-16,3-3 6 0,5 4 0 0,-4-4 1 15,4-1-49-15,-4 1 0 0,-1 4 0 0,1-4 0 31,-5 0-52-31,9 0-8 0,-8-1-2 0,3 1 0 0,1-4 14 0,0 4 2 16,-1 0 1-16,-8-4 0 0,9 8 36 0,-5-1 9 0,5 1 0 0,-5 0 0 16,5 0 0-16,-5 3 0 0,5-3 0 0</inkml:trace>
  <inkml:trace contextRef="#ctx0" brushRef="#br0" timeOffset="696">1344 1568 172 0,'13'12'16'0,"-13"-12"-16"0,0 8 0 0,-4 3 0 0,8-3 316 15,-4 3 61-15,4-3 12 0,1 4 3 0,-5-1-283 0,8 1-56 16,-3-1-11-16,-1 1-2 0,5 0-40 0,-1-5-20 16,1 1 3-16,4 3 0 15,-4-3-11-15,4 0-1 0,0 0-1 0,0-1 0 16,0 1-66-16,-5 0-14 0,1 3-2 0,0-3-281 16,4 4-56-16</inkml:trace>
  <inkml:trace contextRef="#ctx0" brushRef="#br0" timeOffset="856">1687 1919 172 0,'0'0'16'0,"13"4"-16"0,4 4 0 15,-4 3 0-15,0-3 52 0,0 3 8 0,4-3 2 16,-4 4 0-16,5-1 82 0,-5 1 17 0,0-1 3 0,0 1 1 16,0-1-55-16,4 1-11 0,-4 0-3 0,0-1 0 15,4 1-40-15,1-1-9 0,-5-3-2 0,0 0 0 16,0 3-34-16,4 1-11 0,-4-1 0 0,0-3 0 16,0 4 0-16,0-1 0 0,4 1 0 0,-4-5-9 31,0 5-49-31,0 0-10 0,5-1-1 0,-5-3-1 0</inkml:trace>
</inkml:ink>
</file>

<file path=ppt/ink/ink3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37:33.484"/>
    </inkml:context>
    <inkml:brush xml:id="br0">
      <inkml:brushProperty name="width" value="0.1" units="cm"/>
      <inkml:brushProperty name="height" value="0.1" units="cm"/>
      <inkml:brushProperty name="color" value="#3165BB"/>
      <inkml:brushProperty name="fitToCurve" value="1"/>
    </inkml:brush>
  </inkml:definitions>
  <inkml:trace contextRef="#ctx0" brushRef="#br0">0 0 1324 0,'0'0'59'0,"0"0"12"0,0 0-57 0,0 0-14 15,0 0 0-15,0 12 0 0,5-1 100 0,-1-3 18 16,0 4 3-16,5-1 1 0,4 1-100 0,-8-5-22 16,-5-7 0-16,0 0 0 0,8 8-16 0,5 0-1 15,-4-1 0-15,0-3 0 0,4-4-5 0,0 4-1 16,0 4 0-16,0-4-465 15,0-4-92-15</inkml:trace>
  <inkml:trace contextRef="#ctx0" brushRef="#br0" timeOffset="199">356 355 748 0,'0'0'33'0,"0"0"7"0,0 0-32 0,4 7-8 15,-4-7 0-15,5 12 0 0,-1-1 215 0,0-3 41 0,1 4 8 0,-1-5 1 16,0 5-187-16,1 0-38 0,-1 3-7 0,0-4-1 15,5 1-16-15,-5 0-4 0,1-5 0 0,3 5 0 16,1-1-12-16,0-3 9 0,-5 0-9 0,5 3 8 16,4 1-8-16,-5-4 0 0,1-1 0 0,0-3 0 31,4 4-88-31,0-4-19 0,0 3-4 0,0-3-377 0,-5 0-76 0</inkml:trace>
  <inkml:trace contextRef="#ctx0" brushRef="#br0" timeOffset="370">703 840 1209 0,'0'0'53'16,"8"8"12"-16,1 7-52 0,0-7-13 0,-1 0 0 0,1 3 0 0,0 1 56 16,4 3 9-16,-5-3 2 0,5-1 0 0,0 1-28 0,0-1-6 15,-4 1-1-15,0 0 0 0,-1-1-32 0,5 1 0 16,-4-5 0-16,0 5 0 0,-1-4 0 0,1-1 0 16,4 5 0-16,-4-4 0 0,-1-1-12 0,1 1-10 15,0-4-2-15,-1 4 0 16,5-5-116-16,-4 5-23 0</inkml:trace>
  <inkml:trace contextRef="#ctx0" brushRef="#br0" timeOffset="554">1171 1326 1152 0,'0'0'102'0,"0"0"-82"0,0 0-20 15,0 0 0-15,9 7 123 0,-1 1 20 0,1 0 4 0,-5-1 1 31,-4-7-157-31,9 4-31 0,0 4-7 0,-1 0-1 16,-3-1-8-16,3 1-3 0,-8-8 0 0,9 8 0 0,0 3 44 0,-5-3 15 0,-4-8-9 0,9 8 9 16,4-1 0-16,-5 1 0 0,-3 0 0 0,-5-8-574 15</inkml:trace>
  <inkml:trace contextRef="#ctx0" brushRef="#br0" timeOffset="659">1461 1618 288 0,'0'0'25'0,"0"0"-25"0,0 0 0 0,9 12 0 16,0 0 110-16,-1-1 17 0,1 1 3 0,-5-1-294 16,5-3-60-16</inkml:trace>
  <inkml:trace contextRef="#ctx0" brushRef="#br0" timeOffset="741">1587 1776 115 0,'0'0'10'0,"9"8"-10"16,-1 4 0-16,-3-5 0 0,3 1 183 0,1 4 34 15,-5-1 7-15,5-3 2 0,0 3-183 0,-1-3-43 16,-3 4 0-16</inkml:trace>
  <inkml:trace contextRef="#ctx0" brushRef="#br0" timeOffset="958">1903 2108 1152 0,'0'0'102'0,"0"0"-82"0,0 0-20 16,0 0 0-16,5 7 145 0,-1 1 25 0,5 0 5 0,-5 0 1 31,-4-8-184-31,4 7-37 0,9-3-7 0,-4 4-2 16,-9-8-37-16,9 4-7 0,-1 3-2 0,1 1 0 0,-9-8 78 0,9 8 22 0,4 0-9 0,-5-5 9 15,5 5 0-15,-4-4 0 0,4 0 0 0,-4 0 0 16,-9-4 0-16,0 0 0 0,13 7 0 0,0 1 0 16</inkml:trace>
  <inkml:trace contextRef="#ctx0" brushRef="#br0" timeOffset="1093">2268 2431 921 0,'0'0'40'0,"0"0"10"0,0 0-40 0,4 12-10 0,0-4 0 0,-4-1 0 0,5 5 195 16,-1-4 37-16,0-1 7 0,1 1 1 16,3 0-232-16,-3-1-46 0,-1-3-10 0,-4-4-452 15,9 4-90-15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6:23.76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0 763 799 0,'0'0'35'16,"0"0"8"-16,0 0-35 0,0 0-8 0,0 0 0 0,0 0 0 0,0 0 61 0,0 0 11 15,0 0 1-15,0 0 1 0,0 0-9 0,0 0-1 16,0 0-1-16,0 0 0 0,0 0-17 0,0 0-3 16,0 0-1-16,0 0 0 0,0 0 3 0,0 0 1 15,4-8 0-15,0 4 0 0,-4-4-26 0,0 1-4 16,9-1-2-16,0 0 0 0,-5 1-14 0,5-1 0 15,-1 0 0-15,1 0-10 0,4 1 10 0,-4-5 9 16,4 4-1-16,0-3-8 0,4-1 8 0,0 1-8 16,1-1 0-16,-1 1 0 0,0 3 8 0,5-4-8 15,-5 5 0-15,5-1 0 0,-5-4 0 0,1 5 0 16,3-1 0-16,-3 0 0 0,-1-3 0 0,5-1 0 0,-5 1 0 16,5-1 0-16,-1 1 0 0,1-1 0 0,0-3 0 15,-1 3 0-15,5 0 0 0,-4 1 0 0,0-5 0 0,-1 5 0 16,5-1 0-16,-4 5 0 0,-5-1 0 0,5 0 0 15,0 1 0-15,-5 3 0 0,5-4 0 0,4 8 0 16,-4-4 0-16,-1 0 0 0,1 4 0 0,0-4 0 16,-1 4 0-16,1 0 0 0,4 0 0 0,-4 0 0 15,-1 0 0-15,1-3 0 0,0 3 0 0,-1 0 0 16,1 0 0-16,0 3 0 0,-1-3 8 0,1 0-8 16,-5 4 0-16,5-4 0 0,4 4 0 0,-4 0-9 15,-1 4 9-15,5-4 0 0,0-4 0 0,-4 7 0 0,0 1 0 16,-1 0 0-16,5-5 0 0,0 5 0 0,0 0 0 0,-4 0 0 15,4-1 0-15,-4 5 8 0,-1-4-8 0,5-1 8 16,0 1-8-16,-4 0 8 0,4-4 9 0,-4-4 3 16,4 0 0-16,4 0 0 0,-4-4-2 0,9-4 0 15,-5 0 0-15,1-3 0 0,-1 3-10 0,0 0-8 16,5-3 12-16,-5-5-12 0,1 1 8 0,-1 0-8 16,0-1 0-16,9 5 0 0,-8-5 0 0,8 1 10 15,-9-1-10-15,5 1 8 0,-1-1-8 0,-3-3 0 16,-5 0 0-16,4 4 8 0,-4-1-8 0,0 1 0 15,-4-1 0-15,4 1 0 16,-5 3-47-16,-3-3-5 0,-1 3 0 0,0 5-729 0</inkml:trace>
  <inkml:trace contextRef="#ctx0" brushRef="#br0" timeOffset="584">2644 0 172 0,'0'0'8'0,"0"0"1"16,0 0-9-16,0 0 0 0,0 0 0 0,8 7 0 0,-8-7 173 0,5 8 33 15,-5-8 6-15,4 8 2 0,-4-8-120 0,0 0-24 16,-4 8-5-16,4-8-1 0,0 0-8 0,0 0-3 16,0 0 0-16,0 0 0 0,4 7 1 0,-4-7 0 15,4 8 0-15,-4 4 0 0,0-5-22 0,0-7-4 16,5 12 0-16,-5-4-1 0,4 3-10 0,-4-3-1 16,9 3-1-16,-5 1 0 0,5-4-15 0,-5 3 0 15,-4-11 8-15,4 8-8 0,5 3 0 0,4 1 0 16,-9-4 8-16,9-4-8 0,0 3 8 0,5 1-8 15,-5-4 11-15,0 0-11 0,4 0 9 0,1-1-9 16,-1-3 0-16,0 4 9 0,5-4 1 0,-5 4 0 16,1 0 0-16,3 0 0 0,-8 0-10 0,9-4 0 15,-5 0 0-15,5 0 0 0,0 0 9 0,-1 0 0 16,10-4 0-16,-5 0 0 0,0 0-9 0,4 0 0 16,5 0 0-16,-5-3 0 0,0 3 12 0,5 0-4 0,0 0 0 15,-1 0 0-15,1 0-8 0,-5-3 0 0,5 7 9 16,-5-4-9-16,1 0 0 0,-1 0 8 0,-4 4-8 15,0 0 0-15,4 0 0 0,-4 0 0 0,0 0 0 0,5 4 0 16,-10 0 0-16,5 0 0 0,-4 3 0 0,4 5 0 16,0 0 0-16,0 3 0 0,0 4 0 0,0 0-8 15,-4 1 8-15,0-5 0 0,-1 4 0 0,5 1 0 16,0-5 0-16,0 4 0 0,-8 1 8 0,3-1-8 16,1 0 8-16,0 0-8 0,-5 1 10 0,0-1-10 15,1 0 0-15,-1 0 0 0,-4 5 0 0,0-5-842 16</inkml:trace>
</inkml:ink>
</file>

<file path=ppt/ink/ink3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37:33.093"/>
    </inkml:context>
    <inkml:brush xml:id="br0">
      <inkml:brushProperty name="width" value="0.1" units="cm"/>
      <inkml:brushProperty name="height" value="0.1" units="cm"/>
      <inkml:brushProperty name="color" value="#3165BB"/>
      <inkml:brushProperty name="fitToCurve" value="1"/>
    </inkml:brush>
  </inkml:definitions>
  <inkml:trace contextRef="#ctx0" brushRef="#br0">0 0 979 0,'0'0'87'0,"4"8"-70"0,-4 4-17 0,5-1 0 0,3 1 0 0,-3-1 8 15,-1 1-8-15,0-1 0 16,5 5-124-16,4-5-31 0,-4 1-6 0,-1-1-2 16,1-3 98-16,-5 4 19 0,9-5 4 15,-4 5 1-15,0-4 75 0,4-1 15 0,-5 1 3 0,5 4-219 16</inkml:trace>
  <inkml:trace contextRef="#ctx0" brushRef="#br0" timeOffset="205">412 474 514 0,'0'0'23'0,"0"0"5"0,8 8-28 0,1 3 0 0,-5 5 0 0,5-5 0 15,-5 1 36-15,5 0 3 0,0-1 0 0,-5-3 0 16,-4-8 27-16,13 11 6 0,-4 5 0 0,-1-9 1 15,-8-7 2-15,13 12 0 0,-4 0 0 0,-5-1 0 16,5 1-42-16,-5-1-8 0,5-3-1 0,-5 4-1 16,1 3-23-16,-1-3 0 0,0-1 0 0,1 4 0 15,-1-3 0-15,0 0-13 0,1-1 1 0</inkml:trace>
</inkml:ink>
</file>

<file path=ppt/ink/ink3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37:32.566"/>
    </inkml:context>
    <inkml:brush xml:id="br0">
      <inkml:brushProperty name="width" value="0.1" units="cm"/>
      <inkml:brushProperty name="height" value="0.1" units="cm"/>
      <inkml:brushProperty name="color" value="#3165BB"/>
      <inkml:brushProperty name="fitToCurve" value="1"/>
    </inkml:brush>
  </inkml:definitions>
  <inkml:trace contextRef="#ctx0" brushRef="#br0">0 1412 230 0,'0'0'20'0,"0"0"-20"0,0 0 0 0,0 0 0 16,0 0 182-16,0 0 32 0,0 0 6 0,0 0 2 15,4 8-121-15,-4-8-24 0,0 0-5 0,0 0 0 16,5 12-4-16,-5-12-1 0,0 0 0 0,0 0 0 16,0 0-15-16,4 7-4 0,-4-7 0 0,9 8 0 15,-9-8-32-15,8 8-8 0,1 3 0 0,0-3-8 16,-9-8 0-16,8 8-20 0,1-1 2 0</inkml:trace>
  <inkml:trace contextRef="#ctx0" brushRef="#br0" timeOffset="189">238 1628 1785 0,'0'0'159'0,"0"0"-127"0,0 0-32 0,0 0 0 16,9 12-48-16,-5-1-16 0,-4 5-4 0,9-5 0 0,-5 5 44 15,5-9 9-15,-9-7 2 0,4 12 0 0,5-1-7 0,0 1-2 16,-1-8 0-16,1 4 0 0,0-1 22 0,-9-7 0 15,13 12 0-15,-5-5 8 0,1 1-8 0,-9-8-11 16,13 12 3-16</inkml:trace>
  <inkml:trace contextRef="#ctx0" brushRef="#br0" timeOffset="308">511 2040 1098 0,'0'0'48'0,"0"0"11"0,0 0-47 0,5 8-12 0,-5 0 0 0,4 3 0 15,0-3 0-15,1 0-9 0,3-4 9 0</inkml:trace>
  <inkml:trace contextRef="#ctx0" brushRef="#br0" timeOffset="7100">481 1424 806 0,'0'0'36'0,"0"0"7"0,0 0-35 0,0 0-8 0,0 0 0 0,0 0 0 15,0 0 120-15,0 0 21 0,0 0 5 0,0 0 1 16,0 0-28-16,0 0-6 0,0 0-1 0,0 0 0 15,0 0-21-15,0 0-5 0,0 0-1 0,0 0 0 16,0 0-23-16,0 0-5 0,0 0-1 0,0 0 0 16,0 0-17-16,0 0-4 0,0 0-1 0,0 0 0 15,0 8-18-15,0-1-3 0,-4-3-1 0,-1 4 0 0,1 3-12 16,-5-3 11-16,1 4-11 0,-1-1 10 0,5 5-10 0,-5-1 0 16,0 0 0-16,1 5 0 0,3-1 0 0,-3 0 0 15,-1 1 0-15,0-1 0 0,-4 4 0 0,9-4 0 16,-5 0 0-16,5 1 0 0,-5-5 0 0,5-3 0 15,4-1 0-15,0-11 0 0,0 0 0 0,0 0 0 16,0 0 0-16,0 0 0 0,0 0 0 0,0 0 0 16,4-4 0-16,5-3 0 15,0-1-106-15,-1 0-23 0,-3 1-5 0</inkml:trace>
  <inkml:trace contextRef="#ctx0" brushRef="#br0" timeOffset="7520">390 1347 172 0,'0'0'16'0,"0"0"-16"0,0 0 0 0,0 0 0 15,0 0 232-15,0 0 44 0,0 0 9 0,0 0 2 16,0 0-159-16,0 0-32 0,0 0-7 0,0 0-1 15,0 0-6-15,-4 8-2 0,-1 3 0 0,5-3 0 16,-4 3-32-16,0 1-8 0,-5-1 0 0,5 5-1 16,-5-1-15-16,5 5-2 0,-5-1-1 0,0 0 0 15,1 0-7-15,3 1-2 0,-3 3 0 0,3 0 0 16,1 0-3-16,0 0-1 0,-1 0 0 0,1 0 0 0,4-3 0 0,0-1 0 16,-4-4 0-16,4-3 0 0,4-1-8 15,-4-11 8-15,0 0-8 0,0 0 8 0,13 4 9 0,-4 0 2 16,4 0 0-16,0-4 0 0,4-4 21 15,-4 0 5-15,4 0 1 0,1 1 0 0,-1-1-20 0,5 0-4 16,-5 0-1-16,0 0 0 0,-4 0-11 0,0 4-2 16,0-4-8-16,0 4 12 0,-4 0-12 0,4-3 0 15,-4-1 8-15,0 0-8 0,-9 4 0 0,8-4 9 16,-8 4-9-16,0 0 8 0,0 0-8 0,0 0 0 16,0 0 0-16,0 0-11 15,0 0-89-15,0 0-17 0,0 0-4 0</inkml:trace>
  <inkml:trace contextRef="#ctx0" brushRef="#br0" timeOffset="8154">368 1670 403 0,'0'0'36'0,"0"0"-36"15,0 0 0-15,0 0 0 0,0 0 214 0,0 0 36 16,-8 4 7-16,-1 0 2 0,9-4-203 0,0 0-40 16,0 0-8-16,0 0-8 0,0 0 26 0,0 0-2 15,0 0 0-15,0 0 0 0,0 0 18 0,0 0 3 16,0 0 1-16,0 0 0 0,9-8 18 0,-1 5 4 16,1-9 1-16,8 0 0 0,-4 1-13 0,5-1-4 15,-5-3 0-15,8 0 0 0,1-9-20 0,-5 5-4 16,5 0 0-16,0-4-1 0,-5 7-15 0,1-3-4 15,-5 0 0-15,4 3 0 0,-4 1-8 0,0 0 0 16,0 3 0-16,-4 0 8 0,-1 1-8 0,5 3 0 0,-4 1 0 16,0-1 0-16,-5-4 0 0,0 5 0 0,5-1 0 15,0 0 0-15,-1 0 0 0,1-3 0 0,-5-1 0 16,5 1 0-16,-5-1 0 0,5 4 0 0,-5-3 0 0,1 3 0 16,3 1 0-16,-3 3 0 0,-1-4 0 0,0 0 0 15,-4 8 0-15,0 0 0 0,5-4 0 0,-5 1 0 16,4-1 0-16,-4 4 0 0,9-4 0 0,-9 4 0 15,0-4 0-15,4-4-17 0,5 4 4 0,-9 4 1 16,4-3 12-16,5-1 16 0,-5 0-3 0,5-4-1 16,-1 4-12-16,1 0 0 0,-5-3 0 0,5 3 0 15,0-4 0-15,-1 4 0 0,1-7 0 0,-5 3 0 16,5 0 0-16,0 4 0 0,-9 4 0 0,0 0 9 16,0 0-9-16,0 0 0 0,0 0 0 0,4-3 0 15,-4 3-35-15,0 0-2 0,0 0-1 0,0 0-585 16,0 0-117-16</inkml:trace>
  <inkml:trace contextRef="#ctx0" brushRef="#br0" timeOffset="8631">750 1092 1152 0,'-13'0'102'0,"9"4"-82"0,-5-4-20 0,9 0 0 16,0 0 178-16,0 0 31 0,0 0 7 0,0 0 0 15,0 0-164-15,0 0-34 0,0 8-6 0,0-8-2 16,0 0 34-16,0 0 6 0,0 0 2 0,0 0 0 16,0 0-15-16,9 0-2 0,8-4-1 0,-4 0 0 15,0 0-7-15,-4-3-2 0,8-1 0 0,-4 0 0 16,4 1-11-16,1-1-2 0,-1 0-1 0,0-3 0 16,1 3 8-16,3-4 1 0,1 5 1 0,-5-1 0 15,1 0-21-15,-1 1 0 0,-17 7 0 0,13 0 0 0,-13 0 0 0,0 0 0 16,0 0 0-16,0 0 8 0,0 0-23 0,9 7-4 15,4 1-1-15,-9 4 0 0,0-1 11 0,-4 5 9 16,0-1-13-16,0 0 5 0,0 5 28 0,-4-5 5 16,4 0 2-16,-4 5 0 0,4-5-19 0,-5 4-8 15,-3 1 0-15,3-5 8 0,1 1 1 0,0-1 0 16,-1 0 0-16,5-3 0 0,-4-1-9 0,4 1 0 16,-4-4 0-16,4-8-1128 0</inkml:trace>
  <inkml:trace contextRef="#ctx0" brushRef="#br0" timeOffset="9889">26 499 766 0,'0'0'34'0,"0"0"7"0,0 0-33 0,-9 4-8 15,5 0 0-15,4-4 0 0,0 0 52 0,0 0 8 16,0 0 1-16,0 0 1 0,0 0 16 0,0 0 3 15,0 0 1-15,0 0 0 0,0 0-1 0,0 0 0 16,0 0 0-16,4 11 0 0,-4 1-11 0,9 3-2 16,-9-3-1-16,4 7 0 0,5 0-11 0,-5 1-3 15,1-1 0-15,-1 0 0 0,0 4-21 0,1 0-4 0,3-3 0 0,-8-1-1 16,5 0-10-16,-1-3-1 0,0 3-1 0,-4-7 0 16,5 3-6-16,-5-4-1 0,4 1 0 15,0 0 0-15,1-5 0 0,-5-7 0 0,0 0 0 0,0 0 0 16,0 0 5-16,0 0 1 0,0 0 0 0,0 0 0 15,0 0-1-15,0-15 0 0,0-1 0 0,0-3 0 16,0 0-13-16,0-8 9 0,4 4-9 0,-4 0 8 16,0 0-8-16,0-4-9 0,0 0 9 0,4 0-13 15,1 7-5-15,-5 1-1 0,4 0 0 0,0 7 0 16,-4 1 7-16,5 3 2 0,-1 0 0 0,-4 8 0 16,0 0 10-16,0 0 0 0,0 0 0 0,9 8-8 15,-1 4 8-15,1-1 14 0,0 5-3 0,-1-1-1 16,1 0 3-16,0 5 1 0,-1-5 0 0,1-3 0 0,-5 3-2 15,1-3-1-15,3-1 0 0,1 1 0 16,-9-1-3-16,4-3-8 0,-4-8 12 0,0 0-4 0,0 0 0 0,0 0-8 16,0 0 12-16,9 4-4 0,0-4 5 0,-9 0 1 15,0 0 0-15,4-8 0 0,0-3-6 0,-4-5 0 16,-4 5-8-16,4-5 12 0,4 5-12 0,1-9 0 16,-5 5 0-16,0-4 0 0,-5 3-20 0,5 1 0 15,0 0 0-15,0-1 0 0,0 5 8 0,5 3 0 16,-5 8 1-16,0 0 0 0,0 0 11 0,0 0 0 15,8 8-9-15,5 3 9 0,0 1 0 0,-4 3 8 16,0 0 0-16,-1 1 0 0,1 3 8 0,-5 0 2 16,5-3 0-16,0 3 0 0,-5-3-10 0,0-1-8 0,1 0 12 15,-1-3-12-15,0-1 9 0,1 1-9 0,-1-4 0 0,0-1 9 16,-4-7-18-16,5 8-4 0,-5-8-1 16,0 0 0-1,0 0-173-15,8 0-34 0,-8 0-7 0</inkml:trace>
  <inkml:trace contextRef="#ctx0" brushRef="#br0" timeOffset="10294">585 480 1152 0,'0'0'102'0,"0"0"-82"0,0-4-20 0,-4-4 0 15,0-3 74-15,4 3 10 0,-5 0 3 0,5 1 0 0,-4-5-67 16,0 1-12-16,-1 3-8 0,5 8 8 0,0 0 20 15,0 0 5-15,-9 0 1 0,1 0 0 0,3 0 6 0,5 0 2 16,-8 8 0-16,3-1 0 0,-3 5-15 0,3-5-3 16,1 9-1-16,0-1 0 0,-5-3 14 0,5 3 3 15,-1 5 1-15,5-5 0 0,-4 0-19 0,4 5-4 16,0-9-1-16,0 5 0 0,4-5-9 0,-4 1-8 16,5-1 9-16,-5-11-9 0,0 0 16 0,4 8-4 15,5 0 0-15,-9-8 0 0,8 4 7 0,-8-4 1 16,9 0 0-16,-9 0 0 0,0 0-5 0,9-4-1 15,4 0 0-15,-9 0 0 0,5-4-6 0,0 1-8 16,-5 3 11-16,5-8-11 0,-5 4 8 0,-4 8-8 16,0 0 0-16,4-3 0 0,-4 3 0 0,0 0 0 0,0 0 0 15,0 0 0-15,0 0 11 0,0 0 1 0,0 0 1 0,0 0 0 16,0 0-4-16,0 0-1 0,0 0 0 0,0 0 0 16,0 0-8-16,9 7 0 0,-9-7 9 0,0 0-9 15,0 0-13-15,0 0-7 0,0 0-2 0,0 0 0 31,9-4-154-31,-1 4-30 0,-3-7-6 0</inkml:trace>
  <inkml:trace contextRef="#ctx0" brushRef="#br0" timeOffset="10511">720 387 864 0,'4'16'38'0,"-4"-16"8"0,0 11-37 0,0 5-9 0,9-5 0 15,-5 5 0-15,0-1 205 0,1 1 39 0,-1-5 8 0,5 5 2 0,-5-5-169 0,5 1-33 16,-5-5-8-16,0 5 0 0,-4-12-4 0,9 4-1 15,-9-4 0-15,0 0 0 0,13 4-8 0,-4-4-2 16,-1-4 0-16,1 0 0 0,0-8-10 0,-1 5-3 16,5-9 0-16,-4 1 0 0,-5-1-8 0,5-3-8 15,0-4 12-15,4 0-12 0,-5 0 12 0,1 4-4 16,4-1 0-16,-4 1-8 16,-5 0-44-16,5 3-15 0,-1-3-3 0,1 4-890 15</inkml:trace>
  <inkml:trace contextRef="#ctx0" brushRef="#br0" timeOffset="10988">1084 464 1785 0,'0'0'159'0,"0"0"-127"0,0 0-32 0,4-7 0 15,0-9 18-15,5 5-2 0,-5-5-1 0,5 1 0 16,0 0-15-16,-1-1 0 0,1 5 0 0,4-9 0 15,0 1 22-15,0-8 2 0,0 0 0 0,0 4 0 16,0 0-8-16,-4 0-2 0,-1 0 0 0,1 3 0 16,-5 1-14-16,-4 0 11 0,5 0-11 0,-10-1 10 15,5 5-10-15,-8-1 0 0,-1 5-10 0,0-1 10 16,1 5-20-16,-1-1 1 0,0 4 1 0,-4 0 0 16,5 8 10-16,-5 0 8 0,0 0-12 0,4 0 12 15,-4 7-13-15,4 1 4 0,1 3 1 0,-1 4 0 16,0 1 8-16,5 3 0 0,0-8 0 0,4 12 0 15,-5-4 0-15,10 4 0 0,-1 4 0 0,0-4 11 16,5 0 4-16,0 0 1 0,4 4 0 0,0-4 0 0,4 4 5 16,-4-1 2-16,4-3 0 0,1 4 0 15,3-4-12-15,-3 4-3 0,-5-8 0 0,4 4 0 0,-4 0 0 16,-4 0 0-16,-1-4 0 0,1-4 0 0,-9 1-8 0,0-1 10 16,0 0-10-16,-4-3 10 0,-1-1 0 0,1 1 0 15,-5-9 0-15,5 1 0 0,-5-4 4 0,1-4 1 16,-1-4 0-16,0-4 0 0,-4 1 7 0,5-5 2 15,-5 0 0-15,4-3 0 0,0-4-8 0,5-1-2 16,-5-3 0-16,5 4 0 0,0-4-6 0,4 0 0 16,0-4-8-16,4 0 12 15,0 4-38-15,5 0-8 0,0 0-2 0,4 3 0 16,-5 5-108-16,1-4-23 0,4 3-4 0</inkml:trace>
  <inkml:trace contextRef="#ctx0" brushRef="#br0" timeOffset="11110">1430 357 288 0,'0'0'25'0,"9"0"-25"0,-9 0 0 0,9 0 0 15,-9 0 328-15,17 0 60 0,0 0 12 0,-4 3 2 16,-13-3-257-16,9 8-51 0,4-4-10 0,-13-4-3 16,0 0-43-16,0 0-9 0,4 12-1 0,-4-12-1 31,0 0-70-31,0 0-13 0,0 0-4 0</inkml:trace>
  <inkml:trace contextRef="#ctx0" brushRef="#br0" timeOffset="11259">1396 56 1728 0,'0'0'76'0,"0"0"16"15,0 0-73-15,0 0-19 0,4 8 0 0,0 3 0 0,5-3 74 0,-5 4 11 16,-4-12 3-16,9 7 0 0,0 5-71 0,-1-8-17 16,1 3 0-16,-9-7-602 15,0 0-124-15</inkml:trace>
  <inkml:trace contextRef="#ctx0" brushRef="#br0" timeOffset="11550">1734 256 1785 0,'0'0'159'0,"0"0"-127"0,-4 12-32 16,4-1 0-16,0 1 34 0,-5-4 1 0,5-8 0 0,0 11 0 15,0 1-15-15,0-12-4 0,0 0 0 0,0 0 0 16,0 0 24-16,0 0 5 0,0 0 1 0,9 0 0 15,0 0-13-15,4-4-2 0,-5-4-1 0,1-3 0 16,4-1-21-16,-4 1-9 0,4-5 8 0,-5 5-8 31,5-1-17-31,-4 4-9 0,0-3-2 0,-1 7 0 0,-3-4 9 0,3 8 2 0,-8 0 0 0,0 0 0 16,0 0 9-16,9 4 8 0,0 8-12 0,-5-1 12 16,0 1 0-16,1 3 16 0,-1 4-2 0,-4-3 0 15,4-1 17-15,1 1 3 0,-5-1 1 0,4 1 0 16,-4-5-10-16,0-11-1 0,0 0-1 0,0 12-703 15,0-12-141-15</inkml:trace>
</inkml:ink>
</file>

<file path=ppt/ink/ink3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39:22.151"/>
    </inkml:context>
    <inkml:brush xml:id="br0">
      <inkml:brushProperty name="width" value="0.35" units="cm"/>
      <inkml:brushProperty name="height" value="0.35" units="cm"/>
      <inkml:brushProperty name="color" value="#ED1C24"/>
      <inkml:brushProperty name="fitToCurve" value="1"/>
    </inkml:brush>
  </inkml:definitions>
  <inkml:trace contextRef="#ctx0" brushRef="#br0">109 199 680 0,'0'0'30'0,"0"0"6"0,0 0-28 0,0 0-8 16,0 0 0-16,0 0 0 0,0 0 48 0,0 0 8 15,0 0 1-15,0 0 1 0,0 0-31 0,0 0-7 16,0 0 0-16,0 0-1 0,0 0-7 0,0 0 0 0,0 0-1 0,0 0 0 16,0 0-11-16,0 0 8 0,0 0-8 0,0 0 8 15,0 0-8-15,-8 0 12 0,8 0-12 0,0 0 12 16,0 0 6-16,0 0 2 0,-9-4 0 0,0 4 0 16,5 0-20-16,4 0-19 0,-9 0 4 0,5 0 1 15,-5-4 14-15,9 4 0 0,-4 4 9 0,4-4-9 16,-9-4 13-16,9 4-3 0,0 0-1 0,0 0 0 15,0 0 1-15,-4-4 0 0,-5 0 0 0,9 4 0 16,0 0-2-16,0 0-8 0,0 0 12 0,-4-3-4 16,-1-5-8-16,5 8 8 0,0 0-8 0,0-8 8 15,-4 0 2-15,4 8 0 0,0-11 0 0,0 3 0 16,4-3-10-16,-4 11 8 0,0-8-8 0,5-4 8 16,-1 1-8-16,1 3 0 0,-5 8 0 0,8-8 8 0,-3-3-8 0,-1 3 0 15,-4 8 0-15,4-11 0 0,-4 11 0 16,9-4-9-16,-5-4 9 0,-4 8 0 0,0 0 0 15,9-8 0-15,-5 4 0 0,9 1 0 0,-4-1 0 0,-5 0 0 16,-4 4 0-16,9-4 0 0,0 0 0 0,-1 0 0 16,-8 4 0-16,9-4-10 0,-9 4 10 0,9 4 0 15,-9-4 10-15,8 0-10 0,1 4 0 0,4-4 8 16,-13 0-8-16,9 4 0 0,-1-4 8 0,-8 0 0 16,0 0-8-16,0 0 12 0,0 0 7 0,0 0 1 15,0 0 0-15,0 0 0 0,13 8-20 0,-13-8 0 16,0 0 0-16,0 0-9 0,9 7 17 0,0 5 3 15,-9-12 1-15,0 0 0 0,0 0 6 0,8 12 2 0,-8-12 0 16,0 11 0-16,5 5-10 0,-5-5-2 0,0-3 0 0,0 3 0 16,-5 1 16-16,5-4 4 0,-8-1 0 0,3 5 0 15,-3-4-13-15,-1 3-3 0,5 1 0 0,-1-5 0 16,1 5-4-16,0-4-8 0,-9-1 11 0,4 1-11 16,5 0 10-16,-9 0-10 0,0-5 8 0,4 5-8 15,0-4 0-15,1 0 8 0,-1-4-8 0,0 4 0 16,9-4 0-16,-8-4 0 0,-1 0 8 0,5 4-8 15,-5-8 0-15,9 8 0 0,-4-4 0 0,-5-3 8 16,5-1-8-16,-1 0 0 0,5-3 0 0,-4 3 8 16,4 8-8-16,-4-8 0 0,-1 1 0 0,5-1 0 15,0 8 0-15,-4-8 0 0,4 8 0 0,0-11 0 16,0 11 0-16,0-8 0 0,0 8 0 0,0 0 0 0,4-8 0 16,-4-3 0-16,5-1-9 0,-5 4 9 15,8 1 0-15,-8 7 0 0,0 0 0 0,5-8 0 0,-1 4 0 16,-4 4 0-16,9-8 0 0,-9 8 0 0,8-7-8 0,1 3 8 15,0 0 0-15,-9 4 0 0,8-4 0 0,1 0 0 16,-9 4 0-16,9 0 0 0,-1-4-8 0,5 4 8 16,-13 0 0-16,5 4 0 0,8-4 0 0,-13 0 0 15,0 0 0-15,4 4 0 0,-4-4 0 0,9 4 0 16,-9-4 0-16,0 0 0 0,13 4 0 0,-13-4 0 16,0 0 0-16,0 0 0 0,0 0 0 0,4 8 0 15,-4-8 0-15,9 11 0 0,-5-3 0 0,-4-8 0 16,0 0 0-16,0 0 0 0,4 8 0 0,-4-8 8 15,0 0-8-15,5 7 9 0,-5-7 5 0,-5 12 1 16,5-12 0-16,0 7 0 0,0-7 5 0,0 12 2 0,0-12 0 16,-4 8 0-16,0 3-22 0,-5-3 0 0,5 0 0 15,-1-1 0-15,-3 1 0 0,3 0 9 0,-3-4 0 0,3 3 0 16,5-7-9-16,-8 8 0 0,8-8 0 0,-5 4 8 16,-3 4-8-16,-1-4 0 0,0-1 0 0,1-3 0 15,-1 0 0-15,0 0 0 0,5 0 0 0,4 0 0 16,-9 0 0-16,1-3 0 0,-1-1 0 0,5 4 0 15,-1-8 0-15,-3 0 0 0,3 1 0 0,-4 3 0 16,5-4 0-16,0 0 0 0,-1 4 0 0,5 4 0 16,-4-7 0-16,4-1 0 0,-4 0 0 0,4 1 0 15,0 7 0-15,0-8 0 0,0-4 0 0,0 12 0 16,0 0 0-16,4-11 0 0,0 3 0 0,-4 8 0 16,9-8-12-16,-9 8 12 0,0 0-12 0,9-7 12 15,0-1-9-15,4 4 9 0,-9 0 0 0,9 0 0 16,-13 4 0-16,9 0 0 0,4 0 0 0,0-3 0 0,-5 3 0 15,5-4-13-15,-4 0 4 0,4 4 1 0,-4 0 8 16,4 0 8-16,-13 0-8 0,8-4 11 0,1 4-11 0,-9 0 0 16,0 0 0-16,0 0 0 0,13 4 0 0,-4 0 0 15,-9-4 0-15,13 4 0 0,-5-4 0 0,-8 0 0 16,0 0 0-16,0 0 8 0,13 3 0 0,-13-3-8 16,13 8 12-16,-13-8-4 0,5 8-8 0,-1 3 0 15,-4-11 0-15,0 8 0 0,-4 4 0 0,4-5 0 16,-5 5 0-16,5-4 8 0,-8 3-8 0,-1-3 10 15,5 0-10-15,-1-1 10 0,5-7-10 0,-4 8 8 16,-5 0-8-16,1-1 8 0,3 1-8 0,-3-4 0 16,-5 4 9-16,4-8-9 0,0 4 0 0,1-1 8 0,-1-3-8 15,0 0 0-15,1 0 0 0,-1-3 9 0,0 3-9 16,1-4 0-16,-1 4 8 0,0-4-8 0,5-4 0 0,0 4 0 16,-1 0 0-16,1-3 0 0,4 7 0 0,0 0 0 15,-9-4 0-15,5-4 0 0,4 0 0 0,0 1 0 16,0-5 0-16,0 12 0 0,0-8 0 0,4 1 0 15,1-1 0-15,-5 8 0 0,4-8 0 0,0 4-9 16,5-3 9-16,-5-1 0 0,-4 8 0 0,9-4-8 16,-5 0 8-16,9 4 0 0,-4-3 0 0,0 3-8 15,-1-4 8-15,5 4 0 0,-4-4 0 0,4 4 0 16,-4 0 0-16,4 4 0 0,-9-4 0 0,-4 0 0 16,0 0 0-16,0 0 0 0,9 7 0 0,-1-3 0 15,-8-4 0-15,0 0 0 0,0 0 0 0,5 8 0 16,3 0 0-16,-8-8 0 0,0 0 0 0,0 7 0 0,0-7 0 15,5 12 0-15,-5-4 0 0,0-8 0 0,0 0 0 16,-5 7 9-16,5-7-1 0,0 12-8 0,-4-4 14 0,-5-1-4 16,5 1-1-16,-5 0 0 0,1-4-9 0,-1-1 8 15,5-3-8-15,-5 4 8 0,0-4-8 0,1 4-12 16,-1-8 2-16,5 0 1 0,4 4 18 0,-9 0 4 16,0-3 1-16,5-1 0 0,-5-4-14 0,5 4 0 15,4 4 0-15,0 0 0 0,-4-8 0 0,-1 5-15 16,5 3 3-16,-4-8 1 0,0 0 11 0,4 8 0 15,0 0-9-15,0-8 9 0,0 1-10 0,0 7 10 16,0 0-13-16,0 0 5 0,0 0-4 0,0 0-1 16,0-8 0-16,0 8-535 15,0 0-108-15</inkml:trace>
</inkml:ink>
</file>

<file path=ppt/ink/ink3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39:30.49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0 536 716 0,'0'0'32'0,"0"0"6"0,-5 4-30 0,5-4-8 0,-4 0 0 0,4 0 0 16,0 0 94-16,0 0 18 0,0 0 3 0,0 0 1 15,0 0-32-15,0 0-7 0,0 0-1 0,0 0 0 16,0 0-19-16,0 0-4 0,0 0-1 0,4-8 0 15,-4 8-20-15,9-12-4 0,-5 5 0 0,9-5-1 16,-4 8-7-16,0-3-2 0,4-1 0 0,4 0 0 16,0-3-4-16,9 3-1 0,0-4 0 0,5-3 0 15,8-1 0-15,4 1 0 0,5-4 0 0,8-4 0 16,13 0-13-16,-4 3 11 0,0-3-11 0,1 0 10 0,3 4-10 16,-8 3 0-16,4-3 0 0,-9 4 8 0,0-1-8 0,1 5 0 15,-5-1 0-15,0 1 0 0,-9 3 0 0,-8 0 0 16,-1 0 0-16,-3 5 0 15,-10-5-82-15,-3 4-18 0,-5 0-4 0</inkml:trace>
  <inkml:trace contextRef="#ctx0" brushRef="#br0" timeOffset="267">1070 0 1152 0,'0'0'102'0,"0"0"-82"0,0 0-20 0,0 0 0 15,0 0 66-15,0 0 9 0,9 8 1 0,4-4 1 16,0 3 20-16,0-3 4 0,4 0 1 0,1-4 0 16,3 4-30-16,1-4-7 0,4 4-1 0,-4-4 0 15,4 0-19-15,0 0-4 0,-5 0-1 0,1 4 0 16,0 3-15-16,-5-3-3 0,0 0-1 0,-17-4 0 16,13 12-5-16,-13-12 0 0,13 7-1 0,-8 5 0 15,-1 0-7-15,-4-1 0 0,0-3-8 0,-9 7 12 16,1-3 4-16,-10 3 1 0,5 4 0 0,-13-3 0 15,5-1-8-15,-5-3-1 0,0 3-8 0,4 1 12 16,-4-1-68-16,4-3-13 0,-4-1-3 16,5 1-928-16</inkml:trace>
</inkml:ink>
</file>

<file path=ppt/ink/ink3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39:32.92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9 169 288 0,'0'0'25'0,"0"0"-25"16,0 0 0-16,0 0 0 0,0 0 154 0,0 0 26 15,0 0 4-15,0 0 2 0,-4 12-65 0,4 3-13 16,0 1-2-16,0 7-1 0,0 0-32 0,0 0-6 15,0 0-2-15,0 0 0 0,-5 4-2 0,5 4-1 16,0-8 0-16,0 0 0 0,5 0-29 0,-5 0-5 16,0-3-2-16,4-5 0 0,-4 1 10 0,4-1 3 0,1-3 0 0,-1 3 0 15,-4-4-31-15,0-11-8 0,0 0 0 0,0 0 0 16,0 0 12-16,0 0 0 0,0 0 1 0,0 0 0 16,9-7 7-16,-5-5 2 0,5-3 0 0,-5-1 0 15,0-3-22-15,1 0 0 0,3 0 0 0,-3-5-12 16,-1 1 12-16,-4-4 0 0,4 0 0 0,-4 4 0 15,5 0 0-15,-5-4 0 0,4 4 0 0,-4 0 0 16,0 4 0-16,4 3 0 0,-4 5 0 0,0 7 0 16,0 4 9-16,0 0 4 0,0 0 1 0,0 0 0 15,0 0-14-15,0 0 0 0,5 8 0 0,-5 7-10 16,4 0 10-16,-4 1 11 0,4-1-3 0,1 1 0 16,-5 3 2-16,0-4 0 0,4 1 0 0,0-1 0 15,1-3-2-15,-5-1 0 0,4 5 0 0,0-9 0 16,-4 5-8-16,0-12 8 0,9 8-8 0,-9-8 8 0,0 0 0 15,0 0-8-15,0 0 12 0,4 4-4 0,-4-4 1 0,13-4 0 16,-4-4 0-16,0 0 0 0,-5-3-9 0,0-1 0 16,5 1 0-16,0-5 0 0,-1 1 0 0,1 3-16 15,0-3 4-15,-1-1 1 0,5 1 3 0,-4 3 0 16,0 1 0-16,-5-5 0 0,5 5 8 0,-1-1 0 16,-8 12 0-16,0 0 8 0,5 0-8 0,-5 0 0 15,0 0 0-15,8 12 8 0,-3-1 4 0,3 5 2 16,-3-1 0-16,-5 1 0 0,0-1-4 0,4 0-1 15,0 1 0-15,-4-1 0 0,0 5 19 0,0-5 4 16,0 0 1-16,5 5 0 0,-5-1-33 0,4 0 0 16,-4-3 0-16,0-5 0 15,4 1-39-15,1-1-8 0,-5-3-1 0,0-8-1 16,0 0-171-16,8 0-35 0</inkml:trace>
  <inkml:trace contextRef="#ctx0" brushRef="#br0" timeOffset="132">512 235 115 0,'0'0'10'0,"0"0"-10"0,0 0 0 0,8 7 0 16,1 5 324-16,0 0 62 0,-9-12 13 0,4 11 2 16,0 5-262-16,1-5-53 0,-5 1-10 0,0-1-3 15,0-3-47-15,4 3-10 0,-4-11-1 0,0 8-1 16,0 4-14-16,0-12-16 0,0 0 3 0</inkml:trace>
  <inkml:trace contextRef="#ctx0" brushRef="#br0" timeOffset="304">464 0 288 0,'0'0'25'0,"0"0"-25"15,0 0 0-15,0 0 0 0,0 0 392 0,0 0 72 16,0 0 16-16,4 7 2 0,-4-7-359 0,5 12-72 16,-5-4-15-16,4 3-2 0,0-3-14 0,5 0-2 15,-9-8-1-15,9 11 0 16,4-3-91-16,4 0-18 0,-4-5-4 0,0 5-1 0</inkml:trace>
  <inkml:trace contextRef="#ctx0" brushRef="#br0" timeOffset="599">893 135 1292 0,'0'0'57'0,"0"0"12"0,0 0-55 0,0 0-14 0,0 0 0 0,-4 3 0 15,-5 5 78-15,1-4 13 0,3 0 2 0,-3 0 1 16,-1 3-10-16,5-3-1 0,-9 0-1 0,4 0 0 15,0 0-38-15,1 3-7 0,3-3-1 0,-3 8-1 16,3-4-26-16,1-1-9 0,0 1 0 0,4-8 9 16,0 0-9-16,0 0 0 0,0 0 0 0,0 0 0 15,8 12 0-15,5-1 0 0,-8-3 0 0,8 3 0 16,-5-3 0-16,1 4 0 0,4-5 0 0,-4 5 0 16,-1-4 0-16,1 3 0 0,-5-7 0 0,-4-4 8 15,9 12 7-15,-5-1 1 0,-4-11 0 0,0 0 0 0,0 12 17 16,-4-5 4-16,4-7 1 0,-4 8 0 15,-1 4-5-15,1-8-1 0,-9 3 0 0,4-3 0 0,1 0-18 16,-1 0-4-16,-4-4-1 0,4 0 0 16,-4 0-119-16,0 0-24 0</inkml:trace>
  <inkml:trace contextRef="#ctx0" brushRef="#br0" timeOffset="1119">1028 296 1861 0,'0'0'82'0,"0"0"18"0,8-7-80 0,1-1-20 16,-5 4 0-16,5-4 0 0,4 5 68 0,-4-1 9 15,-9 4 3-15,13-4 0 0,8 4-18 0,5-4-3 16,-8 4-1-16,8 4 0 0,0 4-35 0,-5-5-7 16,5 5-2-16,-8-4 0 0,3 4-14 0,-3-1 0 0,-1 1 0 15,0 0-1068-15</inkml:trace>
  <inkml:trace contextRef="#ctx0" brushRef="#br0" timeOffset="1808">360 1090 1036 0,'0'0'92'0,"0"0"-73"0,0-8-19 0,0-3 0 16,-4 3 140-16,-1 0 25 0,1 1 5 0,0-1 1 15,-5 0-85-15,0 1-17 0,5 3-3 0,-5 4-1 16,1 0 7-16,-1 0 2 0,-4 0 0 0,4 7 0 15,-4 1-34-15,0 4-6 0,0 3-2 0,0 4 0 16,-4 1-14-16,4 3-3 0,-4 4-1 0,-1 4 0 16,5 3 2-16,5-3 1 0,-1 4 0 0,-4-1 0 0,9-3-9 0,-1 0-8 15,1 4 12-15,4-8-12 0,4 0 25 0,1-4-1 16,-1 0-1-16,5-4 0 0,4-3-23 16,0-5 0-16,0-3 0 0,4-4 0 0,0-4 0 0,1-4 0 15,-1-4 0-15,5 0 0 16,-1-11-114-16,1-4-27 0,0 0-6 0,-1-4-500 15,1-4-100-15</inkml:trace>
  <inkml:trace contextRef="#ctx0" brushRef="#br0" timeOffset="1999">520 732 1094 0,'0'0'97'0,"0"0"-77"0,0 7-20 16,0 5 0-16,0 0 118 0,5 3 20 0,-5 0 4 15,0 1 1-15,4 3-47 0,-4 0-10 0,0 4-2 0,0 4 0 16,0 0-25-16,0 4-6 0,0 0-1 0,-4 4 0 15,-1 3-27-15,-3-3-5 0,8 3-2 0,-5 1 0 16,-3 0-18-16,3 3 0 0,1-4 8 0,4 1-8 16,0 3 8-16,0-3-8 0,0-1 9 0,4-3-9 31,5-4-193-31,-5-4-45 0,1-8-9 0</inkml:trace>
  <inkml:trace contextRef="#ctx0" brushRef="#br0" timeOffset="2326">715 1263 748 0,'5'-7'67'16,"-5"7"-54"-16,0-8-13 0,0 0 0 0,4 1 156 0,-4 7 28 16,-4-8 5-16,4 8 2 0,0 0-75 0,0 0-16 15,0-8-2-15,0 8-1 0,0 0-43 0,0 0-9 16,-9 0-1-16,9 0-1 0,-9 8-23 0,5 0-4 16,-5 7 0-16,5 0-1 0,-5 1-7 0,1 7 0 15,-1 0-8-15,0-4 12 0,1 1-1 0,3-1-1 16,1 0 0-16,4-3 0 0,0-1-10 0,0 0 0 15,0-7 0-15,0 4 8 0,0-12-8 0,9 7 10 16,-9-7-10-16,0 0 10 0,0 0-2 0,8-7 0 16,5 3 0-16,0-4 0 0,-4-3-8 0,4-1 0 15,4 0 0-15,-3 1 0 0,-6-1-12 0,1 5-2 16,0-1 0-16,-1 4 0 0,-8 4 14 0,0 0 0 0,0 0 0 0,0 0 0 16,0 0 0-16,0 0-9 0,0 0 9 0,0 0 0 15,9 4 0-15,-9-4 0 0,0 0 0 0,0 0 11 16,4 8-11-16,-4-8-14 0,0 0 3 0,0 0 1 31,0 0-177-31,0 0-35 0</inkml:trace>
  <inkml:trace contextRef="#ctx0" brushRef="#br0" timeOffset="2597">928 1082 1134 0,'0'0'50'0,"0"0"10"0,0 0-48 0,0 0-12 0,0 0 0 0,0 0 0 16,0 0 103-16,-4 8 17 0,-1 0 4 0,-3 0 1 15,3 3-60-15,1 1-12 0,0-5-2 0,-1 1-1 0,1 4-28 16,4-5-6-16,0 1 0 0,0 4-1 0,0-12-5 0,4 7-1 16,-4 5 0-16,5-4 0 0,3 3 10 0,-3-3 1 15,3 3 1-15,1-3 0 0,4 4 0 0,-4-1 0 16,-5 5 0-16,5-5 0 0,-1 1-5 0,1 3 0 16,-5-3-1-16,-4 3 0 0,5-7 4 0,-1 3 1 15,-8 1 0-15,-1 3 0 0,1-3-2 0,0-1 0 16,-1 1 0-16,-3 0 0 0,-1-1-10 0,-4-3-8 15,0 0 9-15,4-1-9 16,-4-3-17-16,0 0-10 0,0 0-1 0,5-8-1 16,-1 0-139-16,0-4-27 0</inkml:trace>
  <inkml:trace contextRef="#ctx0" brushRef="#br0" timeOffset="2871">1119 1094 1112 0,'0'0'49'0,"0"0"11"0,0 0-48 0,0 0-12 0,0 0 0 0,0 0 0 15,0 0 68-15,0 0 11 0,0 0 2 0,0 0 1 16,-5 12-18-16,5-5-3 0,-4 5-1 0,0-5 0 16,-5 5-40-16,5-4-9 0,-1 3-2 0,5-3 0 15,0 0-9-15,-4-1 0 0,4 5 0 0,0 0 8 16,4-5 21-16,5 9 4 0,-9-5 1 0,4 1 0 16,5 3 4-16,-5 1 1 0,1-5 0 0,-1 5 0 15,0-1-3-15,-4-3-1 0,0 7 0 0,0-8 0 16,0 5-9-16,0-5-2 0,0 1 0 0,-8-1 0 15,3 5 6-15,1-5 1 0,-5 1 0 0,1 3 0 16,-5-3-17-16,0 0-3 0,0-5-1 0,4 5 0 16,-4-5-10-16,4 1 0 0,1 0 0 0,-1-8 0 15,5 0-109-15,4 0-15 0,-5-8-2 16,5-3-758-16</inkml:trace>
  <inkml:trace contextRef="#ctx0" brushRef="#br0" timeOffset="3024">1288 1248 1594 0,'0'0'71'0,"0"0"14"0,8 12-68 0,-3-1-17 16,3 1 0-16,-8-5 0 0,0 5 94 0,0 0 15 16,0-1 3-16,0 5 1 0,0-5-44 0,-4-3-9 15,0 3-1-15,-1-3-1 0,1 4-41 0,0-5-8 16,-5 1-1-16,0 0-8 16,1-4-168-16,8-4-40 0,0 0-8 0,0 0-1 0</inkml:trace>
  <inkml:trace contextRef="#ctx0" brushRef="#br0" timeOffset="3144">1275 932 403 0,'0'0'36'0,"0"0"-36"0,0 0 0 0,4 8 0 15,0 3 342-15,1 1 62 0,-1-4 12 0,0 3 2 16,-4-11-336-16,9 12-67 0,-5-1-15 0,5-3-564 16,0 4-113-16</inkml:trace>
  <inkml:trace contextRef="#ctx0" brushRef="#br0" timeOffset="3370">1613 851 1602 0,'0'0'71'0,"0"0"14"0,-5 12-68 16,1 3-17-16,4 1 0 0,-4 3 0 0,-1 0 108 0,1 0 17 16,0 5 4-16,-5 2 1 0,5-2-28 0,-5 6-6 15,0 1 0-15,5 4-1 0,-5 0-39 0,5 3-7 16,-5 1-1-16,5-1-1 0,-5 1-27 0,5 3-6 15,-5 0-1-15,5 1 0 0,0-5-13 0,-5-3 11 16,5-4-11-16,-5 0 10 0,5-4-22 0,-1-4-5 16,-3-4-1-16,3 0 0 15,1-3-191-15,0-9-39 0,4-7-7 0,0 0-1 0</inkml:trace>
  <inkml:trace contextRef="#ctx0" brushRef="#br0" timeOffset="3495">1379 1206 1796 0,'17'-4'80'0,"-13"4"16"0,9 0-77 0,0-4-19 0,0 0 0 16,0 0 0-16,5 4 32 0,-1-4 4 0,0 4 0 0,5 0 0 16,-5 0-7-16,5 0-1 0,-5 0 0 0,1 0-615 15,3 4-123-15</inkml:trace>
  <inkml:trace contextRef="#ctx0" brushRef="#br0" timeOffset="3624">1751 1202 1209 0,'0'0'108'0,"0"0"-87"0,0 8-21 0,0 3 0 16,0-3 149-16,0 3 26 0,0-3 5 0,-4 4 0 16,4-1-83-16,0-3-17 0,0 3-3 0,0-3-1 0,0-8-54 15,0 0-11-15,0 0-3 0,0 0-645 16,0 0-130-16</inkml:trace>
  <inkml:trace contextRef="#ctx0" brushRef="#br0" timeOffset="3776">1851 886 1670 0,'0'0'148'0,"0"0"-118"15,5 11-30-15,3 1 0 0,-8 0 48 0,0-1 3 16,0 1 1-16,0-1 0 0,5 5-40 0,-5-5-12 16,0 5 8-16,4-1-560 15,0-3-111-15</inkml:trace>
  <inkml:trace contextRef="#ctx0" brushRef="#br0" timeOffset="4077">1877 1379 691 0,'18'0'61'0,"-10"0"-49"0,-3 4-12 0,3-4 0 16,5 0 146-16,-4-4 26 0,4 0 6 0,-4-3 1 16,8-5-61-16,0-3-12 0,1 3-2 0,-1-3-1 15,5-5-47-15,-5 5-8 0,0-4-3 0,1 3 0 16,-5 1-32-16,0-4-13 0,-5-1 11 0,1 1-11 15,0 4 8-15,-5-5-8 0,0 5 0 0,1 0 0 16,-5-5 0-16,0 9 0 0,-5-1 0 0,1 1 0 16,0 7 0-16,-1 0 0 0,-8 4 0 0,5 4 0 15,-1 7 9-15,-4-3-9 0,-4 7 8 0,4 1-8 16,-5 3 24-16,1 0 0 0,4 4 0 0,-4 1 0 0,4-1-5 16,0 0-2-16,0-4 0 0,8 0 0 0,1 1-4 0,0-1-1 15,4-4 0-15,4 1 0 0,0-1-12 0,5-3 0 16,0-1 8-16,4-3-8 15,4 0-24-15,0-5-7 0,1-3-1 0,-1 0-572 16,5-7-115-16</inkml:trace>
  <inkml:trace contextRef="#ctx0" brushRef="#br0" timeOffset="4417">2306 1179 864 0,'0'0'38'0,"0"0"8"0,0 0-37 0,0 0-9 0,-8 4 0 0,3 3 0 15,-3 1 214-15,-1 0 41 0,0 3 8 16,-4 1 1-16,9 3-143 0,-5 1-29 0,5 3-5 0,0-4-2 15,-5 1-42-15,9-1-9 0,-4-3-2 0,4-1 0 16,0 1-15-16,0-12-3 0,0 0-1 0,8 4 0 16,-8-4 0-16,9 0 0 0,8-8 0 0,-4 0 0 15,5 1-13-15,3-9 0 0,-3-3 0 0,-1 0 0 32,5-1-42-32,-1-7-5 0,-3 4-1 0,-1-4 0 15,-8 0 10-15,-1-4 2 0,1 5 0 0,-5-5 0 0,5 4 14 0,-5 0 3 0,-4-4 1 0,0 8 0 16,0 4 36-16,0 3 7 0,-4 1 2 0,4 7 0 15,0 8 19-15,0 0 4 0,0 0 1 0,-9 8 0 16,1-1-10-16,-5 5-1 0,0 3-1 0,4 5 0 16,-4 7 0-16,4-4 0 0,-4 8 0 0,9-1 0 15,0 1-11-15,-1 8-1 0,-3-1-1 0,8 5 0 16,0-1-26-16,0-3 8 0,0 3-8 0,4-4 0 16,9-3 0-16,0 4 8 0,0-12-8 0,4 3 0 15,1-3-99-15,-1-7-25 0,13-5-4 16</inkml:trace>
</inkml:ink>
</file>

<file path=ppt/ink/ink3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39:49.01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208 470 882 0,'0'0'39'0,"0"0"8"0,0 0-38 0,0 0-9 16,0 0 0-16,0 0 0 0,-8-8 116 0,8 8 20 15,0 0 5-15,0-4 1 0,-5 0-56 0,5 4-11 16,-8-4-3-16,3-3 0 0,1 3-12 0,-5-4-2 0,5 8-1 16,-5-4 0-16,1-3-1 0,3 3-1 0,1 0 0 0,0 4 0 15,-9 0-19-15,4 4-3 0,0 0-1 0,1 7 0 16,-1-3-16-16,0 3-4 0,-4 5-1 0,0 3 0 15,5 4-11-15,-1-3 0 0,5 7 0 0,-9-4 8 16,8 0-8-16,1-4 0 0,0 0 0 0,-1 1 0 16,5-1 0-16,0-4 0 0,0-3 0 0,0-1 0 15,0-11 0-15,0 0 10 0,0 0-10 0,0 0 10 16,0 0-2-16,13-4 0 0,5-7 0 0,-5-1 0 16,4-3 3-16,-4-4 0 0,4-4 0 0,1-8 0 15,-1 4-11-15,-4-4 0 0,4-4 0 0,-4-3 0 0,5-5 0 16,3 5 0-16,-16-5 0 0,8 5 0 0,-5-4 0 15,1 3 0-15,0 4 0 0,-9 4 0 0,0 1 0 16,4 3 8-16,-4 4-8 0,-4 3 0 0,4 1 8 0,0 4-8 16,0 3 0-16,0 4 8 0,-9 1 15 0,9 7 2 15,0 0 1-15,0 0 0 0,0 0-4 0,0 0-1 16,0 0 0-16,-4 11 0 0,4 1-12 0,-5 7-9 16,5 4 12-16,0 4-12 0,0 0 19 0,0 8-3 15,0-1-1-15,0 1 0 0,0 4-4 0,5-5-1 16,-1 1 0-16,-4 4 0 0,0-5-10 0,9 5 0 15,-9-5 9-15,0 1-9 16,0 0-36-16,8-4-11 0,-3-1-2 0,-1 1-696 16,9-8-139-16</inkml:trace>
  <inkml:trace contextRef="#ctx0" brushRef="#br0" timeOffset="316">698 362 979 0,'0'0'87'0,"0"0"-70"0,0 0-17 0,0 0 0 16,0 0 217-16,0 0 40 0,0 0 8 0,-4 4 2 15,-13 3-141-15,8 5-28 0,0-4-6 0,1 3 0 16,-10 5-60-16,5-5-11 0,0 1-2 0,5-1-1 16,-1 1-18-16,5-1 0 0,-1 1 0 0,1-4 0 0,4-8 0 15,-9 7 0-15,9-7 0 0,0 0-9 16,0 0-15-16,0 0-2 0,0 0-1 0,9 0 0 0,0 0 8 0,4 0 2 15,0 4 0-15,-5 0 0 0,1 0 17 0,4 4 0 16,-4-1 0-16,-1 1 0 0,1 4 10 0,0-1 6 16,-1 1 0-16,1-1 1 0,0 1 8 0,4-4 2 15,-5-1 0-15,-3 1 0 0,3 0-14 0,1-4-2 16,-9-4-1-16,9-4 0 0,4 0-10 0,-9 0 0 16,5 0-12-16,-1-4-684 15,1-3-136-15</inkml:trace>
  <inkml:trace contextRef="#ctx0" brushRef="#br0" timeOffset="482">919 81 288 0,'9'-12'12'0,"-5"8"4"0,9-4-16 0,-13 5 0 0,0 3 0 15,5-4 0-15,3-4 393 0,1 8 76 0,-9 0 15 0,4 4 4 16,5 4-324-16,0 3-65 0,-1 5-13 0,-3 7-2 16,-5 4-23-16,8 7-4 0,1 1-1 0,-9 7 0 15,0-3-32-15,0 3-8 0,0 5 0 0,9-1-1 16,-5-4-15-16,0-3 0 0,1-5 0 0,-5-3 0 31,0 0-154-31,0-4-37 0,0-4-7 0</inkml:trace>
  <inkml:trace contextRef="#ctx0" brushRef="#br0" timeOffset="619">759 389 1976 0,'9'-23'88'0,"-9"15"17"0,4 0-84 0,0-3-21 0,5-1 0 0,4 4 0 0,-4 1 59 0,4-5 7 16,4 1 2-16,5 3 0 0,4 4-34 0,0-4-6 15,8 1-2-15,-3-1 0 16,12 4-104-16,-8 4-21 0,4 0-4 0</inkml:trace>
  <inkml:trace contextRef="#ctx0" brushRef="#br0" timeOffset="941">1505 300 1710 0,'8'-4'37'0,"-8"0"8"0,0-3 2 0,5-1 1 0,-1-3-38 15,0 3-10-15,-4 0 0 0,0 0 0 0,0-3 75 0,0 11 13 16,0 0 2-16,0 0 1 0,0 0-26 0,0 0-5 16,-8 8 0-16,3 3-1 0,-8 5-41 0,5 3-8 15,-5 0-2-15,4 8 0 0,0 0 8 0,1 0 2 16,-5 4 0-16,4-4 0 0,5 0-18 0,4 0 10 0,-5-8-10 0,1 0 8 16,8-7-8-16,-4-1 0 0,5 1 0 15,-1-4 8-15,-4-8-8 0,13 3 10 0,-4-6-10 0,-1-1 10 16,5-4-10-16,-4 0 0 0,4-3 0 0,4-5 0 15,-4 1-10-15,5 0 10 0,-5-1-13 0,0 5 5 16,0-1-1-16,0 4 0 0,0 1 0 0,0 3 0 16,4 4 9-16,-8 4 0 0,-1-1 0 0,1 5 0 15,4 4 11-15,-4-1 7 0,-5 1 2 0,9 3 0 16,-4-3 6-16,-1 3 2 0,1-3 0 0,0-4 0 16,-1 3-28-16,1-3 0 0,0-1 0 0,-1-3 0 15</inkml:trace>
</inkml:ink>
</file>

<file path=ppt/ink/ink3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39:51.36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1 161 345 0,'0'0'15'0,"0"0"4"0,0 0-19 0,0 0 0 16,0 0 0-16,0 0 0 0,0 0 291 0,0 0 54 15,0 0 11-15,0 0 3 0,0 0-188 0,0 0-38 16,0 0-7-16,0 0-2 0,0 0-47 0,-4 8-9 16,8-4-3-16,-4 8 0 0,0-5-14 0,0 1-3 15,0 4-1-15,0 3 0 0,0 0-34 0,0 5-13 16,0-5 11-16,0 8-11 0,0-4 14 0,5 5-3 16,-5-5-1-16,0 4 0 0,0-4-10 0,0 0 0 15,4 1 9-15,-4-1-9 0,0 0 0 0,4 1 0 16,1-5 0-16,-5-4 8 15,0-3-54-15,0-8-10 0,0 0-3 0,0 0-1018 0</inkml:trace>
  <inkml:trace contextRef="#ctx0" brushRef="#br0" timeOffset="909">556 277 633 0,'0'0'56'0,"0"0"-44"0,0 0-12 0,0 0 0 0,0 0 174 0,-4-4 33 16,-1-4 6-16,-3 5 2 0,3-1-66 0,-3-4-13 15,3 8-2-15,5 0-1 0,0 0-45 0,-8-4-10 16,3 4-2-16,-3 0 0 0,-1 4-31 0,0 0-6 15,1 4-2-15,-1 3 0 0,0 5-15 0,1-1-3 16,-1 4-1-16,0-3 0 0,5 3-18 0,-5-4 0 16,5 5 8-16,0-1-8 0,-1 0 0 0,5-3 0 15,0-1 0-15,0-3 0 0,5-1 0 0,-5-3 0 16,0-8 0-16,0 0 0 0,0 0 0 0,0 0 8 16,17 0-8-16,-4-8 0 0,0-3 9 0,0-5-9 15,0 1 0-15,0-5 9 0,0 1-9 0,4 0-11 16,-4-8 3-16,5 4 0 0,-10-4-3 0,5-4 0 15,0 4 0-15,-4 0 0 0,-5 0 11 0,5 0 0 16,-5 0 0-16,-4 4 0 0,5 0 0 0,-5 0 0 16,0 4 0-16,0 3 0 0,-5 5 16 0,1-1-2 15,4 0 0-15,0 12 0 0,-4-3 8 0,4 3 2 0,-9 0 0 0,9 0 0 16,-4 7-15-16,-1 1-9 0,-3 7 12 0,3-3-12 16,5 7 8-16,0 1-8 0,0-1 0 0,0 8 0 15,0 0 10-15,0 0-2 16,0 0 0-16,9 0 0 0,-5 0-8 0,5 0 0 0,4-4 0 0,-4 0 0 15,4 0 10-15,-5 0-10 0,5 0 12 0,5-4-12 16,-5 1 0-16,4-5 0 0,-4 1 0 0,4-1-746 16,-4-7-156-16</inkml:trace>
</inkml:ink>
</file>

<file path=ppt/ink/ink3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0:00.66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165 88 540 0,'0'0'24'0,"0"0"4"0,0 0-28 0,0 0 0 0,0 0 0 0,0 0 0 16,0 0 52-16,0 0 4 0,0 0 0 0,0 0 1 15,0 0-12-15,0 0-2 0,0 0-1 0,0 0 0 16,9-7 2-16,-9 7 1 0,0 0 0 0,4-8 0 16,-4 8 26-16,9-8 5 0,-9 8 0 0,0 0 1 15,0 0 7-15,0 0 2 0,9-7 0 0,-9 7 0 16,0 0-8-16,4-8-2 0,0 0 0 0,-4 8 0 0,9-8-19 0,-9 8-4 15,0 0-1-15,4-7 0 0,-4 7-18 0,0 0-4 16,0 0-1-16,0 0 0 0,0 0-2 0,0 0-1 16,5-8 0-16,-5 8 0 0,0 0-2 0,0 0-1 15,-9-4 0-15,5 4 0 0,-5 0-13 0,0 4-2 16,-4 0-8-16,0 4 12 0,0-5-12 0,-4 5 0 16,-5 0 8-16,5 3-8 0,4 1 0 0,0 3 0 15,0 1 0-15,4-5 0 0,1 1-14 0,-1-1 1 16,-4 1 0-16,0-4 0 0,9 3 13 0,-1-3 0 15,5-8 0-15,0 0 0 0,0 0 0 0,9 12 0 16,-5-1 0-16,9-3 0 0,-4 0 0 0,4-1 0 16,0 5 8-16,4-1-8 0,-4-3 0 0,0 0 0 15,0-1 0-15,5 1 0 0,-5 4 0 0,0-1 0 16,0-3 0-16,-5 0 0 0,1-1 0 0,0 1 0 16,-1 0 0-16,-3 0 0 0,3-1 0 0,-8 1 0 15,0 0 0-15,0-8 0 0,-4 7 20 0,0 5 3 0,-5-4 1 16,0-5 0-16,1 1 6 0,-10 4 2 0,5-4 0 0,-4 4 0 15,4-1-22-15,-4-3-10 0,4 0 10 0,0 0-10 16,0-4 0-16,0 4 0 0,0 0-11 0,13-4 11 31,0 0-87-31,0 0-9 0,-9 0-3 0,9 0-945 0</inkml:trace>
  <inkml:trace contextRef="#ctx0" brushRef="#br0" timeOffset="303">482 142 1267 0,'0'0'112'0,"0"0"-89"0,0 0-23 0,0 0 0 0,0 0 112 0,0 0 19 16,0 0 3-16,0 0 1 0,-5 8-27 0,1 0-4 16,4 3-2-16,0 5 0 0,4-5-56 0,-4 5-11 15,5-1-3-15,-1 1 0 0,0-5-18 0,5-3-4 16,0 3-1-16,-5 1 0 0,5-1 1 0,4-3 0 15,-9 4 0-15,9-5 0 0,-9 1 1 0,5-4 0 16,-9-4 0-16,0 0 0 0,0 0 23 0,0 0 5 16,0 0 1-16,0 0 0 0,0 0-12 0,13-4-3 15,0-4 0-15,-4 1 0 0,4-1 15 0,0-4 4 16,-4-3 0-16,4 3 0 0,0-3-34 0,0 0-10 16,0 3 0-16,0-3 0 0,0-1 0 0,-5 1 0 0,1 3-10 15,4 1-799-15,0 3-160 16</inkml:trace>
  <inkml:trace contextRef="#ctx0" brushRef="#br0" timeOffset="609">1223 0 1094 0,'0'0'97'0,"0"0"-77"15,0 0-20-15,0 0 0 0,0 0 157 0,0 0 28 16,0 0 6-16,0 0 1 0,-9 4-78 0,1-1-15 16,-5 5-3-16,0 0-1 0,0 0-46 0,0-1-9 15,0 5-1-15,0-1-1 0,0 5-18 0,0-1-4 16,4 1-1-16,0 3 0 0,1 0-15 0,3 0 0 16,1 1 0-16,4-1 0 0,-4 0 0 0,4-3 0 15,4-1 0-15,0 0 0 0,1-3 0 0,3 0 0 16,1-5 0-16,8 5 0 0,5-4 0 0,0-8 0 15,-1 0 0-15,1 0 0 0,0 0 0 0,4-4 0 16,0 0 0-16,-5-4 9 16,5 4-73-16,0 4-16 0,-8-7-2 0</inkml:trace>
</inkml:ink>
</file>

<file path=ppt/ink/ink3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0:14.74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187 435 345 0,'0'0'31'0,"0"0"-31"0,0 0 0 0,0 0 0 15,-9-4 245-15,5-4 43 0,0 5 9 0,4 3 2 16,0-8-127-16,-5 0-26 0,1 0-5 0,0 5-1 15,4 3-40-15,-5-4-8 0,-3-4-1 0,8 8-1 16,0 0-48-16,0 0-10 0,-9 0-1 0,5 0-1 16,-1 4-14-16,-3 4-4 0,-1-1 0 0,0 1 0 0,1 4-3 0,-1 3-1 15,-4 8 0-15,0 0 0 16,4 0-8-16,1 4 8 0,-5 0-8 0,4 0 8 16,5-4-8-16,-5 0 0 0,5 4 0 0,4-3 0 0,-5-1 0 15,10-4 0-15,-5 0 0 0,4-3 0 0,5-1 0 0,-5-3 0 16,0-5 0-16,-4-7 0 0,13 8 0 0,0-8-9 15,-4-4 9-15,8-4-13 16,-4 1-19-16,0-9-4 0,0 1-1 0,0-4 0 16,0-1 1-16,0-3 1 0,0 4 0 0,-4-4 0 0,-9 7 35 0,4-3 0 15,1 8 0-15,-1-5 0 0,5 5 23 0,-9 11 11 16,0 0 2-16,0 0 1 0,0 0 16 0,0 0 3 16,-5 11 1-16,5 1 0 0,5 3-11 0,-1 1-2 15,-8-5-1-15,8 8 0 0,0-3-13 0,1-5-2 16,-1 1-1-16,0 0 0 0,5-1-27 0,0-3 0 15,-1 0 8-15,-8-8-823 16,9 0-164-16</inkml:trace>
  <inkml:trace contextRef="#ctx0" brushRef="#br0" timeOffset="350">764 393 748 0,'0'0'33'0,"0"0"7"0,0 0-32 0,0 0-8 15,0 0 0-15,0 0 0 0,-5 11 284 0,5 1 56 16,-4 3 10-16,4 4 2 0,0 1-202 0,0 3-41 16,0 0-8-16,4 4-1 0,1 4-49 0,-1-4-10 15,-4 0-1-15,0 0-1 0,0 0-26 0,0-4-5 16,4 0 0-16,1 0-8 0,-5-4 0 0,0 0 0 16,0-7 0-16,0 3 0 15,-5-3-144-15,5-4-22 0,0-8-5 0,-4 4-780 0</inkml:trace>
  <inkml:trace contextRef="#ctx0" brushRef="#br0" timeOffset="578">664 554 172 0,'-9'-30'8'0,"9"14"1"0,0-3-9 0,0 0 0 0,5-1 0 15,-1 5 0-15,0 0 424 0,1-1 84 0,3 5 16 0,1-1 3 16,0 4-337-16,-1-3-67 0,5 3-14 0,5 0-2 16,-1 5-52-16,0-1-11 0,5 4-1 0,0-4-1 15,-1 8-23-15,5 0-5 0,5-1-1 0,-10 1 0 16,5 0 3-16,-4 4 0 0,4-1 0 0,-9 5 0 15,1 0-3-15,-5 3 0 0,-5 0 0 0,-3 5 0 16,-5 3 0-16,0 0 0 0,0-4 0 0,0 8 0 16,-13-4-1-16,0 0-1 0,-9 4 0 0,5 0 0 15,-5-4-11-15,0 1 0 0,5-5 9 0,0 0-9 16,4-3-65-16,0-1-18 0,4-7-3 16,0-1-1-16,9-7-109 0,0 0-21 0</inkml:trace>
  <inkml:trace contextRef="#ctx0" brushRef="#br0" timeOffset="816">1193 470 748 0,'0'0'67'0,"0"0"-54"16,13 4-13-16,-13-4 0 0,8 7 272 0,1 9 51 15,-5-5 10-15,5 1 3 0,-9-1-168 0,4 1-34 16,1 3-6-16,-1 1-2 0,-4-16-58 0,4 7-11 16,1 5-2-16,-5-12-1 0,0 0-27 0,8 4-6 15,5 0-1-15,-4 0 0 0,-9-4-8 0,13-4-3 16,0-4 0-16,0 0 0 0,-4-3-9 0,-1-1 0 15,5-3 9-15,0-1-9 0,-8 1 0 0,3-4 0 16,-3 7-10-16,-5-3 10 0,0-1 0 0,-5 1 0 16,1 3 0-16,-5 5 0 0,1-5-10 0,-1 4 10 15,-4 8-8-15,0-4 8 0,0 4-24 0,4 4 1 0,-4-4 0 0,5 8-759 16,-1-4-152 0</inkml:trace>
  <inkml:trace contextRef="#ctx0" brushRef="#br0" timeOffset="984">1522 404 2127 0,'13'12'94'0,"-13"-12"20"16,9 7-91-16,-5 1-23 0,1 0 0 0,3 3 0 0,-3-3 84 16,3 4 13-16,-3-1 3 0,3 1 0 0,-3-1-74 0,-1 1-14 15,0-1-4-15,1-3 0 16,-1 0-68-16,-4-8-15 0,0 0-2 0</inkml:trace>
  <inkml:trace contextRef="#ctx0" brushRef="#br0" timeOffset="1117">1574 119 1764 0,'0'0'78'0,"0"0"16"0,0 0-75 0,0 0-19 16,5 12 0-16,-5-1 0 0,0-3 16 0,4 3-1 15,0-3 0-15</inkml:trace>
  <inkml:trace contextRef="#ctx0" brushRef="#br0" timeOffset="1447">1813 393 1645 0,'4'7'72'0,"0"1"16"0,1 0-70 0,-1 3-18 0,-4 1 0 0,4 3 0 16,1-3 137-16,-1-1 24 0,-4 1 5 0,0-1 1 16,4 1-90-16,-4-4-17 0,0-8-4 0,0 0-1 15,9 4-35-15,-5-1-6 0,-4-3-2 0,9 0 0 16,-5 0-12-16,5-3 0 0,0-9 0 0,-1 0 0 16,5 1-28-16,0-1-6 15,-4-3-1-15,4-4 0 0,0 3 4 0,0 1 1 0,0-1 0 0,0 1 0 16,0 3 21-16,0 1 9 0,-4-1-8 0,4 5 8 0,0 7 8 0,-13 0 6 15,0 0 2-15,8 7 0 0,5 1 30 0,-4 0 6 16,-5 3 2-16,1 5 0 0,-1-1-8 0,0 1-2 16,-4-1 0-16,5 4 0 0,-5-3-20 0,0 3-5 15,4-8-1-15,-4 1 0 0,0 0-18 0,0-1 0 16,0-11 0-16,0 0 0 16,0 0-161-16,0 0-27 0,0 0-4 0</inkml:trace>
  <inkml:trace contextRef="#ctx0" brushRef="#br0" timeOffset="1642">2229 0 2253 0,'0'0'49'0,"0"0"11"0,8 11 1 0,-3 8 3 0,-1-3-51 0,-4 7-13 0,4-4 0 0,1 8 0 16,3 4 84-16,-3-4 13 0,-1 4 3 0,0 3 1 15,1 1-53-15,-5 4-10 0,0-5-2 0,0 5-1 16,4 3-24-16,-4-7-11 0,0 0 10 0,0 3-10 31,0-3-72-31,0 0-20 0,0-5-4 0,-4-3-1034 0</inkml:trace>
  <inkml:trace contextRef="#ctx0" brushRef="#br0" timeOffset="1809">2081 262 1612 0,'0'0'144'0,"0"0"-116"0,0 0-28 0,0 0 0 0,9 3 167 0,0-3 27 15,4 0 6-15,-5 4 0 0,5-4-88 0,5 8-17 16,-1-4-4-16,9 4-1 0,0-8-42 0,0 3-8 16,4 1-1-16,1 0-1 0,-1 0-26 0,-4-4-4 15,4 0-8-15,1 0 11 16,3-4-98-16,-3 0-19 0,-5 0-4 0</inkml:trace>
  <inkml:trace contextRef="#ctx0" brushRef="#br0" timeOffset="2109">2849 423 1555 0,'0'0'138'15,"0"0"-110"-15,8 8-28 0,-3 0 0 16,8 0 160-16,-9-5 26 0,5 5 6 0,-1-4 0 16,1 4-108-16,0-1-21 0,-1 1-5 0,5-4-1 0,-4 4-34 0,0-8-7 15,-1 3-2-15,-8-3 0 16,0 0-157-16,0 0-31 0</inkml:trace>
  <inkml:trace contextRef="#ctx0" brushRef="#br0" timeOffset="2228">2879 289 345 0,'0'0'31'0,"0"0"-31"16,0 0 0-16,9-4 0 0,4 0 400 0,-5 4 73 16,1 4 15-16,0 0 4 0,-1-1-334 0,1 5-66 15,0 0-14-15,4 3-2 0,0-3-66 0,-5 0-10 16,5-4 0-16</inkml:trace>
</inkml:ink>
</file>

<file path=ppt/ink/ink3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0:23.04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468 173 1558 0,'0'0'34'0,"0"0"7"0,4-7 2 0,-4 3 1 0,4-4-35 0,-4-3-9 0,-4 3 0 0,0 0 0 16,-1 4 106-16,5-3 19 0,0-1 4 0,0 8 1 16,-4-4-35-16,-5 4-7 0,5-4-2 0,4 4 0 15,-9-4-17-15,9 4-3 0,0 0-1 0,-8 4 0 16,-1 4-20-16,-4 0-4 0,4 3-1 0,1 5 0 16,3 3-23-16,-3 0-5 0,3 8 0 0,1 8-1 15,-5 0-2-15,5 3 0 0,-5 4 0 0,-4 1 0 16,13-1-9-16,-4 1 0 0,-5-5 0 0,5 5 0 15,0-5 0-15,4-3 0 0,0 3 0 0,-5-3 0 16,1-8 0-16,4 0 0 0,-4 4 0 0,4-8 0 16,-5-4-48-16,1-4-11 0,4-3-2 15,0 0-1-15,-4-9-170 0,4-3-33 0,-18-7-7 0,1-1-2 0</inkml:trace>
  <inkml:trace contextRef="#ctx0" brushRef="#br0" timeOffset="150">0 501 2293 0,'0'0'50'0,"0"-4"10"0,0 4 3 0,0 0 2 0,4-8-52 0,9 1-13 16,0 7 0-16,4-4 0 0,-4 0 67 0,9 0 10 16,4-4 3-16,0 8 0 0,9-3-51 0,-5 3-9 15,0 0-3-15,1-4 0 0,3 4-8 0,1-4-1 16,0 4-8-16,-1-4 12 16,-3 0-51-16,-1 4-10 0,-4-4-3 0,0 1-1081 0</inkml:trace>
  <inkml:trace contextRef="#ctx0" brushRef="#br0" timeOffset="334">745 0 2026 0,'0'0'90'16,"0"8"18"-16,5 7-86 0,-1 1-22 0,-4-1 0 0,4 4 0 15,-4 4 87-15,0 4 13 0,0-7 2 0,-4 10 1 0,4 1-42 0,-4 4-8 16,-1 0-1-16,1-1-1 0,0 1-39 15,-1 0-12-15,1 3 0 0,-5-3-761 16,5-4-158-16</inkml:trace>
  <inkml:trace contextRef="#ctx0" brushRef="#br0" timeOffset="667">997 459 1209 0,'0'0'108'0,"0"-8"-87"16,-5 0-21-16,5 1 0 0,-8 3 172 0,3 0 31 16,5 4 5-16,-8 0 2 0,-1 0-79 0,-4 8-16 15,4-5-3-15,1 9-1 0,-5-1-62 0,0 1-12 16,-5 3-2-16,10 1-1 0,-1-1-21 0,-4 1-4 16,4-1-1-16,5-3 0 0,0 3-8 0,4-3 8 0,-5-1-8 0,1 1 8 15,4-1-8-15,4-3 0 0,-4-8 9 0,5 4-9 16,-5-4 0-16,8 8 0 0,-8-8 0 0,13 0 0 15,-4 0-12-15,4 0-8 0,0-4 0 0,4 0-1 16,-4 0 5-16,0 4 0 0,0-4 1 0,-4 4 0 16,4 4 3-16,-4 0 1 0,-1 0 0 0,-3 0 0 15,3 3 34-15,-3 1 6 0,3 0 2 0,-8-8 0 16,5 7-9-16,-5-7-2 0,0 0 0 0,4 4 0 16,-4-4-12-16,9 4-8 0,-1-4 8 0,-8 0-8 15,9-8-78-15,0 1-20 0,-5-1-4 16</inkml:trace>
  <inkml:trace contextRef="#ctx0" brushRef="#br0" timeOffset="855">1348 19 1785 0,'0'0'79'0,"0"0"17"16,4 8-77-16,5 0-19 0,-9-1 0 0,4 5 0 0,0 3 115 0,-4 5 19 15,5-5 4-15,-5 12 1 0,0 0-58 0,0 4-11 16,0 4-2-16,0 3-1 0,0 1-11 0,-5-1-3 15,5 1 0-15,-4-1 0 0,4 1-42 0,-4-1-11 16,4 1 0-16,-5-1 0 16,1-11-25-16,4 4-7 0,-4 0-2 0,4-8-751 15,-9-4-151-15</inkml:trace>
  <inkml:trace contextRef="#ctx0" brushRef="#br0" timeOffset="1010">1127 420 748 0,'0'0'67'0,"8"-4"-54"0,1-3-13 0,8 3 0 16,1 0 312-16,8 0 60 0,4 4 12 0,0 0 3 16,5 0-216-16,-5 0-43 0,5 0-9 0,-5 0-2 15,1 0-59-15,-5 0-12 0,0 0-2 0,0-4-1 16,0 0-139-16,-5 4-28 16,-3-4-6-16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6:25.81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43 258 288 0,'0'0'25'0,"0"0"-25"16,0 0 0-16,0 0 0 0,0 0 248 0,0 0 44 0,-8-3 8 15,8 3 3-15,-9-4-175 0,9 4-36 0,0 0-6 0,0 0-2 16,0 0-33-16,0 0-7 0,0 0-2 15,0 0 0-15,0 0-29 0,0 0-5 0,0 0-8 0,17 4 11 16,-4-1 5-16,5-3 2 0,-5 0 0 0,4-3 0 16,5-1-2-16,-1 4 0 0,-3-4 0 0,3 0 0 15,-3 0-16-15,-1 4 8 0,0-4-8 0,1 4 0 16,-5-4-77 0,0 4-23-16,0 4-4 0</inkml:trace>
  <inkml:trace contextRef="#ctx0" brushRef="#br0" timeOffset="189">113 278 806 0,'-5'3'72'0,"1"5"-58"16,0 0-14-16,4 3 0 0,-9 9 149 0,5-5 27 16,-1 1 6-16,1 3 1 0,0 4-74 0,4-4-14 15,-5 4-3-15,5 4-1 0,0 0-39 0,0 4-8 16,5-4-2-16,-5 0 0 0,4 4-25 0,-4-4-5 15,4 0 0-15,1 4-1 16,3-8-80-16,-3 4-16 0,-1-4-3 0</inkml:trace>
  <inkml:trace contextRef="#ctx0" brushRef="#br0" timeOffset="398">0 632 1407 0,'4'-11'62'0,"-4"11"14"0,0 0-61 0,5 0-15 0,-1-4 0 0,0 0 0 16,5 4 100-16,0-4 16 0,-5-4 4 0,9 8 1 15,-4-4-57-15,8 1-12 0,-4-1-3 0,4 0 0 16,1 0-21-16,-1 0-5 0,0 0-1 0,5 4 0 16,-5 0-14-16,-4-4-8 0,9 4 10 0,-5-3-10 15,-4 3-62-15,5 0-18 0,-1 3-4 0</inkml:trace>
  <inkml:trace contextRef="#ctx0" brushRef="#br0" timeOffset="841">446 705 1328 0,'0'0'59'0,"0"0"12"0,0 0-57 0,0 0-14 15,0 0 0-15,0 0 0 0,0 0 56 0,9-7 8 16,0-1 1-16,4-4 1 0,0 5-18 0,4-1-3 16,-4-4-1-16,4 5 0 0,1-5-12 0,-1 4-4 15,0-3 0-15,1-1 0 0,-5 1-8 0,0-1-3 16,-5 1 0-16,1 3 0 0,0-4-8 0,-5 5-1 15,0-5-8-15,5 1 12 0,-9 3-4 0,0-4-8 0,0 5 11 16,-9-5-11-16,5 4 9 0,0 4-9 0,-1-3 0 0,-3 3 9 16,-5-4 11-16,0 4 1 0,4 0 1 0,0 4 0 15,-4 4-22-15,0-4 0 0,0 4 0 0,0 0 8 16,5 0-8-16,-1 7-13 0,-4-3 3 0,0 8 1 16,9-5 9-16,-1 5 0 0,1-5 0 0,0 8-8 15,4-3 8-15,0-1-10 0,0 1 10 0,8-1-10 16,1-3 10-16,0-5 0 0,-5 5 0 0,9-4 0 15,-4 3 8-15,4-3 6 0,0-4 2 0,0 3 0 16,4-3-25-16,0 0-5 0,1-4-1 0,-1 0 0 16,0-4-1-16,1 0 0 0,-1-3 0 0,0-1-843 15</inkml:trace>
  <inkml:trace contextRef="#ctx0" brushRef="#br0" timeOffset="1436">915 401 748 0,'0'0'67'0,"0"0"-54"0,0 12-13 0,0-1 0 16,4 1 149-16,-4-1 27 0,0 1 6 0,0-1 1 15,0 5-85-15,0-5-17 0,0 5-3 0,4-5-1 16,1 1-35-16,-5-1-7 0,0 1-2 0,4 3 0 16,-4-7-21-16,0 4-4 0,0-12 0 0,4 11-8 15,-8-3 10-15,4-8-10 0,0 0 8 0,0 0-8 16,0 0 0-16,0 0 0 0,0 0-12 0,4-12 12 16,1 1-24-16,-1-1 4 0,-4-3 0 0,4-1 0 15,1 1-3-15,-1 0 0 0,-4-5 0 0,4 5 0 16,5 3 10-16,-5 1 1 0,1-1 1 0,-1 4 0 15,-4 8 11-15,4-7 0 0,-4 7 0 0,0 0 0 16,0 0 39-16,0 0 3 0,0 0 1 0,13 7 0 16,-8 5-11-16,3-4-1 0,-3 3-1 0,-1 1 0 0,5 3 6 15,-5-3 0-15,0-1 1 0,1 5 0 0,-1-1-24 16,5-3-5-16,-5-5 0 0,-4 5-8 0,0-12 8 0,4 8-8 16,1-1 0-16,-5-7 0 0,0 0 12 0,0 0-2 15,0 0 0-15,0 0 0 0,0 0-10 0,0 0 0 16,4-7 0-16,5-1 0 0,-5-4-18 0,0 1 1 15,5-1 0-15,-5-3 0 16,1 3-30-16,-1 1-5 0,0-5-2 0,1 5 0 0,-1-1 34 0,5 1 6 16,-5 3 2-16,5 0 0 0,-1 1 0 0,1 3 1 15,-9 4 0-15,0 0 0 0,13-4 25 0,-13 4 5 16,0 0 1-16,0 0 0 0,9 4 15 0,-1 3 3 16,1 1 1-16,0 0 0 0,-5 3-7 0,0 1 0 15,-4 0-1-15,5-5 0 0,-1 5-5 0,0-1-1 16,1 1 0-16,-1 3 0 0,-4-3-13 0,4-1-4 15,1 1 0-15,-1-4 0 16,-4-8-130-16,0 0-26 0</inkml:trace>
  <inkml:trace contextRef="#ctx0" brushRef="#br0" timeOffset="1890">1569 428 633 0,'0'0'56'0,"0"0"-44"16,0-8-12-16,4-3 0 0,-4 3 184 0,-4 0 34 16,0 1 7-16,4 7 2 0,0-8-127 0,0 8-24 15,-5-4-6-15,5 4-1 0,0 0-37 0,0 0-8 16,0 0-2-16,0 0 0 0,-8 0-7 0,3 8-2 15,1-4 0-15,0 7 0 0,-5-3-13 0,5 3 8 16,-1 1-8-16,1-1 0 0,-5 5 9 0,9-1-9 16,-4 1 8-16,4-1-8 0,-4 1 0 0,4-1 0 15,-5-3 0-15,5-1 0 0,5-3 0 0,-1 3 0 16,-4-11-11-16,0 0 11 0,0 0-21 0,9 0 1 16,-9 0 0-16,8 4 0 0,1-8-1 0,0 0 0 15,-1-3 0-15,5-1 0 0,-8 0 21 0,3-3 0 16,1 3 0-16,4-7 0 0,-4 3-9 0,-1 1-1 15,1-5 0-15,-5 1 0 0,5 7 10 0,0-4 0 16,-1 5 0-16,-8 7 0 0,0 0 12 0,9 0-1 0,-9 0-1 16,9 7 0-16,-5 1 44 0,5 4 9 0,-9-1 1 0,4 5 1 15,5-1-10-15,-5 1-3 0,-4-1 0 0,0 0 0 16,0-3-32-16,4 3-6 0,1-3-2 0,-5-1 0 16,4 1-20-16,0-4-5 0,5-4-1 0,-9-4-930 15</inkml:trace>
  <inkml:trace contextRef="#ctx0" brushRef="#br0" timeOffset="2164">1833 12 403 0,'5'-4'36'0,"-5"0"-36"15,4 4 0-15,-4 0 0 0,4-4 284 0,-4 4 49 16,0 0 11-16,5 4 1 0,-5 0-195 0,4 4-39 16,0-1-8-16,1 5-2 0,-5 3-30 0,4 1-7 15,0 3 0-15,-4 0-1 0,5 1-15 0,-5 3-4 16,0 4 0-16,-5 0 0 0,5 3-5 0,0 1-2 16,0-4 0-16,0 8 0 0,5 0-37 0,-1-5 0 15,-4 1 0-15,4 4 0 16,1-4-49-16,-1 3-8 0,0-3-2 0,1 0-1002 0</inkml:trace>
  <inkml:trace contextRef="#ctx0" brushRef="#br0" timeOffset="2582">2120 416 345 0,'0'0'15'0,"0"0"4"15,0 0-19-15,0 0 0 0,0 0 0 0,0 0 0 0,0 0 225 0,17 4 42 16,-4-4 8-16,0-4 1 0,-13 4-180 0,17 0-37 16,1-3-7-16,-5-1-2 0,4 0-26 0,-4 0-6 15,-4 0-1-15,-1 0 0 0,5-3-17 0,0 3 0 16,-4-4 0-16,0 0-9 0,-1 1 9 0,1-5-10 15,-5 0 10-15,1 5-10 0,-1-1 10 0,0 0 0 16,-4 1 0-16,0-5 0 0,0 4 0 0,0-3 8 16,-4 3-8-16,0-3 11 0,-5 3 4 0,5-4 1 15,-5 1 0-15,0 3 0 0,1-4-5 0,-5 5-1 16,8 3 0-16,5 4 0 0,-8 4-10 0,-1 0 12 16,0-1-12-16,5 5 12 0,-5 4-12 0,1-1-11 15,-1 5 3-15,5-1 0 0,-5 0 8 0,5 1-8 16,-1 3 8-16,-3 0-8 0,8 1 8 0,4-1 0 15,-4 0 0-15,9 1-8 0,-1-5 8 0,1 0 0 0,4 1 0 16,4-1 0-16,-4 1 0 0,5-5 0 16,8 5 0-16,-5-5-730 0</inkml:trace>
</inkml:ink>
</file>

<file path=ppt/ink/ink3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0:24.85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164 89 864 0,'0'0'38'0,"0"0"8"0,0 0-37 0,0 0-9 15,0 0 0-15,0 0 0 0,0 0 260 0,0 0 51 0,0 0 9 0,0 11 3 16,5-3-185-16,-5 7-37 16,0 4-7-16,0 5-2 0,0 3-28 0,-5 3-7 0,-3-3-1 0,3 8 0 15,-8 0-36-15,5 3-8 0,-1 1-2 0,-4 3 0 16,-4-7 10-16,-1 3 1 0,5 1 1 0,-4-4 0 31,0-5-66-31,8-3-14 0,0 0-2 0,5-7-1 0,0-5-48 0,4-3-10 16,0-12-1-16,0 0-535 0,0 0-106 0</inkml:trace>
  <inkml:trace contextRef="#ctx0" brushRef="#br0" timeOffset="296">121 100 1796 0,'17'-11'80'0,"-17"11"16"0,0 0-77 0,0 0-19 16,9-4 0-16,0 8 0 16,-9-4 116-16,8 11 19 0,-3 5 4 0,3 3 1 0,-3 8-64 0,3 0-13 15,-3 0-3-15,-1 7 0 0,0 1-3 0,1 4-1 16,3-9 0-16,-3 9 0 0,-1-4-44 0,5-1-12 15,-5-7 0-15,1 4 0 0,-1-8 0 0,0 4 0 16,-4-4 0-16,0-3 0 0,0-5-20 0,-4 0 0 16,-5-3 0-16,5-4 0 15,-5-1-147-15,5-3-29 0,-9-4-5 0,4 0-2 16,0 0 94-16,-4-4 18 0,5-7 4 0,-5 7 1 16,4-4 28-16,-4 1 6 0,4-1 0 0,1 4 1 0,8 4 145 0,0 0 29 15,-5-8 5-15,5 8 2 0,0 0-2 0,0-7 0 16,9 3 0-16,0-4 0 0,-1 0-51 0,10 1-10 0,-1 3-3 15,5-4 0-15,-5-4-41 0,9 5-9 0,-4-5-2 0,4 1 0 32,-4-5-90-32,-1 5-18 0,5-9-4 0,0 1-963 0</inkml:trace>
  <inkml:trace contextRef="#ctx0" brushRef="#br0" timeOffset="491">672 0 2343 0,'0'0'52'0,"0"0"10"0,0 0 2 0,0 0 2 0,0 0-53 0,0 0-13 0,0 0 0 0,0 0 0 15,-5 8 84-15,1 7 15 0,-5-3 2 0,5 7 1 16,-5 4-64-16,1 4-13 0,3 4-2 0,1 7-1 0,-5-3-10 0,1 4-1 16,-1 3-1-16,0-4 0 0,1 5-10 15,3-5 0-15,-3-3 0 0,3 0 0 0,-3-4 8 0,3-4-8 16,1-1 0-16,4-2 8 16,0-1-28-16,4-4-5 0,-4-7-2 0,0-1 0 15,0-11-145-15,0 0-28 0,13 0-7 0,0-8-1 0</inkml:trace>
  <inkml:trace contextRef="#ctx0" brushRef="#br0" timeOffset="681">823 58 1882 0,'0'0'84'0,"0"0"16"0,0 0-80 0,0 0-20 16,0 0 0-16,9 4 0 0,-9 7 88 0,4 1 12 16,1-1 4-16,-5 9 0 0,4 3-32 0,-4 4-7 15,0 3-1-15,0 5 0 0,0 7 0 0,0 1 0 16,0 3 0-16,0 0 0 0,-4-3-41 0,-1 3-9 15,1 0-2-15,0 0 0 0,-5-3-12 0,-4-1 0 0,4-3 0 16,1 3 0 0,-5-3-32-16,-5-5-10 0,1-3-2 0,-5-4 0 15,1-4-180-15,3-7-37 0</inkml:trace>
  <inkml:trace contextRef="#ctx0" brushRef="#br0" timeOffset="827">329 462 115 0,'5'-31'10'0,"3"20"-10"0,1-5 0 0,4 1 0 15,0 0 443-15,9-1 86 0,-5 1 18 0,9 3 3 16,-4 5-347-16,4-1-70 0,4 4-13 0,0 0-4 0,5 4-49 0,-5-4-11 16,5 4-1-16,0 0-1 0,-5 4-35 0,0 0-7 15,1-4-2-15,-1 4 0 16,-4 0-192-16,-4 0-38 0</inkml:trace>
  <inkml:trace contextRef="#ctx0" brushRef="#br0" timeOffset="1010">1170 343 1940 0,'4'11'86'0,"1"-3"18"0,-1 0-84 0,-4 3-20 16,0 1 0-16,4-1 0 0,-4 5 100 0,0-5 15 16,5 1 3-16,-1 3 1 0,-4 1-51 0,0-5-9 15,0 1-3-15,-4 0 0 0,4-5-40 0,-5 1-16 16,5-8 11-16,-4 8-11 15,-5-1-128-15,1-3-31 0</inkml:trace>
  <inkml:trace contextRef="#ctx0" brushRef="#br0" timeOffset="1213">1144 11 1382 0,'9'0'123'0,"-9"0"-99"0,8 4-24 0,1 4 0 16,-5 0 151-16,5-1 25 0,0 1 4 0,-5 4 2 16,5-1-74-16,-5 5-16 0,5-1-2 0,-5 1-1 0,0-1-68 15,1-4-13-15,-1 1-8 0,0 0 8 16,1 3-61-16,-5-3-12 0,4-1-3 0,-4 1 0 0</inkml:trace>
  <inkml:trace contextRef="#ctx0" brushRef="#br0" timeOffset="1828">1439 266 1710 0,'0'0'76'0,"0"0"15"0,0 0-73 0,0 0-18 0,0 0 0 0,0 0 0 16,0 7 90-16,0 1 14 0,0 4 4 0,0-1 0 0,0 1-34 0,0-1-6 16,-4 5-2-16,8-1 0 0,-4 1-19 0,0-1-4 15,-4 0-1-15,4 1 0 0,0-5-34 0,0 5-8 16,0-5 0-16,0 1 0 0,0-12 0 0,-5 12 0 15,5-12 0-15,0 0 0 0,0 0 0 0,0 0 0 16,0 0 0-16,0 0 0 0,0 0 0 0,0 0 0 16,5-4 0-16,-1-4 0 15,0-4-24-15,1 1-8 0,3-5 0 0,1 1-1 0,0-4 33 0,4 0 0 16,-5-5 0-16,5 5 0 0,0 0 0 0,0 3 0 16,-4 5 0-16,4-5 0 0,0 5 22 0,0 3 8 15,-4 4 2-15,-1 1 0 0,1-1-10 0,0 8-2 16,-1-1 0-16,1 9 0 0,0-8-6 0,-5 7-2 15,0 5 0-15,1-1 0 0,-5 1 23 0,4 3 4 16,-4 0 1-16,4 0 0 0,-8 1-23 0,4-1-4 16,0-4-1-16,-4 5 0 0,-1-1-12 0,1-4 9 15,-5 5-9-15,1-9 8 16,3 5-51-16,-3-1-10 0,-1-4-3 0,5 1-1134 0</inkml:trace>
  <inkml:trace contextRef="#ctx0" brushRef="#br0" timeOffset="2472">1907 435 345 0,'0'0'31'0,"0"0"-31"0,0 0 0 0,0 0 0 16,0 0 197-16,0 0 34 0,0 0 6 0,0 0 2 15,9 4-56-15,-9-4-11 0,0 0-3 0,8 0 0 16,5-4-72-16,-4 4-14 0,-9 0-3 0,0 0-1 15,13-4-33-15,-4 4-6 0,4-3-2 0,0-5 0 16,0 4-13-16,4-4-2 0,-4 1-1 0,0-5 0 16,0 1-13-16,0-1-9 0,-4 0 12 0,4 5-12 15,0-5 8-15,-9 4-8 0,5-3 0 0,-5-1 0 16,-4-3 10-16,4 3-10 0,-4 12 8 0,-4-7-8 16,-5-1 10-16,1 0-10 0,-5 4 12 0,0 1-12 15,-5-1 16-15,5 4-4 0,-4 4-1 0,-5-1 0 16,-4-3-11-16,9 8 0 0,8 4 0 0,5-1 0 0,-5 5-15 0,5 3-5 15,0 0 0-15,-1 4-1 0,1 0 21 0,0 0 0 16,4 4 0-16,0-3 0 0,4-5 0 0,0 4 0 16,1-8 0-16,3 5 8 0,5-1 3 0,0-4 0 15,-4-3 0-15,4 3 0 0,4-7-11 0,1 4 0 16,-1-5 0-16,5-3 0 16,-9 0-127-16,4-4-27 0</inkml:trace>
</inkml:ink>
</file>

<file path=ppt/ink/ink3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0:30.28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116 491 1119 0,'0'0'24'0,"0"0"6"0,0 0 1 0,0 0 1 0,-4 8-32 0,-5 4 0 16,5-9 0-16,-5 5 0 0,5 0 80 0,-5 0 9 16,0 3 3-16,1-3 0 0,3 3-19 0,-3 1-3 15,3-1-1-15,-3 5 0 0,-5-1-3 0,8 1-1 16,-3-1 0-16,3 4 0 0,1-3-21 0,4 3-4 16,0-3 0-16,4-1-1 0,-4 0-20 0,5 1-4 15,3-1-1-15,-3 1 0 0,8-9-6 0,-5 5-8 16,1-4 11-16,4-1-11 0,0-7 19 0,4 0-3 15,-4-7-1-15,5-1 0 0,-1 0 9 0,5-7 3 0,-5 3 0 16,0-7 0-16,5 0-5 0,-5-1-1 0,1-3 0 16,-1 0 0-16,0 0 13 0,-4 0 2 0,0 0 1 15,0 0 0-15,0-4 2 0,-4 4 0 0,0-1 0 0,-5 1 0 16,5 4-1-16,-9 0 0 0,0-4 0 0,0 3 0 16,0 5-10-16,-5 0-3 0,1 3 0 0,0 0 0 15,-5 5-10-15,0-1-3 0,1 4 0 0,-5 0 0 16,4 8-2-16,-4 0-1 0,-4 0 0 0,4 4 0 15,0 3-9-15,-5 1-14 0,5-1 3 0,-4 5 1 16,0-1-11-16,-1 1-3 0,5-5 0 0,0 1 0 16,0-5-144-16,5 5-30 0,-1-4-6 0</inkml:trace>
  <inkml:trace contextRef="#ctx0" brushRef="#br0" timeOffset="286">545 584 691 0,'22'4'30'0,"-18"-4"7"0,-4 0-29 0,0 0-8 0,0 0 0 0,0 0 0 15,0 0 349-15,4-4 69 0,-4 4 14 0,9 0 2 16,8-4-296-16,1 4-59 0,-1-4-12 0,0 0-3 16,1 4-36-16,3-4-8 0,1 1-2 0,0-5 0 15,-5 8-18-15,5-4 8 0,-5 0-8 0,5 0 0 16,-9 0 0-16,4 4 0 0,-4-3-15 0,5 3-1117 16</inkml:trace>
  <inkml:trace contextRef="#ctx0" brushRef="#br0" timeOffset="981">1499 453 288 0,'0'0'25'0,"0"0"-25"16,0 0 0-16,0 0 0 0,4-8 267 0,-4 8 48 16,4-8 9-16,-4 8 3 0,-4-7-163 0,4 7-32 15,-4-4-6-15,-1 0-2 0,-3 0-48 0,-1 0-9 16,0 4-3-16,1 0 0 0,-1 0-6 0,-4 8-2 15,4 0 0-15,-4-1 0 0,0 5-12 0,0-1-4 16,0 5 0-16,0-1 0 0,5 1-25 0,-5 3-6 0,0 0-1 0,4 1 0 16,5-1-8-16,-5 0 0 0,0 0 0 0,5-3 0 15,4-1 0-15,4 1 0 0,-4-5 0 16,5-3 0-16,3 0 0 0,1-5 0 0,-9-3 0 0,13 0 0 16,0 0 0-16,0-7 0 0,4 3 0 0,-4-4 0 15,5-3 0-15,-1-5 0 0,0 5 0 0,1-9-11 16,-1 5 11-16,0-4 11 0,1-1-3 0,-1-3 0 15,-4 0 10-15,0 4 2 0,0 0 0 0,0-1 0 16,0-3 9-16,0-4 3 0,-4 0 0 0,-1 0 0 16,1 4-20-16,0-4-4 0,-1 0-8 0,-3 0 12 15,-1-4-12-15,5 4 0 0,-5 4 0 0,0 4 0 16,1 0 0-16,-1 0 0 0,0-1 0 0,1 1 0 0,-1 4 0 16,-4-1 0-16,0 5 0 0,0-5 0 0,0 5 0 0,0 3 0 15,0 8 0-15,0 0 0 0,-9-4 0 0,9 4 0 16,0 0 0-16,-8 0 0 0,8 0 0 0,-9 4 0 15,0 0-13-15,1 7 4 0,-1-3 9 0,5 4 0 16,-9-5 0-16,4 5 0 0,0-1 0 0,5 1 0 16,0 3 0-16,-1 1 0 0,1 3 0 0,-5 4 0 15,9 4 0-15,-4 0 0 0,0 0 0 0,4 0 0 16,-5 4 0-16,5 0 0 0,0 0-9 0,0-1 0 16,0 1 0-16,5-4 0 0,-1-4 9 0,-4 0 0 15,4 1 0-15,5-5 8 0,0-4-8 0,-1 1 9 16,-3-1-9-16,3-3 10 0,-3-1-10 0,3-3 0 15,-3 0 0-15,3-1-11 16,-8-7-24-16,9 4-5 0,0 0 0 0,-9-4-1120 0</inkml:trace>
  <inkml:trace contextRef="#ctx0" brushRef="#br0" timeOffset="1475">1928 445 1152 0,'0'0'51'0,"0"0"10"0,0 0-49 0,0 0-12 0,0 8 0 0,4 3 0 16,1 1 196-16,-1-1 37 0,0 5 7 0,1 3 2 16,-5-3-164-16,4-1-33 0,-4 8-6 0,0-4-2 15,0 1-28-15,0-5-9 0,0-3 0 0,-4 3 0 16,4-7 0-16,-5-1 0 0,1-3 0 0,4-4 0 15,-9 0-162-15,1-4-30 0,8 4-5 16,-5-23-2-16</inkml:trace>
  <inkml:trace contextRef="#ctx0" brushRef="#br0" timeOffset="1630">1867 202 1681 0,'9'0'74'0,"-9"0"16"0,4 0-72 0,1 0-18 15,3 4 0-15,1 4 0 0,-5-4 64 0,1 7 8 16,3-3 3-16,1 4 0 0,0-1-75 0,-5-3-14 16,0-4-3-16,1 7-551 15,-1-7-109-15</inkml:trace>
  <inkml:trace contextRef="#ctx0" brushRef="#br0" timeOffset="2773">2197 491 1717 0,'0'0'37'0,"0"0"8"0,0 0 2 0,0 0 2 0,4 8-39 0,0 0-10 0,-4-8 0 0,9 11 0 16,-9-11 52-16,0 12 8 0,0-4 1 0,-4 3 1 15,4-11-21-15,-5 8-4 0,1 3-1 0,4-3 0 16,0-8-8-16,-9 12-1 0,5-9-1 0,4-3 0 15,0 0-11-15,0 0-3 0,-4 4 0 0,4-4 0 16,0 0-12-16,0 0 0 0,0 0 0 0,0 0 0 16,4-7 0-16,0-5 0 0,1 1-13 0,3-1 4 15,1-3-9-15,0-1-2 0,-1 1 0 0,-3-1 0 0,3 1 12 16,1 3 8-16,0 1-12 0,4-1 12 0,-5-3 0 16,1 7 0-16,0 0 0 0,-1 5 0 0,1-1 17 15,-9 4 1-15,0 0 0 0,9 4 0 0,-5-1 4 0,5 5 1 16,-5 4 0-16,0-1 0 0,-4 5-8 0,5-1-2 15,-5-3 0-15,0 3 0 0,0 4-5 0,0-7-8 16,0 3 11-16,0 1-11 0,-5-5 9 0,5-3-9 16,-4 3 0-16,4-11 9 0,0 0-9 0,0 0 0 15,0 0 9-15,0 0-9 0,0 0 9 0,0 0-9 16,0 0 12-16,0 0-12 0,0 0 9 0,4-7-9 16,1-1 0-16,3-3 9 0,-3-1-9 0,3-3 0 15,1-1 0-15,4 5 0 0,-4-5 0 0,4 1-9 16,0 3 9-16,0-3-10 0,-5 3 10 0,10 1-8 15,-5-5 8-15,0 9-8 0,0-5 8 0,0 4 0 16,0 1 0-16,-5-1-8 0,1 8 8 0,0 0 0 16,-1 0 0-16,1 4-8 0,-9-4 8 0,0 11 0 0,0 1 0 15,0 3 0-15,0 1 0 0,4-1 0 0,-4-3 0 0,0 3 8 16,-4 0-8-16,4-3 0 0,4 3 0 0,-4-3 8 16,0 0-8-16,0-1 0 0,5-3 0 0,-1 3 0 15,-4-3 0-15,4 0 0 0,1-1 0 0,8-3 0 16,-5 4 0-16,1-4 0 0,4 0 0 0,0-4 0 15,0 0 0-15,0-4 0 0,0 0 8 0,4 0-8 16,-4 0 0-16,5-3 0 0,-5-1 0 0,0-4 0 16,0 5 0-16,0-5 12 0,0 4-2 0,0-3-1 15,0-1-9-15,-4 5 0 0,-1-5 0 0,1-3 0 16,-5 3 0-16,1-3 0 0,-5 3 0 0,4-3 0 0,-4-1 0 16,-4 1 0-16,4 3 0 0,-5-7 0 0,1 4 0 15,0 3 0-15,-1-3 0 0,1 3 0 0,-5 4 0 16,5 1 0-16,-1-1 0 0,5 8 0 0,-8 0 0 0,-1 0 0 15,5 4 0-15,-5 4 0 0,5-1 0 0,-1 5 0 16,1-1 0-16,0 1 0 0,-1 3 0 0,1 1 0 16,0-1 0-16,4 1 0 0,-5 3 0 0,1-4-11 15,4 4 3-15,0 1 0 0,0-9 8 0,0 5 0 16,0-1 0-16,4 1 0 0,-4-1 0 0,5-3 0 16,-1-1 0-16,5 1 0 0,-5-1 0 0,5-3 0 15,-1 0 0-15,5-1 0 0,-4-3 0 0,4 0 11 16,0-4-3-16,0 0 0 0,-4-4-8 0,4 0 0 15,0 0 0-15,0-3 0 0,-4-5 0 0,4 1 0 16,0-1 0-16,-5 1 0 0,5-5 0 0,-4 5 0 16,0-5 0-16,4 5 0 0,-5-5 0 0,1 5 0 15,0-1 0-15,-1 0 0 0,1 1 0 0,-5 3 0 0,1 4 0 16,-1 1 0-16,-4 3 0 0,0 0-11 0,0 0 3 16,0 0 0-16,9 0 8 0,-1 7 0 0,-3-3 8 0,-1 4-8 15,-4-8 8-15,4 7-8 0,1 5 8 0,-1 0-8 16,0 3 0-16,-4-3 0 0,-4-1 0 0,8 5 0 15,-4-5 8-15,0-3 4 0,0 3 1 0,-4-3 0 16,4-8 6-16,0 8 1 0,0-8 0 0,0 0 0 16,0 0-20-16,0 0 0 0,0 0 0 0,0 0 0 15,0 0 0-15,0 0 0 0,9-8-9 0,-1-3 9 16,1 3 0-16,0-4 0 0,-1-3 9 0,1 3-9 16,0-3 0-16,-1-1 0 0,5 1 0 0,-4 0 0 0,0 3 0 15,4 1 0-15,0-1 0 0,-9 0 0 0,0 9 0 16,-4 3 0-16,0 0 0 0,9 0 0 0,0 7 16 0,-5 1-3 15,0 0-1-15,-4 7 0 0,0-3-4 0,0 3 0 16,-4 4-8-16,4-3 12 0,0 3-12 0,-4-4 8 16,4 1-8-16,-5-1 0 0,1 1 0 0,4-9 0 15,0 5 0-15,0-12 0 16,0 0-157-16,0 0-25 0,0 0-5 0</inkml:trace>
  <inkml:trace contextRef="#ctx0" brushRef="#br0" timeOffset="3078">3514 337 1796 0,'0'0'40'0,"0"0"8"0,0 0 1 0,0 0 1 15,0 0-40-15,0 0-10 0,-8-8 0 0,3 5 0 0,5 3 69 0,-8-4 12 0,-1 4 3 0,0 0 0 16,5 4-64-16,-5-1-20 0,1 1 10 0,-1 4-10 16,0-4 0-16,5 4 0 0,0-5 0 0,-1 5 0 15,5 0 0-15,0 0 0 0,0-8 0 0,5 7 0 16,-1 1 13-16,5 0-2 15,-1-4-1-15,5 3 0 0,0-3-10 0,0 0 0 0,0 0 0 0,0 4 0 16,-4-1 20-16,4 1 8 0,-4 0 1 0,4-1 1 16,-5 1-10-16,1 4-1 0,-5-5-1 0,5 5 0 15,-5-4 24-15,-4-1 5 0,0 5 1 0,0 3 0 16,-4-3-23-16,0-1-4 16,-5 1-1-16,5-1 0 0,-5 1-12 0,5-4-8 15,-1-1 8-15,-3 1-8 0,-1 0 0 0,9-8-15 0,-4 0 3 0,4 0 0 16,0 0-128-16,0 0-26 0,0 0-5 0</inkml:trace>
  <inkml:trace contextRef="#ctx0" brushRef="#br0" timeOffset="3225">3714 491 1911 0,'0'0'42'0,"0"0"9"0,4 8 1 0,0 4 2 0,-4-1-43 16,5 1-11-16,-5-12 0 0,0 15 0 0,4-3 56 0,0 3 10 15,-4 0 2-15,5-7 0 0,-5-8-28 0,0 12-4 16,0-1-2-16,0-11 0 0,0 0-34 0,0 0-12 15,0 0 0-15,0 0 0 16,0 0-157-16,-5-7-31 0,5-1-7 0</inkml:trace>
  <inkml:trace contextRef="#ctx0" brushRef="#br0" timeOffset="3386">3796 102 288 0,'0'0'25'0,"0"0"-25"0,0 0 0 0,0 0 0 0,4 12 406 0,1-5 76 0,-1 5 15 0,0 0 3 15,1 3-340-15,-1 0-69 0,-4 1-14 0,0-1-2 16,0 1-39-16,0-1-7 0,4 0-1 0,-4-3-1 16,-4 0-87-16,4-1-16 15,4-3-4-15</inkml:trace>
  <inkml:trace contextRef="#ctx0" brushRef="#br0" timeOffset="3808">4069 534 288 0,'0'0'25'0,"0"0"-25"0,0 0 0 0,0 0 0 0,0 0 100 0,0 0 14 15,0 0 3-15,0 0 1 0,0 0 44 0,0 0 9 16,0 0 1-16,0 0 1 15,0 0-25-15,-8 4-6 0,-1 3-1 0,0 1 0 0,1 0-37 0,3 3-7 16,-3 5-1-16,3-1-1 0,1 0-63 0,4 1-12 16,0-5-2-16,4 5-1 0,-4-8-17 0,5 3 8 15,3-3-8-15,1-4 0 0,0 0 0 0,4-4 0 16,0-4 0-16,-5 0 0 0,5-4 0 0,0 0 0 0,0 1 0 0,0-5 0 16,0 1 16-16,-4-1-3 0,4-3-1 0,-4 3 0 15,-1 0 31-15,1 1 5 0,0-1 2 0,-5-3 0 16,0 0-29-16,-4 3-5 0,0-3-2 0,-4-1 0 15,0 5-2-15,-1-5 0 0,-3 5 0 0,-1-1 0 16,5 4-3-16,-5 1-1 0,9 7 0 0,-9-4 0 16,-4 4-8-16,0 4-11 0,5 0 3 0,-1-1 0 15,0 5 8-15,1 0-8 0,3-1 8 0,-3 1-8 16,3 0-52-16,1 0-11 16,0 3-1-16,4-3-1 0,0-8-98 0,0 0-19 0,4 8-4 15,-4-8-370-15,9 7-73 0</inkml:trace>
  <inkml:trace contextRef="#ctx0" brushRef="#br0" timeOffset="4153">4347 407 633 0,'0'0'56'0,"0"0"-44"15,0 0-12-15,0 0 0 0,0 0 209 0,0 0 40 16,0 0 8-16,0 0 2 0,0 0-122 0,4 7-24 16,0 1-5-16,1 0 0 0,-5 3-19 0,0 1-3 15,0-1-1-15,0 5 0 0,0-1-18 0,0 1-4 16,0-5-1-16,-5 5 0 0,5-1-42 0,-4 0-8 15,0-7-1-15,4 4-1 0,0-12-10 0,0 7 0 16,0-7 0-16,0 0 0 0,0 0 0 0,0 0 8 16,0 0-8-16,0 0 8 0,8-7 10 0,1-1 2 15,0 0 0-15,4-3 0 0,0-1-20 0,-5-3 0 16,5-1 0-16,0 5 0 0,-4-5 0 0,4 5 10 16,-4-1-10-16,4 1 8 0,0-1-8 0,0 1 0 0,0 7 0 15,-5 0 0-15,5-4 0 0,-4 4 0 0,-9 4 0 16,0 0 0-16,4 12 16 0,1-4 10 0,3-1 2 0,-3 5 1 15,-1-1-19-15,0 1-10 0,-4 3 10 0,5-3-10 16,-5-1 9-16,0 1-9 0,0 0 8 0,0-5-8 16,-5 1 0-16,1 4 0 0,0-5 0 0,4-7 0 15,0 0-54-15,0 0-16 16,0 0-3-16,0 0-1 0,0 0-144 0,0 0-29 16</inkml:trace>
  <inkml:trace contextRef="#ctx0" brushRef="#br0" timeOffset="4701">4845 480 230 0,'0'0'20'0,"0"0"-20"16,0-12 0-16,4 1 0 0,-4-1 324 0,0 1 61 16,0 3 12-16,0-4 3 0,-4 1-258 0,0 3-51 15,-5 0-11-15,5 4-1 0,-5 1-31 0,5 3-5 16,-5 0-2-16,0 7 0 0,-4-3-10 0,0 4-3 15,5 3 0-15,-1 1 0 0,0 3-11 0,5 1-2 16,0-5-1-16,-1 5 0 0,1-5-14 0,4 5 0 16,-4-5 8-16,4 1-8 0,0-12-12 0,0 0-6 15,0 0-1-15,0 0 0 0,13 4 19 0,-5-4 0 16,5-4 0-16,0 0 0 0,0-4 0 0,-4 1 17 16,4 3-3-16,0-4-1 0,0 0-13 0,0 1-18 0,0 7 4 15,0 0 1-15,-13 0 42 0,9 0 9 0,4 7 2 16,-5-3 0-16,6 0-20 0,-10 4-3 0,5-4-1 0,-5 3 0 15,-4-7-16-15,9 8 8 0,-9-8-8 0,8 4 0 16,1-4 0-16,0 0 0 0,-1-8-12 0,1 4 3 16,0-7 9-16,-1-1 0 0,1-3 0 0,4-1 0 15,0-3 0-15,0 0 0 0,0-4 0 0,0 0-8 16,0-1 8-16,0 1 0 0,0 0 0 0,0 0 0 16,0 0 0-16,-9 0 0 0,9-4 0 0,-4 4 0 15,-5 0 0-15,-4 0 0 0,5-1 0 0,-1 5 0 16,0 0 0-16,1 0 0 0,-1 7 0 0,0 1 0 15,-4-1 27-15,0 12 4 0,0 0 1 0,0 0 0 0,0 0-20 16,0 0-3-16,-4 8-1 0,0 7 0 0,-1 0 4 16,-3 5 0-16,8 3 0 0,-5 0 0 0,-3 4 0 0,3 0 1 15,5 4 0-15,0 0 0 0,0 3 19 0,5-7 4 16,-1 4 1-16,0-4 0 0,5 0-17 0,0 0-4 16,-1-4-1-16,10 0 0 0,-5-4-15 0,0 1 0 15,-5-5 0-15,5-3 0 16,5-1-84-16,-5-3-14 0,0 0-2 0,0-4-1036 0</inkml:trace>
</inkml:ink>
</file>

<file path=ppt/ink/ink3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0:41.95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303 204 806 0,'0'0'36'0,"0"0"7"0,0 0-35 0,0 0-8 16,0 0 0-16,0 0 0 0,0 0 53 0,0 0 9 0,0 0 2 0,0 0 0 15,0 0-52-15,0 0-12 0,0 0 0 0,0 0 0 16,0 0 0-16,-9 4 0 0,1-4 0 0,8 0 0 16,0 0 0-16,0 0 0 0,-5 0 0 0,5 0 0 15,0 0 54-15,0 0 8 0,0 0 2 0,0 0 0 16,0 0 0-16,0 0 0 0,0 0 0 0,0 0 0 16,-4-4 0-16,4 4 0 0,-9-3 0 0,5-1 0 15,-5 4 0-15,1 0 0 0,-1-4 0 0,0 4 0 16,1 4 0-16,-5 3 0 0,0-3 0 0,0 0 0 15,0 4-52-15,0 0-12 0,-13-1 0 0,8 1 0 16,9 7 0-16,1-3 0 0,-5 0 0 0,0-1 0 16,-5 1 10-16,5-1-1 0,0 1 0 0,0-5 0 15,9 5-9-15,0-4 0 0,-1 3 0 0,5-11 0 0,0 0 8 16,0 8 0-16,0-8 0 0,9 12 0 0,0-5 0 16,4-3 0-16,-5 0 0 0,1 4 0 0,4-4-8 15,-4 3 0-15,4 1 0 0,-5 0 8 0,5-4-8 0,0 7 10 16,1-3-10-16,-6 3 10 0,1-3 33 0,0 0 6 15,-5-1 2-15,-4 5 0 0,0 0-28 0,0-5-6 16,-4 5-1-16,-5-4 0 0,0-1 0 0,1 1-1 16,-1-4 0-16,0 0 0 15,5 3 4-15,-5-7 1 0,0 4 0 0,5 0 0 0,0-4-20 0,-9 4-19 16,4-4 4-16,0 0 1 16,1 0-99-16,-1-4-20 0,9 4-4 0,-4-4-557 15,-1 0-111-15</inkml:trace>
  <inkml:trace contextRef="#ctx0" brushRef="#br0" timeOffset="784">424 228 1443 0,'0'0'64'0,"0"0"13"0,0 0-61 0,0 0-16 0,0 0 0 0,0 0 0 16,0 0 90-16,0 11 15 0,-4 1 3 0,0-1 1 16,4 1-45-16,-5 3-8 0,1 5-3 0,4-5 0 15,0 0-10-15,-4 1-3 0,-5-1 0 0,5 4 0 16,-1 1-12-16,1-1-4 0,-5-4 0 0,9 1 0 15,-4-1-12-15,0 1-4 0,4-5 0 0,0 1 0 16,0-12-8-16,4 7 8 0,-4-7-8 0,0 0 8 16,0 0-8-16,9 4 12 0,-9-4-12 0,8 4 12 0,5-8-12 15,-4 0 0-15,0 1 0 0,-1-9 8 16,1 0-8-16,0 1 0 0,-1-1 0 0,1 1 0 0,0-5 0 0,-5 5 0 16,5-5 9-16,-5 5-9 0,0-5 12 0,5 1-3 15,-9 3 0-15,4 1 0 0,-4 3 26 0,0 8 5 16,0 0 0-16,0 0 1 0,0 0-30 0,0 0-11 15,5 8 0-15,-1 3 9 0,-4 5 6 0,0 3 1 16,-4-3 0-16,4 3 0 0,0 0-16 0,0 0 0 16,0 4 0-16,0-3-10 0,4-5 10 0,-4-3 0 15,0-1 0-15,0-11 0 0,4 12 0 0,-4-12 0 16,0 0 0-16,0 0 0 0,0 0 0 0,13 0-8 16,0-4 8-16,0 0-8 0,-4-4-12 0,0-3-1 15,4-5-1-15,-5 1 0 16,1-4-61-16,0-1-12 0,4 1-2 0,0 0-579 15,-5-4-116-15</inkml:trace>
  <inkml:trace contextRef="#ctx0" brushRef="#br0" timeOffset="1182">806 0 1472 0,'0'0'32'0,"0"0"8"0,0 0 0 0,0 0 1 0,0 0-33 0,0 0-8 0,0 0 0 0,0 0 0 16,4 12 59-16,0-1 9 0,-12 1 3 0,8 3 0 15,4 5-7-15,0 3-2 0,-12 0 0 0,3 4 0 16,5 0-48-16,-4 0-14 0,0 4 0 0,-1-1 8 16,-3 1 23-16,3-4 5 0,5 0 0 0,0-4 1 15,0-3-28-15,-4-1-9 0,0-4 0 0,4-3 0 0,0-4 0 16,0 3 0-16,0-11 0 0,0 0 0 0,0 0 10 0,0 0-10 16,-13-8 8-16,13 1-8 0,4-1 0 0,5-4 0 15,-1-3 0-15,5 0 0 0,5 3 0 0,-10-7 0 16,5 3 0-16,0 1 0 0,0 0 8 0,5 3-8 15,-5 0 12-15,0 5-4 0,0 3 0 0,4 0 0 16,-4 4 0-16,0 0 0 0,-4 8 0 0,-1 3-8 16,-3-3 12-16,3 4-4 0,-3-1-8 0,-1 1 0 15,0 3 0-15,-4-3 0 0,5 3 37 0,-5-3 6 16,-5 3 1-16,5-3 0 0,0-1-20 0,-4 5-3 16,0-5-1-16,-5-3 0 0,5 3 12 0,-5-3 1 15,5 4 1-15,-5-5 0 0,0 1-18 0,5 0-4 16,-9-4-1-16,4 3 0 0,-8-3-11 0,8 0-9 15,1-4 9-15,3 4-13 16,-3-4-87-16,-1 4-18 0,0-4-3 0,9 0-893 0</inkml:trace>
  <inkml:trace contextRef="#ctx0" brushRef="#br0" timeOffset="1651">1330 147 403 0,'0'0'36'0,"0"0"-36"0,0 0 0 0,0 0 0 0,0 0 274 0,0 0 48 16,0 0 10-16,-8 7 1 0,-5-7-205 0,0 4-40 16,0 4-9-16,-5 0-2 0,1-1-29 0,-5 1-7 15,5 4-1-15,0-5 0 0,-1 1-16 0,1 4-3 16,4-1-1-16,4 1 0 0,-4-1 18 0,9-3 3 16,-5 4 1-16,5-5 0 0,4-7-42 0,0 0-19 15,0 0 2-15,4 8 0 0,5 0 41 0,4-4 9 16,-5-1 2-16,5 1 0 0,1 0-25 0,3 0-10 15,0 0 8-15,-4 0-8 0,0 3 0 0,0 1 0 16,5 0 0-16,-5-1 0 0,0-3 13 0,0 4 4 16,-5 4 1-16,1-1 0 0,-9 1 3 0,4-1 1 15,1 5 0-15,-5-1 0 0,-5-7 7 0,1 3 2 0,0 5 0 16,-5-5 0-16,5 1-31 0,-5-4 0 0,-4 3 0 16,0-3 0-16,0 0 0 0,0-1-16 0,0 1 3 15,0-4 1 1,0 4-96-16,0-5-20 0,4-3-3 0,1 4-861 0</inkml:trace>
  <inkml:trace contextRef="#ctx0" brushRef="#br0" timeOffset="1983">1517 204 1407 0,'0'0'62'0,"0"0"14"0,0 0-61 0,4-3-15 15,-4 3 0-15,0 0 0 0,0 0 120 0,0 0 20 16,0 0 5-16,0 0 1 0,0 0-60 0,4 7-12 16,-4 1-2-16,5 7-1 0,-5 1-57 0,4 3-14 15,-8 4 0-15,4 4 0 0,-5 0 54 0,1 4 8 16,4 0 2-16,-4 0 0 0,-1-1-42 0,-3 1-8 15,3 0-2-15,-3 0 0 0,-1 0-12 0,0 0-16 16,5-8 3-16,-5 4 1 0,5-4-3 0,-5 0 0 16,-4-4 0-16,9 4 0 15,4-7-27-15,-4-5-6 0,-1-3 0 0,5-8-1 16,0 0-25-16,0 0-5 0,0 0-1 0,0 0-520 0,0 0-105 0</inkml:trace>
  <inkml:trace contextRef="#ctx0" brushRef="#br0" timeOffset="2279">1543 301 1267 0,'0'0'28'0,"0"0"5"0,0 0 2 0,8-4 1 0,1-4-36 0,-9 8 0 0,4-11 0 0,5 3 0 16,-5 0 109-16,1 1 15 0,3-1 4 0,1 0 0 0,0 4-59 0,-9 4-11 16,13-7-2-16,-5 3-1 0,-8 4 5 0,13 0 2 15,-13 0 0-15,13 0 0 0,0 7-41 0,-4 1-8 16,4 0-1-16,-9 0-1 0,5 3 25 0,-5 1 6 15,5-1 1-15,-5 5 0 0,1-5-25 0,-1 5-5 16,-4-1-1-16,0 0 0 0,0-3-2 0,4 3-1 16,-4-3 0-16,0 0 0 0,0 3-9 0,-4-3 0 15,4 3 9-15,-4-4-9 0,-1 1 9 0,-3 0-9 16,3-1 12-16,-3 1-12 0,-1-5 8 0,-4 5-8 16,4 0 0-16,-4-1 0 0,0-3 0 0,5 0-12 15,-5-5 1-15,0 5 1 16,8-4-136-16,-3 4-27 0,8-8-6 0,0 0-716 0</inkml:trace>
  <inkml:trace contextRef="#ctx0" brushRef="#br0" timeOffset="2663">1950 289 633 0,'17'-15'28'0,"-17"15"6"0,0 0-34 0,0-12 0 0,5 5 0 0,-5-1 0 15,-9 0 250-15,9 8 43 0,0 0 9 0,0 0 2 16,0 0-192-16,0 0-39 0,-9 0-7 0,9 0-2 16,-8 4-51-16,-1 4-13 0,0-1 0 0,-4 5 0 15,5 0 28-15,-1 3 4 0,0 0 0 0,1 1 0 16,-1 3-24-16,5-4-8 0,-5 1 0 0,5-1 0 0,-5 1 0 16,9-5 0-16,0 1 0 0,-4-4 0 15,4 3-26-15,0-11-2 0,0 0 0 0,0 0 0 16,0 0-2-16,0 0-1 0,13-8 0 0,4 1 0 0,0-5 22 0,-4 4 9 15,0-7-8-15,0 3 8 0,5 1 0 0,-1-5 9 16,-8 5 0-16,4-5 0 0,4 9 11 0,-8-5 3 16,-1 8 0-16,1 1 0 0,-9 3 31 0,9 0 6 15,-1 3 2-15,-8-3 0 0,0 0-48 0,0 12-14 16,0-1 0-16,0 5 8 0,-8-1 22 0,3 1 5 16,10-5 1-16,-5 5 0 0,-5-5-36 0,5 1 0 15,0-1 0-15,0-3 0 16,5 0-22-16,-5-8-11 0,0 0-3 0,0 0 0 15,13 7-88-15,0-7-17 0,-13 0-4 0</inkml:trace>
  <inkml:trace contextRef="#ctx0" brushRef="#br0" timeOffset="3236">2254 193 115 0,'13'-4'0'0,"-13"4"10"0,0 0-10 0,0 0 0 0,8 4 0 0,-8-4 0 16,0 0 258-16,0 0 50 0,0 0 9 0,0 0 3 15,0 0-205-15,0 11-41 0,-4-3-8 0,4 4-2 16,0 3 0-16,-4-3 0 0,-5-5 0 0,5 5 0 16,-1 0-51-16,1-1-13 0,0 1 0 0,-1-1 0 15,5 1 0-15,0-5 0 0,5 5 0 0,-5 0 0 0,0-1 0 0,4-3 0 16,5 3 0-16,-5-3 0 0,-4-8 23 0,9 8 1 15,4 0 1-15,0-1 0 0,-5 1-13 0,1 0-2 16,0-8-1-16,4 0 0 0,0 0 1 0,-5 0 0 16,5-4 0-16,0-4 0 0,5 0 8 0,-1 1 2 15,-8-1 0-15,4 0 0 0,4-3 35 0,-4-5 7 16,0 5 2-16,-4-5 0 0,-1 1 0 0,1 0 0 16,-5-1 0-16,5 1 0 0,-9-1 0 0,0 1 0 15,4-1 0-15,-4 1 0 0,-4 3-52 0,0-3-12 16,-1 4 0-16,5-1 0 0,-4-3 0 0,-5 3 0 15,5 0-9-15,0 5 9 0,4 7 0 0,-5-4 0 16,-3-4 0-16,3 8 0 0,5 0 0 0,0 0 0 16,-13 4 8-16,5 4-8 0,-1-1 0 0,5 5 0 15,-1 0 0-15,1 3 0 0,-5-3 0 0,9 3 0 16,0 0 0-16,0-3 0 0,-4-1 0 0,4 5 0 16,4-5 0-16,1 5 0 0,-1-5 0 0,0 1 0 0,1 0 0 15,-1 3 0-15,0-4 0 0,1 1 0 0,-1 0 0 16,9-1 0-16,0 1-16 0,-4-1-6 0,-1-3-2 0,5 0 0 15,5-1 24-15,-5 1 8 0,4-4 0 0,0 0 0 16,1 4-8-16,3-8 8 0,1 3-8 0,-5 5 8 16,1-8-8-16,-5 0 0 0,8 0 0 0,-3 0 8 15,-1 0 2-15,0 0 0 0,-4 4 0 0,0-4 0 16,-8 0-146-16,8 0-30 16</inkml:trace>
</inkml:ink>
</file>

<file path=ppt/ink/ink3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0:56.53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9 412 936 0,'0'0'41'0,"0"0"9"0,0 0-40 0,0 0-10 0,0 0 0 0,0 0 0 16,0 0 91-16,0 0 16 0,0 0 3 0,-9 4 1 16,9-4-75-16,0 0-14 0,0 0-3 0,0 0-1 15,-4 0 54-15,4 0 12 0,0 0 1 0,0 0 1 16,0 0 14-16,0 0 2 0,0 0 1 0,0 0 0 16,0 0-23-16,0 0-5 0,0 0-1 0,0 0 0 15,0 0-33-15,4-4-6 0,-4 4-2 0,18-4 0 16,-14-3-15-16,13 3-3 0,1 0-1 0,-1 0 0 15,5 4-14-15,-5 0 0 0,1-4 0 0,3 4 0 0,1 4 11 16,-9-4-11-16,4 8 12 0,-8 0-12 0,-5 3 13 16,1 1-4-16,3-1-1 0,-8 1 0 0,-8 3-8 0,3 4 12 15,-3 1-12-15,-5-1 12 0,0 4 1 0,0 0 1 16,0-4 0-16,-5 1 0 0,5-1-14 0,0 0 0 16,-4-3 0-16,4-1 0 0,4 1 0 0,1-1-8 15,3 0 8-15,1-3 0 0,-1-4 0 0,1-1 0 16,4 1 0-16,0-8 0 0,0 0 22 0,0 0-2 15,4 8 0-15,10-4 0 0,-1-4-2 0,4-4-1 16,0 0 0-16,1 0 0 0,3-4-17 0,1 1 0 16,8-5 0-16,-4 4 0 15,0 1-200-15,0-5-46 0</inkml:trace>
  <inkml:trace contextRef="#ctx0" brushRef="#br0" timeOffset="461">763 408 1267 0,'0'0'112'0,"0"-3"-89"0,0-5-23 0,0 0 0 16,-8 4 155-16,3-3 26 0,-3-1 6 0,-1 4 1 15,-4 0-77-15,4 0-15 0,1 4-4 0,-1 4 0 0,0 0-55 16,-4 8-11-16,-4-1-2 0,4 8-1 15,0 1-23-15,0 3 0 0,0 0 0 0,0 0 0 0,4 4 0 0,1 0 0 16,-1-4 0-16,0 4 0 0,5 4 0 0,0-8 0 16,4-4 0-16,0 1 0 0,0-9 0 0,4 1 0 15,-4-12 0-15,13 4 0 0,-9-4 0 0,9-8 0 16,5-11 0-16,-5-1 0 0,-5 1 0 0,10-4 0 16,3-4 0-16,-3 0 0 0,-1-4 0 0,0 0 0 15,5 0 0-15,0-7 0 0,-5 3-9 0,-4 1 9 16,4-1-10-16,-4-4 10 0,0 1 0 0,-4-1 0 15,0 1 0-15,-5-1 10 0,5 8 6 0,-9 1 2 16,4 6 0-16,-4 1 0 0,0 8 17 0,0 0 3 16,-4 3 1-16,4 12 0 0,-9 0 2 0,9 0 1 15,0 0 0-15,-9 12 0 0,-4-5-25 0,9 13-5 16,0-1 0-16,-5 4-1 0,5 0-11 0,-1 8 0 16,1-4 9-16,4 4-9 0,4 3 0 0,1-3 0 15,-5 8 0-15,4-5 0 0,5 1 0 0,-5 0 0 16,-4-4 0-16,4-1 0 0,5-3 0 0,-5 0 0 0,5 0 0 0,0-4-820 15,4 0-156-15</inkml:trace>
</inkml:ink>
</file>

<file path=ppt/ink/ink3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1:01.50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31 0 691 0,'0'0'61'0,"0"0"-49"15,0 0-12-15,0 0 0 0,0 0 268 0,4 11 52 16,0 1 9-16,-4 3 3 0,5-3-175 0,-5 3-34 16,0 5-7-16,0-1-2 0,0 0-44 0,-5 4-9 15,5 4-1-15,0 4-1 0,0 4-23 0,0-4-5 16,-4-1-1-16,0 5 0 0,-1-4-30 0,1-4 0 15,0 0 0-15,-1 8-10 16,1-5-70-16,4-3-13 0,-9-4-3 0</inkml:trace>
  <inkml:trace contextRef="#ctx0" brushRef="#br0" timeOffset="179">256 381 748 0,'0'0'67'0,"4"8"-54"0,-4 4-13 0,5-1 0 16,-5 1 268-16,4-1 52 0,-4 1 9 0,4-1 3 16,-4-11-172-16,5 8-35 0,-5-8-6 0,4 12-2 15,0-5-77-15,-4-7-15 0,0 0-3 0,0 0-1 16,0 0-30-16,0 0-7 0,0 0 0 0</inkml:trace>
  <inkml:trace contextRef="#ctx0" brushRef="#br0" timeOffset="359">234 27 1944 0,'0'0'86'0,"0"0"18"0,5 4-84 0,-1 3-20 16,0-3 0-16,1 4 0 0,-1 3 76 0,0-3 12 16,1 4 1-16,3-5 1 0,-3 1-42 0,-1 0-9 15,5 3-2-15,-5-3 0 0,5 4-37 0,-5-5-23 16,0 1 3-16,1 0-680 15,-1 0-136-15</inkml:trace>
  <inkml:trace contextRef="#ctx0" brushRef="#br0" timeOffset="833">542 270 1875 0,'0'0'83'0,"0"7"17"0,5 9-80 0,-5-5-20 0,0 1 0 0,0-1 0 16,0 5 68-16,0 3 10 0,0-4 2 0,-5 1 0 16,5-1-36-16,-4 5-6 0,4-5-2 0,-4 0 0 15,-1 5-24-15,1-5-4 0,0-3-8 0,-1 3 11 16,1-3-11-16,0-1 0 0,4-3 0 0,-5 0 0 16,5-8 0-16,0 0-17 0,0 0 2 0,0 0 1 15,0 0-36-15,5-8-7 0,3-4-2 16,1 1 0-16,-5-1-29 0,5-7-7 0,0 3-1 0,-1 1 0 15,1-4 68-15,0-4 14 0,4 3 2 0,0-3 1 0,-5 4 37 16,1 0 7-16,4 0 2 0,0 3 0 0,-4 1 5 0,-1 7 0 16,1-4 1-16,0 5 0 0,-1 3 16 0,-3 0 3 15,-5 4 1-15,0 0 0 0,13 0-2 0,-13 0-1 16,0 0 0-16,0 0 0 0,-9 12-3 0,9-5-1 16,4 5 0-16,1-4 0 0,-5-8-8 0,0 0-2 15,8 7 0-15,-8-7 0 0,0 0-28 0,5 12-5 16,-1-4-2-16,5-1 0 0,-5 1-9 0,5-4 0 15,-9-4 0-15,8 7 0 0,-3 1 0 0,-5-8 0 16,0 0 0-16,8 8 0 0,-3 3 0 0,-1 1 0 16,0 0 0-16,-4-1 0 0,-4 5 0 0,0-5 0 15,-1 5 0-15,5-1 0 0,-8 4 0 0,3-3 0 16,1-1 0-16,0-3 0 16,-1-1-48-16,1-3-1 0,4 3-1 0,0 1 0 15,0-12-74-15,0 0-14 0,0 0-3 0,0 0-1 0</inkml:trace>
  <inkml:trace contextRef="#ctx0" brushRef="#br0" timeOffset="1266">915 501 1825 0,'0'0'40'0,"0"0"8"0,0 0 1 0,9 0 3 0,4 0-41 0,-5 0-11 0,1-4 0 0,0 0 0 0,-1 0 60 15,5 0 11-15,-4-3 1 0,4-1 1 0,0-4-22 0,0 5-5 16,0-5-1-16,0 1 0 0,0-1-29 0,-4 0-7 16,4 1-1-16,-5-1 0 0,5 5 0 0,-4-5 0 15,-5 4 0-15,5 1 0 0,-5-1-8 0,1-4 10 16,-5 12-10-16,0 0 10 0,0 0-10 0,0-7 0 16,0-1 9-16,0 8-9 0,0-8 0 0,-5 1 0 15,1-1 0-15,4 8 0 0,-4-4-12 0,-1-4 2 16,5-3 1-16,-4 3 0 0,0-4 9 0,4 1-8 15,-5 7 8-15,5-8-8 0,0 5 8 0,0-1 0 16,0 8 0-16,0 0 0 0,0 0 0 0,0 0 0 16,0 0 8-16,0 0-8 0,-8 4 21 0,3 4 0 15,-3-1 0-15,-1 9 0 0,0-1-13 0,1 1-8 16,-1 3 10-16,5 0-10 0,-5 0 0 0,-4 4 0 16,9-3 0-16,-5-1 0 0,5 0 0 0,-1 4 0 15,1-3 0-15,0-1 0 0,4 0 0 0,0-3 0 16,4 3 0-16,0-8 0 0,1 1 0 0,3 0 0 0,1-1 0 15,0-7 0-15,4 4 0 0,-5-4 0 0,5-1 0 16,0-3 0 0,0 0-76-16,0 0-22 0,0 0-4 0</inkml:trace>
  <inkml:trace contextRef="#ctx0" brushRef="#br0" timeOffset="1620">1587 447 1094 0,'0'0'97'0,"0"0"-77"16,9 0-20-16,-1 4 0 0,1 0 253 0,0-1 47 16,-1 1 10-16,-3 0 2 0,8 0-209 0,-9 4-42 15,9-1-8-15,-4-3-1 0,-9-4-23 0,0 0-4 16,8 4-1-16,-8-4 0 0,0 0-38 0,0 0-8 0,0 0-2 0,0 0-698 31,0 0-140-31</inkml:trace>
  <inkml:trace contextRef="#ctx0" brushRef="#br0" timeOffset="1753">1574 308 1094 0,'13'0'48'0,"-9"0"11"0,5 4-47 0,0-4-12 0,4 0 0 0,0 4 0 16,-5 0 208-16,1 3 39 0,4 1 8 0,0 0 1 15,0 3-153-15,0-7-31 0,-4 0-7 0,4 4-1 16,-5-4-52-16,-3-1-12 0</inkml:trace>
</inkml:ink>
</file>

<file path=ppt/ink/ink3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1:00.55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0 208 748 0,'0'0'67'0,"5"-8"-54"16,-5 0-13-16,0-3 0 0,0 3 200 0,4 0 38 0,-4 1 7 0,0 7 2 15,0-8-87-15,0 8-18 0,0 0-3 0,0 0-1 16,0 0-33-16,0 0-6 0,0 0-2 0,0 0 0 16,0 0-60-16,4 8-12 0,-4 3-2 0,5 1-1 15,-1 3-5-15,-4 5-1 0,-4 3 0 0,8 4 0 16,0-4-7-16,5 4-1 0,-9-4-8 0,0 4 12 15,0 0 7-15,0 0 1 0,-4 4 0 0,-1-1 0 16,5 1-20-16,-4 0 0 0,0-8 0 0,4 0 0 16,0-3 0-16,0-1 0 0,0-4 0 0,0 1 0 15,4-5-28 1,-4-3-10-16,0-8-2 0,0 0-741 0,9 4-149 0</inkml:trace>
  <inkml:trace contextRef="#ctx0" brushRef="#br0" timeOffset="550">481 424 518 0,'0'-8'23'0,"0"4"5"0,0 0-28 0,0-3 0 16,0-1 0-16,-4 0 0 0,4 8 303 0,0 0 55 16,-4-4 11-16,-5 0 3 0,0 4-212 0,1-3-41 15,8 3-9-15,-13 11-2 0,-5 1-35 0,5 3-7 0,0-7-2 0,0 7 0 16,5 1-30-16,-1-1-6 0,0 0-2 0,5 5 0 16,0-5-14-16,-1 4-2 0,1 4-1 15,0-7 0-15,8-1-9 0,0-3 0 0,-4-1 0 0,0-11 0 16,9 8 0-16,-9-8 0 0,9 4 0 0,4 0 0 15,0-4 0-15,4-8 0 0,-4-3-12 0,0-1 12 16,0-3-20-16,0-5 4 0,4-3 1 0,5 0 0 16,-9-4-6-16,4 0-2 0,5-4 0 0,-9 1 0 15,0-5 3-15,0 4 0 0,0-4 0 0,0 4 0 16,-4 1 20-16,-5-1 0 0,0 0-9 0,1 4 9 16,-5-4 24-16,0 8 8 0,0 0 1 0,-5 4 1 15,5 3-7-15,0 1-2 0,-4 7 0 0,-5 0 0 16,9 1 9-16,0 7 2 0,0 0 0 0,0 0 0 0,-8 7-26 15,-1 1-10-15,5 8 8 0,-1-1-8 0,-3 8 0 16,3 0 0-16,1 0 0 0,4 4 0 0,4 4 0 0,-4-4-9 16,0 8 9-16,5-1-10 0,-5 5 10 0,4-8 0 15,-4 4 0-15,0-5 0 0,0 1 0 0,0 4 0 16,4-4 0-16,1 0 0 0,-1-1 0 0,-4-7 9 16,9 1-9-16,-5 3 10 15,0-8-35-15,1-4-7 0,3 1-2 0,-3-5 0 16,-5-11-67-16,13 8-14 0,0 0-2 0,0-1-919 0</inkml:trace>
</inkml:ink>
</file>

<file path=ppt/ink/ink3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1:09.22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490 20 115 0,'0'0'0'15,"0"0"10"-15,0 0-10 0,-4-4 0 0,-1 4 0 0,1-4 0 0,0 4 315 0,-5 0 61 16,0 0 12-16,5 0 2 0,-5-3-250 0,5-1-49 16,-5 4-11-16,1-4-1 0,-1 4-27 0,0 0-4 15,1 0-2-15,-1 0 0 0,9 0-3 0,-9 4-1 16,1 0 0-16,3-1 0 0,5-3 5 0,-4 4 1 15,-5 4 0-15,1 0 0 0,-1-5-21 0,5 9-4 16,-1 0-1-16,-3-1 0 0,3 8 6 0,-3 5 0 16,3-1 1-16,1 7 0 0,4 5-29 0,-4 0 0 15,4 3 0-15,-5 5 0 0,1-1 0 0,0 4 0 16,4 1 0-16,-5-1 0 0,5-4 0 0,0 1-16 16,0-1 1-16,0-3 1 0,0-5 14 0,5 1 0 15,-5-4 0-15,0-4-9 16,-5-4-131-16,5-4-27 0,-4-4-5 0</inkml:trace>
  <inkml:trace contextRef="#ctx0" brushRef="#br0" timeOffset="177">0 459 1562 0,'0'0'69'0,"0"0"15"0,0 0-68 0,0 0-16 0,0 0 0 0,0 0 0 15,5 4 75-15,3 0 11 0,1-8 2 0,-9 4 1 16,0 0-26-16,17 4-6 0,1-8-1 0,8 4 0 15,-5-4-6-15,10 4-2 0,-1-4 0 0,0 1 0 0,5 3-32 16,-5-4-8-16,1-4 0 0,-1 4-8 0,-4 0 0 0,0 1 0 16,-4-1 0-16</inkml:trace>
  <inkml:trace contextRef="#ctx0" brushRef="#br0" timeOffset="412">663 62 691 0,'0'0'30'0,"0"0"7"0,0 0-29 0,5 8-8 16,-5-8 0-16,4 12 0 0,-4 3 311 0,4 1 61 16,-4-1 12-16,0 4 2 0,5 0-247 0,-5 5-50 15,-5-1-9-15,5 0-3 0,0 0-28 0,0 0-5 16,-4 0-2-16,4 4 0 0,0-4-31 0,0 4-11 15,-4-4 0-15,4 4 9 16,4-4-92-16,-4 1-18 0,0-9-4 0,4 0-579 0,-4 1-116 0</inkml:trace>
  <inkml:trace contextRef="#ctx0" brushRef="#br0" timeOffset="1062">1049 394 633 0,'-4'-16'56'0,"4"16"-44"0,0 0-12 0,0-11 0 0,-4-1 236 0,4 5 44 15,-5-5 10-15,1 4 2 0,4-3-148 0,-4 3-30 16,-5-3-6-16,5 7 0 0,-1-4-45 0,1 4-9 16,-5 4-2-16,1 8 0 0,3-4-22 0,1 3-5 15,0 1-1-15,-1 7 0 0,-8 5-14 0,13-1-10 16,-4-4 12-16,-5 9-12 0,9-1 8 0,-4 0-8 16,4-4 0-16,0-4 0 0,0 1 0 0,4-1 0 15,1-3 0-15,3-4 0 0,-8-8 0 0,9 7 0 16,0-3-12-16,4-8 3 0,-5 0 9 0,5 1 0 15,-4-5 0-15,4 0 0 0,-4-3 0 0,4-1 8 0,-5 4-8 16,1 1 11-16,0 3 18 0,-1 0 4 16,-8 4 1-16,9 0 0 0,-9 0-18 0,9 8-3 0,4-5-1 15,-5 9 0-15,-3 0-12 0,3-1 0 0,1-3 0 0,-5 3 0 16,1-3 0-16,-1 0 0 0,-4-8 0 0,0 0 0 31,0 0-36-31,9 0-8 0,-1-4 0 0,1-8-1 16,4 5-33-16,-4-9-6 0,-1 1-2 0,1-4 0 0,0-5 10 15,-1 1 1-15,5-4 1 0,-4 0 0 0,4 4 29 0,0-4 5 16,0 0 2-16,-4 0 0 0,-1 4-30 0,1-4-7 16,0 4-1-16,-1 0 0 0,-3 0 20 0,-1 4 3 0,5 3 1 15,-5 1 0-15,9-1 102 0,-9 9 21 0,-4-1 4 0,0 8 1 0,0 0 88 0,0 0 17 16,0 0 4-16,0 12 1 0,0 3-110 16,5 4-23-16,-1 1-4 0,0 6-1 0,1 1 11 0,-1 0 1 15,0 4 1-15,5 4 0 0,-9 0-33 0,4-1-8 16,1 1 0-16,-5 0-1 0,4-1-19 0,-4 1-9 15,0-8 1-15,0 0 0 16,-4-4-64-16,-1-8-13 0,5-3-3 0,-4 0 0 16,0-9-76-16,4-3-15 0,0 0-3 0,-9-7-374 15,0-1-76-15</inkml:trace>
  <inkml:trace contextRef="#ctx0" brushRef="#br0" timeOffset="1206">1201 305 1584 0,'0'-19'70'0,"0"19"14"0,0-12-67 0,9 1-17 16,-1 3 0-16,5-3 0 0,-4 3 123 0,8 4 21 0,5-4 4 0,4 4 0 15,4 1-64-15,-8-1-14 0,0 4-2 16,-1-8-1-16,14 4-27 0,-5-4-4 0,-4 8-2 0,9-7 0 16,-5 7-20-16,-4-4-4 0,-4 0-1 0,0 4 0 31,-1 0-100-31,-3 0-20 0,-5 0-4 0,4 4-1 0</inkml:trace>
</inkml:ink>
</file>

<file path=ppt/ink/ink3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1:11.11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156 92 979 0,'0'0'87'0,"0"0"-70"15,5-4-17-15,-1 4 0 0,5 0 183 0,-9 4 33 16,-5 0 6-16,1 4 2 0,0 7-104 0,-1 4-21 16,1 1-4-16,-5-1-1 0,1 8-28 0,-5 0-6 15,4 8 0-15,-8-1-1 0,4 5-33 0,-5-1-6 16,1 5-2-16,0-1 0 15,4-3-170-15,-5-5-35 0</inkml:trace>
  <inkml:trace contextRef="#ctx0" brushRef="#br0" timeOffset="702">100 88 1861 0,'0'0'40'0,"4"-7"9"0,-4-1 2 0,0 8 2 0,0 0-42 0,13 4-11 0,-4-4 0 0,4 11 0 15,0 5 92-15,-4 3 16 0,-1 0 3 0,1 4 1 16,4 4-43-16,-4 0-8 0,8 8-1 0,-4 0-1 16,-4-1-36-16,-1 1-7 0,1 4-2 0,0-1 0 15,-5 1-4-15,-4-5-1 0,-4 1 0 0,4-4 0 16,0-8-23-16,-5 0-5 0,5-4-1 0,0 1 0 16,-8-9-70-16,-1-3-14 0,0-4-4 0,1-4 0 15,-1 0 41-15,0-4 8 0,9 4 2 0,-4-12 0 16,-9 5 22-16,4-9 5 0,1 1 1 0,-5-1 0 15,0 1-12-15,-5 0-3 0,5-1 0 0,5 1 0 0,-1 3 44 0,5 4 0 16,4-3 8-16,0 7 0 0,0-4 59 0,4 1 12 16,5-1 2-16,-1 4 1 0,5 0-13 0,5 0-2 15,-5 4-1-15,4-7 0 0,0 3-38 0,9 0-8 16,0 0-2-16,0-4 0 0,0-3-18 0,0 3 0 16,5-3 0-16,-1-5 0 15,-4-3-101-15,0 0-21 0,-4-4-4 0,4-1-1 16,-9 5 35-16,5-4 8 0,-5 0 0 0,1 0 1 0,-5 0 91 0,0 0 17 15,-5 3 4-15,5 1 1 0,-4 0 18 0,0 7 4 16,-1 4 1-16,-3 1 0 0,-1-1 16 0,-4 8 3 16,0 0 1-16,0 0 0 0,0 12-7 0,0 3-2 15,-4 4 0-15,4 4 0 0,-9 4-7 0,5 4-1 0,-1 0-1 0,-3 0 0 16,-1 4-31-16,0 3-7 0,1-3-1 16,-1 3 0-16,0 1-8 0,5-1-8 0,-5-7 9 0,1 0-9 31,3-4-96-31,5-8-26 0,0 0-5 0,0-11-1 15,0-8 52-15,0 0 9 0,0 0 3 0,5-8 0 0,8-11-18 16,0 0-3-16,4-4-1 0,-4-4 0 0,4-4 29 16,-4-4 5-16,5 5 2 0,-1-5 0 0,-4-4 40 0,0 1 10 0,0-1 0 0,0 5 0 15,0-5 16-15,-4 8 4 0,-1 4 2 0,1 0 0 16,4 8 55-16,-4 0 11 0,4 7 3 0,-9 1 0 16,5 3-3-16,-9 8-1 0,0 0 0 0,4 8 0 15,0 3 1-15,5 5 1 0,-9 7 0 0,4 4 0 0,-4 0-57 16,0 4-11-16,0 3-2 0,0 9-1 0,0-1-6 0,-4 0-2 15,4 1 0-15,-4 3 0 0,-1 0 1 0,-3 0 0 16,3-3 0-16,-3-5 0 0,-1-3-11 0,-4 0 0 16,0-8 0-16,4 0 0 15,1-4-29-15,-1-12-8 0,0 1-2 0,1-4 0 16,-5-1-104-16,0-7-21 0,0-4-4 0,0-3-447 16,0-5-89-16</inkml:trace>
  <inkml:trace contextRef="#ctx0" brushRef="#br0" timeOffset="831">443 443 518 0,'8'-31'23'0,"1"19"5"0,-5 1-28 0,5-1 0 16,4 5 0-16,4-5 0 0,1-3 324 0,3 3 59 16,-3 4 12-16,8 1 2 0,-5-5-275 0,10 1-55 0,-1 7-11 15,0 0-3-15,-4 0-45 0,0-4-8 0,0 1 0 0,5 3-8 32,-10 4-224-32,1 0-45 0,17-12-9 0,-4 4-2 0</inkml:trace>
  <inkml:trace contextRef="#ctx0" brushRef="#br0" timeOffset="951">1049 216 1036 0,'0'0'92'0,"9"0"-73"0,-5 7-19 0,5 5 0 16,-5-5 179-16,5 5 32 0,-5 3 6 0,1 1 2 16,-1-1-108-16,-4 1-22 0,4-1-4 0,-4-3-1 15,0 3-40-15,-4-3-8 0,0-5-1 0,4 1-1 16,-5 0-67-16,5-8-14 0,0 0-2 16,0 0-901-16</inkml:trace>
  <inkml:trace contextRef="#ctx0" brushRef="#br0" timeOffset="1099">1132 0 864 0,'0'0'76'0,"0"0"-60"16,4 7-16-16,0 5 0 0,1-4 261 0,-1-1 50 16,0 5 9-16,-4 3 3 15,0-3-300-15,0 3-60 0,0 16-12 0,-4-8-3 0</inkml:trace>
  <inkml:trace contextRef="#ctx0" brushRef="#br0" timeOffset="1489">1374 231 403 0,'0'0'36'0,"0"0"-36"0,0 0 0 0,0 0 0 16,0 0 341-16,9 0 62 0,-9 0 12 0,9 8 2 16,-5 7-257-16,-4-3-51 0,0 3-10 0,0 4-3 15,-9 1-68-15,5-1-13 0,-5 0-3 0,1 0-1 16,3 8-11-16,1-11 0 0,0-5 9 0,-1 1-9 16,1-1 0-16,4-3 9 0,0-8-9 0,0 0 0 15,0 0 13-15,0 0-4 0,0 0-1 0,9-8 0 0,-1-7 26 0,1 0 5 16,4-1 1-16,0 1 0 0,-4-5-40 0,-1 1-12 15,10 4 0-15,-5-1 0 0,0-3 12 0,-4 8-13 16,4-5 5-16,0 8 8 0,0 1 0 0,-5 3 0 16,1 0 0-16,4 4 0 0,-4 0 0 0,-9 0 0 15,0 0 0-15,4 12 0 0,0 3 0 0,1 4 0 16,-5-7 0-16,0 7 0 0,-5 0 22 0,1 1 12 16,0-9 2-16,4 5 1 0,0-1-37 0,-5 0 0 15,1 1 0-15,4-1 0 16,0-3-108-16,0-12-22 0,0 0-5 0,0 0-860 0</inkml:trace>
  <inkml:trace contextRef="#ctx0" brushRef="#br0" timeOffset="1860">1799 431 1605 0,'0'0'35'0,"0"0"7"0,0 0 2 0,13 0 2 0,0 0-37 0,-4-4-9 0,4-3 0 0,0-1 0 16,-4 4 19-16,-1 0 1 0,5-3 1 0,0-5 0 15,0 0 9-15,5 1 2 0,-5-4 0 0,0-1 0 16,-5-3-13-16,1 0-3 0,4-1 0 0,-9 5 0 16,5-1 39-16,-5 1 7 0,-4 0 2 0,-4-1 0 15,4 5-13-15,-9-1-3 0,9 1 0 0,-8-1 0 16,-1 8-38-16,0 0-10 0,1 8 0 0,-5 0 0 0,4 4 0 0,-4-1 0 15,0 5 0-15,4 0 0 16,-4 3-24-16,5 4-6 0,-1 4-2 0,0-3 0 0,1-1 32 0,8 8 0 16,-5 0 0-16,5-4 0 0,5 0 0 0,-1-4 0 15,5 1 0-15,-1-5 0 0,5-3 29 0,5-1 12 16,-1 1 3-16,5-8 0 0,-1-1-20 0,1-3-3 16,4-3-1-16,4 3 0 0,-4-4-10 0,-4-4-2 15,-5 0-8-15,1 1-702 16,3-1-147-16</inkml:trace>
</inkml:ink>
</file>

<file path=ppt/ink/ink3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1:13.59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30 0 1681 0,'0'0'36'0,"0"0"8"0,0 0 2 0,0 0 2 0,0 15-38 0,0 1-10 0,0-1 0 0,0 5 0 16,0-1 85-16,0 8 15 0,-4 0 4 0,4 7 0 16,0-7-71-16,-5 8-13 0,5 0-4 0,-4-1 0 15,4 1-7-15,0 0-1 0,-4-4-8 0,-1 3 12 16,1-3-34 0,0-4-7-16,4-4-2 0,0 0-889 0</inkml:trace>
  <inkml:trace contextRef="#ctx0" brushRef="#br0" timeOffset="163">268 262 172 0,'0'0'16'0,"0"0"-16"16,0 0 0-16,9-4 0 0,4 4 338 0,-4-4 65 15,4-3 13-15,0 7 2 0,0-4-251 0,0 4-51 16,4-4-9-16,0 4-3 0,-4 0-66 0,0-4-14 15,9 4-2-15,-5 4-1 16,-4-4-40-16,5 0-8 0,-5 0-1 0</inkml:trace>
</inkml:ink>
</file>

<file path=ppt/ink/ink3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1:14.28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185 493 1364 0,'0'0'60'0,"-4"-11"13"0,-5 3-58 0,5-4-15 0,13 1 0 0,-9 3 0 15,0-4 109-15,-5 5 19 0,1-1 4 0,-5 4 1 16,5-4-51-16,-5 8-10 0,-4 0-3 0,9 4 0 0,-9 0-13 0,0 8-2 15,0-1-1-15,0 9 0 0,4 3-29 16,-4 0-5-16,0 4-2 0,5-4 0 0,-1 0-17 0,0 4 0 16,5-4 0-16,-5 0 0 0,5-7 0 0,4-1 0 15,4 0 0-15,1-3 0 0,-5-12-16 0,0 0 0 16,0 0 0-16,13-4 0 0,-5-4 16 0,5-3 0 16,5-1 0-16,-1-3 0 0,5-4 0 0,-5-1 0 15,-4-3 8-15,-4-4-8 0,8-4 16 0,0 1 0 16,1-5 0-16,-1 0 0 0,5 4 2 0,-9-7 0 15,4-1 0-15,-4 1 0 0,0-1 8 0,4 1 2 16,-8 7 0-16,0-4 0 0,-5 4-28 0,5 4 0 16,-1 4 0-16,-3 4 0 0,-1 4 0 0,-4-1 0 15,0 5 0-15,0 7 0 0,0 4 20 0,0 0-2 16,0 0 0-16,-4 4 0 0,-5 11-7 0,0 1-2 16,1 3 0-16,-1 4 0 0,5 0-9 0,-5 12-9 15,0-1 9-15,1 9-13 0,-1-9 13 0,5 9 10 0,-1-5-2 16,1 5 0-16,8-1-8 0,-4-3 0 0,-4-1-10 15,4 1 10-15,0-5 11 0,4-3 8 0,1-4 1 0,-1 0 1 16,5-8-7-16,-1 1-2 0,1-9 0 0,0 1 0 31,4-8-148-31,0-4-31 0</inkml:trace>
  <inkml:trace contextRef="#ctx0" brushRef="#br0" timeOffset="1560">554 505 1306 0,'0'0'58'0,"0"0"12"0,0 7-56 0,4 1-14 0,-4 0 0 0,4 3 0 15,1 1 85-15,-1-1 15 0,0 5 2 0,1-1 1 16,-1 1-50-16,0 3-9 0,-4-4-3 0,0 8 0 16,5-7-27-16,-5-1-6 0,-5 1 0 0,5-5-8 15,-4 1-88-15,4-4-25 16</inkml:trace>
  <inkml:trace contextRef="#ctx0" brushRef="#br0" timeOffset="1726">567 258 1209 0,'0'0'108'0,"0"0"-87"0,0 0-21 0,0 0 0 0,0 0 104 0,4 12 16 16,0-1 3-16,5 1 1 0,-5-1-71 0,5 1-13 15,-9-1-4-15,9-3 0 16,-1 4-136-16,-3-5-28 0</inkml:trace>
  <inkml:trace contextRef="#ctx0" brushRef="#br0" timeOffset="2796">823 547 1465 0,'-9'12'64'0,"9"-12"15"0,4 7-63 0,1 5-16 0,-5 3 0 0,-5 1 0 16,5-5 90-16,0 8 15 0,0-3 3 0,0-1 1 15,-4 1-49-15,4-1-11 0,0-3-1 0,0-1-1 16,-4 1-39-16,4-12-8 0,0 0 0 0,0 0 0 16,0 0 0-16,0 0 0 0,0 0 0 0,4-12 0 15,0 5 0-15,1-9 0 0,-1 5 0 0,5-9 0 16,-1 5 0-16,1-4 0 0,0-1 0 0,-1-3 0 15,1 4 0-15,0 0 0 0,-1 3 0 0,1 1 0 16,0-1 10-16,4 5 2 0,-5 3 1 0,1 1 0 16,-9 7 7-16,0 0 0 0,13 0 1 0,-13 0 0 15,9 11-5-15,-5 4 0 0,0-3-1 0,1 3 0 16,-5 1 1-16,0-1 0 0,4 5 0 0,-4-5 0 0,0 4-4 16,-4-3-1-16,4-1 0 0,0 0 0 0,0-3-11 0,-5 0 12 15,5-5-12-15,0-7 12 0,0 0-12 0,0 0 8 16,0 0-8-16,0 0 8 0,0 0-8 0,0 0 12 15,9-4-12-15,-5-7 12 0,5-1-12 0,-5 1 0 16,1-1 0-16,3-3 0 0,1 3 0 0,0-3 0 16,-5-1 0-16,5 1 0 0,-1 3 0 0,1-3 0 15,-5 3 0-15,5 1 0 0,-5-1 0 0,5 5 0 16,-5-1 0-16,1 0 0 0,-5 8-9 0,0 0 9 16,0 0 0-16,0 0 0 0,0 0 0 0,0 0-8 15,8 8 8-15,5-4 0 0,-13-4 0 0,9 7 0 16,0 5 0-16,-1 3 0 0,1-3 0 0,-5 0 0 15,5-1 11-15,-5 5-11 0,1-5 14 0,-1 5-4 16,5-5-1-16,-5 1 0 0,0-5-9 0,1 5 0 16,-1-4 0-16,-4-8 0 0,9 3 8 0,-9-3-8 0,4 4 0 15,5-4 8-15,4 0 12 0,-5 0 3 0,1-7 0 16,4-1 0-16,-4 0-23 0,-1-3-16 0,5-1 2 0,0 1 1 16,-4-1 21-16,0 0 4 0,4-3 0 0,-5 3 1 15,5-3-13-15,-8 3 0 0,3-3 0 0,-3 0 0 16,-1-1 0-16,5 1-15 0,-9-1 3 0,0-3 1 15,0 4 11-15,-5-1 0 0,1 1 0 0,0 3 0 16,-1-3 0-16,1 7 0 0,4 8 0 0,0 0 0 16,-9-4 0-16,9 4 0 0,-8 0 0 0,3 0 0 15,-3 8-10-15,-1 4 10 0,0-1-12 0,5 5 12 16,-9 3-11-16,4 0 11 0,5 0-10 0,0 5 10 16,-1-5 0-16,1 4 0 0,0-4 0 0,4 4 0 0,0-7 0 15,0 3 0-15,4 0-8 0,0-3 8 0,5-5 0 0,0 1 0 16,-1-5-10-16,5 1 10 0,0-4-13 0,0-4 1 15,5 0 1-15,-1-4 0 0,-4 0-3 0,4-7-1 16,5 3 0-16,-9-4 0 0,-4 5 4 0,4-9 1 16,4 5 0-16,-4-1 0 0,0-3 10 0,-4-1 0 15,8 1-9-15,-4 3 9 0,-4-3-23 0,-1 0 0 16,-3 3 0-16,8-3 0 0,-9 7 11 0,5-4 1 16,-5 5 1-16,5-1 0 0,-9 8 10 0,0 0 11 15,4 0-3-15,-4 0 0 0,0 0 16 0,4 8 4 16,5 3 0-16,-5 5 0 0,-4-5-12 0,0 5-3 15,5-1 0-15,-5 4 0 0,-5-3-4 0,5-1-1 16,0 1 0-16,0-1 0 0,0-3-8 0,0-5 10 16,0-7-10-16,0 0 10 0,0 0-10 0,5 12 0 0,-5-12 0 15,0 0 0-15,0 0 0 0,0 0 0 0,8-8 0 16,1 4 0-16,0-7-15 0,-1 3-1 0,1-7-1 0,0 3 0 16,-5 4 2-16,5-7 1 0,-5 3 0 0,5 1 0 15,-5-5 14-15,5 5 0 0,-5-1 0 0,5 5 0 16,-9 7 0-16,4-8 0 0,5 4 0 0,-9 4 0 15,0 0 0-15,0 0 0 0,9 4 12 0,-5 7-12 16,0 1 26-16,1-1-2 0,-1 1 0 0,0 0 0 16,1 3-11-16,-5-3-2 0,4 3-1 0,-4-3 0 15,0-1-10-15,4 1 0 0,-4-1 9 0,0-3-9 16,0-8 0-16,0 11 0 0,0-11 0 0,0 0 0 16,0 0-93-16,0 0-23 0,0 0-5 0,0 0-819 15</inkml:trace>
  <inkml:trace contextRef="#ctx0" brushRef="#br0" timeOffset="3113">1989 404 288 0,'0'0'25'0,"0"0"-25"16,0 0 0-16,0 0 0 0,0 0 291 0,0 0 53 15,0 0 10-15,0 0 2 0,0 0-235 0,0 0-47 16,0 0-10-16,-5 8-1 0,5-8-44 0,-8 8-9 15,3 3-2-15,-3-3 0 0,3 8-8 0,1-5 0 16,0 1 0-16,-1-1 0 0,5 1 0 0,0-12 0 16,0 7 0-16,0-7 0 0,5 12 0 0,3-4 0 15,-3-1 0-15,8 5 0 0,-5-8 21 0,1 4 3 0,-9-8 0 0,13 7 0 16,0 1-12-16,0-4-3 0,-4 0 0 0,-1 3 0 16,1 1 3-16,0-4 0 0,-9-4 0 0,8 12 0 15,-3-5 0-15,-5-7 0 0,0 12 0 0,-5-5 0 16,5 5 7-16,-4-4 1 0,0 3 1 0,-5-3 0 15,0 4-10-15,1-5-3 0,-1-3 0 0,0 4 0 16,-4-4-60-16,5 0-12 16,-1-4-2-16,0 0-816 0</inkml:trace>
  <inkml:trace contextRef="#ctx0" brushRef="#br0" timeOffset="3267">2153 493 691 0,'18'8'30'0,"-10"-1"7"0,-3 1-29 0,-5-8-8 15,4 12 0-15,0-1 0 0,5 1 246 0,-5 3 48 16,1-3 10-16,-5 3 1 0,4-3-227 0,-4-1-46 16,-4 5-8-16,4-5-3 0,-5 1-21 0,1-1 0 15,4-11-12-15,0 0-539 16,0 0-107-16</inkml:trace>
  <inkml:trace contextRef="#ctx0" brushRef="#br0" timeOffset="3431">2201 162 1209 0,'0'0'108'0,"0"0"-87"15,9 4-21-15,4 3 0 0,-5 1 160 0,1 4 28 0,0-5 6 0,-5 1 1 16,0 3-115-16,5 1-22 0,-5-4-5 0,5 3-1 31,-9-11-109-31,0 0-23 0,0 0-4 0,0 0 0 0</inkml:trace>
  <inkml:trace contextRef="#ctx0" brushRef="#br0" timeOffset="3743">2483 582 1364 0,'0'0'60'0,"-5"11"13"16,5 1-58-16,0-4-15 0,5 3 0 0,-5-3 0 0,0-8 16 0,4 7 0 15,0 1 0-15,-4-8 0 0,0 0-16 0,9 4 0 16,-9-4 0-16,13-4 0 0,-4 0 0 0,-1-3 0 16,1-1 0-16,4 0 0 0,-4 1 40 0,-1-9 6 15,1 1 1-15,0 3 0 0,-1-3 8 0,5-5 1 16,-8 1 1-16,3 4 0 0,-3 3-33 0,-1-3-6 16,0-1-2-16,1 5 0 0,-5 3 4 0,0 0 0 15,0-3 0-15,0 11 0 0,-9-8 6 0,0 8 2 16,1 0 0-16,-1 0 0 0,-4 4-28 0,0 0 0 15,0 4 0-15,0-1 0 16,0 5-17-16,4-1-9 0,-4 1-2 0,5-4 0 16,-1 3-6-16,5-3-2 0,-1 0 0 0,5-8-784 0</inkml:trace>
  <inkml:trace contextRef="#ctx0" brushRef="#br0" timeOffset="4106">2743 474 288 0,'0'0'25'0,"0"11"-25"0,0 1 0 0,0-1 0 15,-5 5 262-15,5-1 47 0,-4 1 10 0,0-1 1 16,4 1-195-16,-5-1-39 0,5-3-8 0,0 3-2 16,-4-4-50-16,4-11-10 0,0 0-3 0,0 0 0 0,0 12-13 15,0-12 0-15,0 0 8 0,0 0-8 0,9-4 0 16,-1 0 0-16,-3 0 8 0,8-3-8 0,-5-5 0 0,-3 1 9 15,4-5-9-15,-1 1 8 0,1-1-8 0,0 1 10 16,8 3-10-16,-4-3 10 0,4 3 11 0,1 1 3 16,-1-1 0-16,0 5 0 0,-4-1 16 0,-13 8 3 15,9 0 1-15,-9 0 0 0,17 0 7 0,-17 0 1 16,9 8 1-16,0 3 0 0,-5-3-25 0,-4 7-4 16,4-3-2-16,1 3 0 0,-10 1 18 0,1-5 4 15,4 5 1-15,0-5 0 0,0-11-29 0,-4 12-7 16,-1-1-1-16,5-11 0 0,0 0-8 0,0 0 0 15,0 0 0-15,0 0 0 0,0 0 0 0,0 0-11 16,0 0 3-16,0 0-733 16,0 0-147-16</inkml:trace>
  <inkml:trace contextRef="#ctx0" brushRef="#br0" timeOffset="4763">3259 516 1378 0,'0'0'61'15,"4"-8"13"-15,0-3-59 0,1 3-15 0,-5-3 0 0,0-1 0 0,0 4 71 0,0 1 11 16,0-1 2-16,-5 0 1 0,5 8-31 0,0 0-6 16,-4 0-2-16,-5 0 0 0,5 4 2 0,-5 4 0 15,1 3 0-15,-1 5 0 0,0-1-28 0,1 1-6 16,3 3-1-16,-3 0 0 0,-1 0-4 0,5-3-1 16,-1-1 0-16,1 1 0 0,4-1-8 0,-4-3 0 15,4-1 0-15,0-11 0 0,0 0 0 0,0 0 0 16,0 0 0-16,8 4 0 0,-8-4 0 0,13 0 0 15,-4 0 0-15,0-4 0 0,4-4 21 0,-5 5 3 16,5-1 0-16,0 0 0 0,0 0 13 0,-4 4 3 16,8-4 1-16,-4 4 0 0,0 0 2 0,0 0 0 15,-4 0 0-15,4 0 0 0,-4 0-43 0,-1 0-17 16,1 0 1-16,0-4 0 0,-5-3 16 0,5-1-12 16,-1 0 12-16,1-3-10 15,0-1-18-15,-1-3-4 0,5-1-1 0,0 1 0 0,-4-4 22 0,4-1 11 0,0 1-10 16,0-4 10-16,0 4-10 0,4-4 10 0,-4-4-10 0,0 3 10 31,0 1-32-31,-4 0 0 0,0 0 0 0,4-4 0 16,-5 4-31-16,1 4-6 0,-5-4-2 0,1 3 0 0,-1 5 43 0,-4 0 9 0,4 3 2 0,-4 0 0 15,0 5 58-15,5-1 12 0,-5 8 3 0,0 0 0 16,0 0 6-16,0 0 2 0,0 0 0 0,0 0 0 16,0 0-26-16,0 15-5 0,-5 1-1 0,5 7 0 15,0 4 10-15,0 0 2 0,0 4 0 0,0 3 0 16,0 1 6-16,0 4 2 0,0 3 0 0,0-3 0 15,-4-1-36-15,4-3-6 0,0-1-2 0,4-3 0 0,-4-4-8 16,0-4 0-16,5 0 0 0,-1-3 0 0,0-5 0 0,5-3 0 16,-5-1 0-16,5-7 0 15,0 0-30-15,-1-4-8 0,-3-4-2 0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7:45.531"/>
    </inkml:context>
    <inkml:brush xml:id="br0">
      <inkml:brushProperty name="width" value="0.35" units="cm"/>
      <inkml:brushProperty name="height" value="0.35" units="cm"/>
      <inkml:brushProperty name="color" value="#3165BB"/>
      <inkml:brushProperty name="fitToCurve" value="1"/>
    </inkml:brush>
  </inkml:definitions>
  <inkml:trace contextRef="#ctx0" brushRef="#br0">66 183 345 0,'5'0'31'0,"-5"0"-31"16,0 0 0-16,0 0 0 0,0 0 137 0,0 0 22 15,0 0 4-15,0 0 1 0,0 0-68 0,0 0-12 0,0 0-4 0,0 0 0 16,0 0-31-16,0 0-6 0,0 0-2 0,0 0 0 16,0 0 1-16,0 0 0 0,0 0 0 0,0 0 0 15,0 0-3-15,0 0-1 0,-5 7 0 0,5-7 0 16,0 0-11-16,0 0-3 0,-8 8 0 0,8-8 0 16,0 0-12-16,-9 8-2 0,9-8-1 0,-9 8 0 15,5-5-9-15,4-3 0 0,0 0 0 0,0 0 8 16,0 0 3-16,0 0 0 0,-9 4 0 0,9-4 0 15,-8-7-11-15,3 3 0 0,1 0 0 0,0-4-11 16,4 0 11-16,-5 5 0 0,5 3 8 0,0-12-8 16,0 4 0-16,5 1 0 0,-5-1-10 0,4 0 10 15,-4 1 0-15,4-5 0 0,-4 12 0 0,5-8 0 0,-1-7 0 16,0 3 0-16,5 5 0 0,-5-5 0 0,-4 4-8 0,9 1 8 16,-5-1 0-16,1 0 0 0,-5 8 0 0,4-7 0 15,5-1 8-15,-1-4-8 0,-3 8 0 0,3 1 0 16,1-1-11-16,0 0 11 0,-1 8-11 0,-8-4 11 15,0 0-8-15,9 4 8 0,0-4 0 0,-1 0 0 16,1 3 0-16,0 1 8 0,-1 0-8 0,-3 4 0 16,-5-8 0-16,0 0 0 0,4 0 0 0,5 8 0 15,-5-1 0-15,0 1 0 0,5-4 8 0,-9-4 1 16,4 11 0-16,1-3 0 0,-1 4 4 0,5-5 1 16,-9-7 0-16,0 12 0 0,4-1 0 0,-4 1 0 15,0-12 0-15,0 12 0 0,0-12 2 0,0 11 0 16,0-3 0-16,0 3 0 0,0-11 3 0,-4 8 1 15,-5 4 0-15,9-1 0 0,0-11-20 0,-4 8 0 16,-1 0 0-16,5-8 0 0,0 0 0 0,-8 7 0 0,3 1 0 16,5-8 0-16,0 0 0 0,-8 4 0 0,3 4 0 15,5-8 0-15,0 0 0 0,0 0 8 0,-8 0-8 0,-1 3 10 16,-4 1-10-16,4 0 0 0,9-4 0 0,-8-4 0 16,-1 4 0-16,-4 0 0 0,9-7 9 0,-5 3-9 15,5 0 0-15,-5-4 9 0,0 0-9 0,1 1 0 16,3-1 10-16,1 0-10 0,-5-7 8 0,9 3-8 15,-4 5 0-15,4-5 0 0,-4 1 0 0,-1-1 0 16,10 0 0-16,-5 5 0 0,4-5 0 0,0 4 0 16,-4 1-10-16,5-1 10 0,-1 0 0 0,0 4-9 15,-4 4 9-15,5-7 0 0,3 3-9 0,5 0 9 0,-8-7 0 16,-5 11 0-16,0 0-9 0,8 0 9 0,1-8 0 16,4 8 0-16,-13 0 0 0,13-4 0 0,0 0 0 0,-4 4 0 15,-9 0 0-15,13 4 0 0,0 0 0 0,-5 4 0 16,1-5-9-16,0 5 9 0,-5 0 0 0,5 3 0 15,-5-3 0-15,-4 4 0 0,4-5 0 0,-4 1 0 16,5 4 0-16,-5-1 0 0,0 1 0 0,0-5 0 16,0-7 0-16,0 8 10 0,-9 4 0 0,5-1 0 15,4 1 0-15,-9-5 0 0,5 5-10 0,-5-4 0 16,0-4 0-16,9-4 8 0,-4 3 3 0,-5 1 0 16,1 0 0-16,-1 0 0 0,0 0-11 0,1-4 10 15,-1 0-10-15,0-4 10 0,1 0-10 0,3 0-12 16,-3-3 2-16,-1 3 1 0,5 0 17 0,4 4 3 15,0 0 1-15,0 0 0 0,-5-4-12 0,5 4 0 16,0 0 0-16,0 0 0 0,0 0-10 0,0 0-1 16,0 0 0-16,0 0 0 15,0 0-112-15,0 0-22 0</inkml:trace>
</inkml:ink>
</file>

<file path=ppt/ink/ink3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1:19.88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239 158 1267 0,'0'0'56'0,"0"0"12"0,0 0-55 0,0 0-13 0,-4 3 0 0,-1-3 0 16,-3 4 114-16,-1 0 20 0,-4 4 4 0,0 0 1 16,0 3-67-16,0 1-14 0,-4 3-2 0,-1 0-1 15,5 1-24-15,-4 3-5 0,0 0-1 0,-1 1 0 16,5-5-25-16,0 4 0 0,0-3 0 0,5-1 0 15,3 1 15-15,-3-5-3 0,8 1 0 0,0-5 0 16,0-7 8-16,8 8 2 0,1 0 0 0,4 0 0 16,-4-5-22-16,4 1 8 0,0 0-8 0,4 0 0 0,-4-4 19 0,4 4-1 15,-4-4 0-15,5 4 0 0,-1-4-7 16,-4 4-2-16,0-1 0 0,-4 5 0 0,-9-8 13 0,4 8 2 16,0 3 1-16,-4 1 0 0,0-1 6 0,0 1 1 15,-4 0 0-15,0 3 0 0,-5 0-20 0,0 1-3 16,1-5-1-16,-1 1 0 0,0 0-8 0,-4-1 0 15,5-3 0-15,-1-4 0 16,9-4-100-16,0 0-23 0,0 0-4 0,0 0-541 16,0-8-109-16</inkml:trace>
  <inkml:trace contextRef="#ctx0" brushRef="#br0" timeOffset="360">430 296 230 0,'0'0'10'0,"0"0"2"0,0 0-12 0,0 8 0 0,0 7 0 0,-5 1 0 16,1-1 358-16,0 1 69 0,4 3 13 0,0 0 4 15,0 4-330-15,0-3-66 0,0-1-12 0,4 0-4 16,-4-3-32-16,4-1 0 0,1-4 0 0,3-3 0 16,-8-8 8-16,9 8-8 0,4-4 9 0,-4-4-9 15,-9 0-10-15,8-8-8 0,10 4-2 0,-5-7 0 16,0 3 20-16,0 0 0 0,0-7 0 0,0 7 0 15,0-3 0-15,-4-1 0 0,-1 0 0 0,1 5 0 16,4-1-8-16,-13 8 8 0,0 0 0 0,0 0 0 0,9 4 0 16,-1 4 0-16,-3-1 0 0,-1 5 9 0,0 3 9 0,-4-3 2 15,5 3 0-15,-5 1 0 0,4-5-12 0,-4 1-8 16,4-1 9-16,-4-11-9 0,0 0 16 0,0 0-4 16,0 0 0-16,0 0 0 0,9-4-12 0,0-3-16 15,4-1 3-15,-5-4 1 16,1 1-32-16,0-4-7 0,-1-5-1 0,1 1 0 15,4 0-178-15,-4-1-36 0,8-30-7 0,0 16-2 0</inkml:trace>
  <inkml:trace contextRef="#ctx0" brushRef="#br0" timeOffset="672">859 0 1638 0,'0'0'72'0,"0"0"16"0,0 0-71 0,0 15-17 15,4-3 0-15,1 3 0 0,-1 4 74 0,0 1 11 0,-4-1 3 0,5 4 0 16,-1 4-32-16,0 0-7 0,-4 0-1 0,0 4 0 15,0-4-9-15,-4 0-3 0,0 0 0 0,-1 0 0 16,1 0-28-16,-5-4-8 0,9 0 0 0,-4-4 0 16,0-4 0-16,-1-3 0 0,5 0 0 0,0-12 0 15,0 0 0-15,0 0 0 0,0 0 0 0,0 0 0 32,9 0-26-32,4-4 0 0,-4-4 0 0,4 0 0 0,-5 1-2 15,10-1 0-15,-5 0 0 0,0 0 0 0,0 1 28 0,0 3 0 0,4 0 0 0,0 0 0 16,-4 4 17-16,0 4 9 0,5-4 2 0,-5 4 0 15,-5 4 4-15,-3-1 0 0,3 1 1 0,-3 4 0 16,-1-5-10-16,-4 5-3 0,0-1 0 0,-4 1 0 16,-1 0 13-16,1-1 3 0,-5 1 0 0,1-5 0 0,-1 5-28 15,5-4-8-15,-9-1 0 0,4 1 0 16,0-4-24-16,1 0-8 0,3 0-1 0,-8-4-1035 16</inkml:trace>
  <inkml:trace contextRef="#ctx0" brushRef="#br0" timeOffset="1112">1483 111 1497 0,'0'0'32'0,"0"0"8"0,0 0 0 0,-13 8 4 0,4-4-36 0,-4 4-8 0,5-1 0 0,-10 1 0 16,5 0 53-16,-4 3 9 0,4 1 2 0,-4-4 0 16,-1 3-52-16,5 1-12 0,0-1 0 0,0 1 0 15,9-1 0-15,0-3 0 0,-5 4 0 0,5-5 0 16,8 5 54-16,0-4 8 0,1-1 2 0,3 1 0 15,5 0-52-15,5-1-12 0,-5-3 0 0,0 4 0 16,0-4 0-16,4 0 0 0,0 0 0 0,1-1 0 16,-10 5 33-16,5-4 4 0,0 4 1 0,5-1 0 15,-10 5 18-15,1-4 4 0,-5 3 1 0,5 1 0 0,-9-1-10 16,0 1-3-16,-4 3 0 0,-1-3 0 0,1-1-19 16,0 1-4-16,-5 0-1 0,-4-1 0 0,9 1-12 0,-9-1-4 15,0-3 0-15,0 7 0 0,4-7-24 0,-4 4-6 16,4-5-1-16,-4 5 0 15,0-8-157-15,5 3-32 0,8-7-7 0,0 0-1 16</inkml:trace>
  <inkml:trace contextRef="#ctx0" brushRef="#br0" timeOffset="2250">1730 181 806 0,'0'0'17'0,"0"0"4"0,0 0 1 0,0 0 2 0,0 0-24 0,0 0 0 0,0 0 0 0,0 0 0 0,0 0 0 16,0 0 0-16,0 0 0 0,0 0 0 15,0 0 56-15,0 0 6 0,0 0 2 0,0 0 0 0,0 0 0 16,0 0 0-16,0 0 0 0,0 0 0 0,0 0-52 16,0 0-12-16,0 0 0 0,0 0 0 0,0 0 60 0,0 0 8 15,0 0 3-15,0 0 0 0,0 0-25 0,0 0-5 16,0 0-1-16,0 0 0 0,13 0-18 0,-13 0-4 15,0 0-1-15,0 0 0 0,0 0-17 0,0 0 0 16,0 0 0-16,0 0 0 0,0 0 0 0,0 0 0 16,0 0 0-16,0 0 0 0,0 0 55 0,0 0 7 15,5 7 2-15,-5-7 0 0,0 0-64 0,0 0 0 16,0 0 0-16,0 0-10 0,0 0 10 0,0 0 9 16,0 0-1-16,0 0-8 0,0 0 12 0,0 0-4 15,0 0 0-15,0 0-8 0,13 0 15 0,-13 0-4 16,0 0-1-16,0 0 0 0,0 0-22 0,0 0-4 15,0 0 0-15,0 0-1 0,0 0 17 0,0 0 0 0,0 0 0 16,0 0 0-16,0 0 0 0,0 0 0 0,0 0 0 0,0 0 0 16,0 0 0-16,0 0 0 0,0 0 0 0,0 0 0 15,0 0 0-15,0 0 0 0,0 0 0 0,0 0 0 16,4 4 0-16,-4-4 0 0,0 0 0 0,0 0 0 16,0 0 0-16,0 0 0 0,0 0 0 0,0 0 0 15,-4 4 0-15,4-4 0 0,0 0 0 0,0 0 0 16,0 0 0-16,0 0 0 0,0 0 0 0,0 0 0 15,0 0 0-15,0 0 0 0,0 0 0 0,0 0 0 16,0 0 0-16,0 0 0 0,0 0 0 0,0 0 0 16,0 0 0-16,0 0 0 0,0 0 0 0,0 0 0 0,0 0 0 15,0 0 0-15,0 0 0 0,0 0 0 16,0 0 0-16,0 0 0 0,0 0 0 0,0 0 0 0,0 0 32 0,0 0 11 16,0 0 1-16,0 0 1 0,4-8-21 0,-4 8-4 15,0 0 0-15,0 0-1 0,0 0-19 0,0 0 0 16,0 0 0-16,0 0 0 0,0 0 0 0,0 0 0 15,0 0 0-15,0 0 0 0,0 0 10 0,0 0-2 16,0 0 0-16,0 0 0 0,0 0-8 0,0 0-11 16,0 12 3-16,0 0 0 0,0-1 8 0,0 1 0 15,4 3 0-15,-4-3 0 0,5 7 24 0,-1-4 6 16,-4 5 2-16,0-1 0 0,0 4-24 0,0-4-8 16,0 8 0-16,-4 8 9 0,-1-4-9 0,1 0 0 15,0 3 0-15,-1-3 0 0,-3 4 0 0,-1-1 0 16,0 5 0-16,1-1-11 15,3-3-51-15,-3-4-10 0,3 0-3 0,1-4 0 16,0-4-249-16,-1-12-51 0,1 1-9 0,-5-4-3 16,5-4 252-16,4-4 51 0,0 0 9 0,0-4 3 0,-4-8 50 0,4 1 10 0,4-1 3 15,-4-7 0-15,4-1 48 0,-4-3 9 0,0 0 3 0,5 0 0 16,-1-4 10-16,-4-4 3 0,-4 0 0 0,4-3 0 16,0-1-2-16,0-3 0 0,0-1 0 0,-5 1 0 15,1-1 43-15,4 4 9 0,0 1 2 0,4-1 0 16,1 8-28-16,-1 4-4 0,5 4-2 0,-5-1 0 15,0 1-30-15,5 11-7 0,4-3-1 0,-4 3 0 16,-1 4-6-16,5 0-2 0,0 1 0 0,5 6 0 16,-1 1 17-16,0 0 3 0,1 4 1 0,3 0 0 15,-3-1 6-15,-1 1 1 0,0 0 0 0,1 3 0 16,-5 1-52-16,0-1-12 0,0 1 0 0,-5 3 0 0,-3 1 44 16,-1-5 5-16,0 5 2 0,-8-1 0 0,4-3-31 15,-9 7-5-15,1-4-2 0,-5 1 0 0,0-1-13 0,0 1 0 16,-5-1 0-16,1 0 0 0,0-3-16 0,-1 3-5 15,5-3-2-15,-4-1 0 16,4 1-117-16,0-4-23 0,4-4-5 0,5 3-804 16</inkml:trace>
  <inkml:trace contextRef="#ctx0" brushRef="#br0" timeOffset="2631">2103 377 1710 0,'17'-11'37'0,"-4"7"8"0,-4-4 2 0,0 0 1 0,-1-3-38 0,1-1-10 15,4 1 0-15,-4-1 0 0,-1-3 57 0,1 3 10 0,0 1 1 0,-1-1 1 16,-3 4-6-16,-5 1-2 0,0-1 0 0,4 4 0 16,-4 0-46-16,0 4-15 0,0 0 8 0,0 0-8 15,0 0 0-15,0 0 0 0,0 0 0 0,-9 12 0 16,1 3 0-16,-5 4 0 0,0-3 0 0,4 7 0 16,-8-4 0-16,8 4 0 0,0-3 0 0,-4 3 0 15,5-4 0-15,3 0 0 0,1-3 0 0,0-1 0 31,4-15-61-31,0 12-16 0,0-12-3 0,0 0-1 0,0 0 27 16,0 0 6-16,8 0 0 0,1-4 1 0,4-4 37 0,-4 0 10 0,4-3 0 0,0-1 0 16,0-3 0-16,0 3 0 0,-5-3 0 0,5 0 0 15,0 3 50-15,0 4 11 0,-4 1 3 0,0-1 0 16,-1 4 0-16,-3 0 0 0,3 8 0 0,-8-4 0 16,0 0-30-16,0 8-6 0,0 7 0 0,0 1-1 0,-4-1-9 0,0 0-2 15,4 1 0-15,0-5 0 0,0 5-8 0,4-5-8 16,-4 1 12-16,4-1-12 0,1-3 0 0,-1 0-9 15,-4-8-1-15,0 0 0 16,13 8-45-16,0-8-9 0,-4 0-1 0,-1 0-586 16,10-4-117-16</inkml:trace>
  <inkml:trace contextRef="#ctx0" brushRef="#br0" timeOffset="3044">2597 292 1497 0,'18'-15'32'0,"-18"7"8"0,0 1 0 0,4-1 4 0,5 0-36 0,-5 4-8 15,-4 4 0-15,0 0 0 0,0 0 84 0,0 0 14 16,0 0 3-16,0 0 1 0,-13 0-61 0,13 0-12 0,0 0-2 16,-9 8-1-16,-4 4-26 0,5-1 0 15,8 5 0-15,0-1 0 0,-5 0 0 0,5 5 0 0,5-5 0 0,-1 4 0 16,5-3 0-16,-5 3 0 0,-4-4 0 0,9 1 0 16,4-5 0-16,0-3 0 0,-9 0 0 0,9 0 0 15,-4-1 0-15,4-7 0 0,0 0 0 0,0-4 0 16,0-3 49-16,4-1 5 0,0 0 1 0,-4-3 0 15,0-1-37-15,0-3-7 0,5-5-2 0,3 5 0 16,-8-4 44-16,5-4 9 0,-1 0 2 0,-4 3 0 16,-4 1-52-16,-5-4-12 0,-4 4 0 0,4-4 0 15,-4 3 0-15,0 5 0 0,-8-4 0 0,3-1 0 16,-3 9 54-16,3 3 8 0,-8 0 2 0,0 1 0 16,5 3-103-16,-1 4-20 0,-4 11-4 15,4-3-1-15,1 7 52 0,-1 1 12 0,5 3 0 0,-1 4 0 0,-3 0 0 16,8 4 0-16,0 0 0 0,4 4 0 0,-4-4 0 0,4 0 0 15,1 4 0-15,8-8 0 0,-5 0 0 16,1 0 0-16,0-7 0 0,8 3 0 0,0-4 0 0,5-3 0 16,-5-1 0-16,1 1 0 0,8-4 33 0,4-1 10 15,-4 5 1-15,0-8 1 0,0 4-21 0,4-8-4 16,1 3 0-16,-5 1-1187 0</inkml:trace>
</inkml:ink>
</file>

<file path=ppt/ink/ink3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1:25.19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0 316 979 0,'0'0'87'0,"0"0"-70"16,0 0-17-16,0 0 0 0,0 0 148 0,0 0 27 16,-9-7 5-16,9 7 0 0,0 0-33 0,0 0-7 15,0 0-2-15,0 0 0 0,0 0-80 0,0 0-16 16,13 0-3-16,-4 0-1 0,8 0-26 0,-4 4-4 16,5 3-8-16,-1-3 11 0,-4-4-11 0,0 4 0 15,-9 4 0-15,5-1 0 0,4-3 9 0,-4 4 0 0,-1 3 0 16,-8-3 0-16,0-8 1 0,5 12 0 0,-5 3 0 15,-5 1 0-15,-3-5-10 0,-1 1 10 0,0 3-10 0,-4 0 10 16,0-3-10-16,0 3 8 0,5-3-8 16,-10 0 8-16,5-1-8 0,5-3 0 0,-1 0 0 0,-4-1 0 15,4-3-10-15,5 4 10 0,4-8-13 0,0 0 5 32,0 8-17-32,0-1-3 0,9 5-1 0,-1-5 0 0,1-3 10 0,8 0 3 0,-8 0 0 0,13 0 0 15,-9 0 0-15,0-4 1 0,4 0 0 0,-4 0 0 16,4 0 39-16,-4 4 7 0,5-1 1 0,-1 1 1 15,-4 4-16-15,-13-8-3 0,0 0-1 0,13 12 0 16,-13 3 28-16,0-3 6 0,-9 7 1 0,5 0 0 16,-5-4-8-16,1 5 0 0,-1-5-1 0,-4 1 0 0,0-1-9 15,4 0-2-15,-12 5 0 0,3-1 0 0,1-4-38 0,4-3-8 16,0-1-2-16,4-3 0 16,1 0-168-16,8-8-33 0</inkml:trace>
  <inkml:trace contextRef="#ctx0" brushRef="#br0" timeOffset="519">663 505 1386 0,'0'0'61'0,"-13"-4"13"0,9 0-59 0,-1-3-15 0,1 3 0 0,0-4 0 16,-1 4 100-16,5 4 18 0,-4-4 3 0,4 4 1 16,-4-3-56-16,4 3-11 0,-9 3-3 0,0 5 0 15,5 0-16-15,0 3-3 0,-1 1-1 0,-3 3 0 16,-1 1-17-16,5 3-4 0,4 0-1 0,-9 1 0 16,9-1-10-16,-4 4 0 0,4-8-12 0,0 5 12 15,0-5 0-15,4 1 0 0,0-5 12 0,1-3-4 16,-5-8-8-16,0 0 0 0,13 0-10 0,-5 0 10 15,5-4 0-15,-4-4 0 0,8 1 0 0,-4-5 0 16,9-3 0-16,-13-1 0 0,4-3 0 0,0-4 0 16,8-4 0-16,-3 4-12 0,-5-4 12 0,4-4-12 0,-4-4 12 15,0 4 0-15,-4-3 0 0,4 3 0 0,-5-4 8 16,10 4 5-16,-18 1 1 0,4-5 0 0,-4 8 11 0,-4-4 3 16,4 0 0-16,-9 4 0 0,0 0 32 0,5 0 6 15,0 4 2-15,-1 4 0 0,5 4-39 0,0 7-7 16,-8-4-2-16,3 8 0 0,10 1 19 0,-5 3 3 15,0 0 1-15,0 0 0 0,0 0-29 0,-5 11-6 16,1 5 0-16,-5 7-8 0,5 0 0 0,4 0 0 16,-4 0-10-16,4 8 10 0,0 4 0 0,0-1 0 15,0 12 0-15,0 1 0 0,0-1 0 0,0 0 0 16,0 0-9-16,4 4 9 0,-4 1 0 0,4-9-8 16,5 0 8-16,-5-3 0 15,1-8-49-15,3-1-3 0,-3-3-1 0,8-3-728 16,4-5-146-16</inkml:trace>
</inkml:ink>
</file>

<file path=ppt/ink/ink3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1:28.68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100 420 460 0,'0'0'41'0,"0"0"-33"16,0 0-8-16,0 0 0 0,0 0 242 0,-5 12 46 15,1-5 10-15,4 9 2 0,-4-1-151 0,4 4-29 16,0 4-7-16,4 4-1 0,-4 4-36 0,4 0-8 15,1 8-2-15,-5-1 0 0,0 8-14 0,4 1-2 16,0-1-1-16,-4 4 0 0,0 0-30 0,-4 4-7 16,0-4 0-16,-1 0-1 0,1-4-11 0,0-3 0 0,-5-9 0 15,9-3 0 1,-4-8-58-16,4-3-4 0,-5-9-1 0,5-11 0 16,0 0-25-16,0 0-6 0,-4-11-1 0,0-9 0 15,-1 1 31-15,1-4 7 0,0-4 1 0,4-4 0 0,-5 0 41 0,5-7 15 0,0-1-9 0,-4 1 9 31,0-5-34-31,-1 5-2 0,1-5 0 0,0 5 0 0,-1-4-1 16,1-1-1-16,-5 5 0 0,9-1 0 0,-4 4 58 0,4 5 11 0,0-1 2 0,0 4 1 16,4 0 48-16,1 8 10 0,-1-1 1 0,9 1 1 15,-4 4-35-15,4-1-7 0,4 5-2 0,0-1 0 16,5 4-10-16,4 1-3 0,-4 3 0 0,8 0 0 16,-4 8-13-16,0 0-4 0,-4 3 0 0,-1 5 0 15,-3 0 6-15,-1-1 1 0,0 5 0 0,1 3 0 0,-9 0-2 16,-1 0 0-16,1 1 0 0,-9 3 0 0,0 0 11 0,-4 0 1 15,-5 0 1-15,0 4 0 0,-4 0-8 0,0-4-2 16,-4 0 0-16,-1 0 0 0,1 0-16 0,0-3-4 16,-1-5-8-16,1-3 12 0,0-1-12 0,-1-3-13 15,5 4 2-15,0-5 1 16,0-3-137-16,13-4-27 0,0 0-6 0</inkml:trace>
  <inkml:trace contextRef="#ctx0" brushRef="#br0" timeOffset="273">581 0 1213 0,'0'0'53'0,"0"0"12"0,0 0-52 15,0 0-13-15,0 0 0 0,0 0 0 0,0 0 149 0,0 0 27 0,0 0 6 0,4 12 1 16,-8-1-83-16,8 8-17 0,1 1-3 0,-5-1-1 16,0 8-30-16,4 4-5 0,-4 0-2 0,4 3 0 15,1 5-13-15,-5-1-2 0,0 1-1 0,0 7 0 16,0-4-4-16,0 5-1 0,-9-1 0 0,5 4 0 16,8-4-91-16,-4 0-18 0,-4 1-4 0,4-1-916 15</inkml:trace>
  <inkml:trace contextRef="#ctx0" brushRef="#br0" timeOffset="672">975 555 691 0,'-4'-12'30'0,"4"5"7"0,-4 3-29 0,-1-4-8 16,1 0 0-16,4 4 0 0,-9 1 289 0,5-1 57 15,0-4 11-15,-5 8 3 0,0-4-257 0,1 4-51 16,-1 0-11-16,5 0-1 0,-9 0-29 0,4 0-11 16,0 4 8-16,1 0-8 0,-1 0 12 0,0 0-4 0,5 3 0 15,-5 5 0-15,5-4 21 0,0 7 4 0,4 0 1 16,-5 5 0-16,5-1-22 0,5 4-12 0,-5-4 12 0,4 4-12 16,0-3 8-16,1-5-8 0,-1 4 0 0,0-3 0 15,5-9 0-15,-5 1 0 0,1 0 0 0,-5-8 0 31,8 0-20-31,-8 0-5 0,9-8-1 0,0-3 0 0,-1-1 12 0,1-3 2 0,0-1 1 0,-1 5 0 16,1-9 11-16,0 9 9 0,-1-5-1 0,1 5-8 16,-5-1 36-16,5 5 0 0,-9 7 0 0,9 0 0 15,-9 0-16-15,8 7-2 0,-3 1-1 0,3 4 0 16,-3-1-17-16,-1 5 8 0,0-1-8 0,1 0 0 16,-1 5 0-16,-4-9 0 0,0 5 0 0,4-5 0 15,1 1-32-15,-5-1-12 0,0-11-4 16,0 0 0-16,0 0-93 0,0 0-19 0,0 0-4 0</inkml:trace>
  <inkml:trace contextRef="#ctx0" brushRef="#br0" timeOffset="1038">1136 524 1609 0,'0'0'35'0,"4"4"7"0,5 4 2 0,-5 3 2 0,5-3-37 0,-5 3-9 16,0 1 0-16,-4 3 0 0,5-3 98 0,-5-1 18 15,0 5 3-15,0-1 1 0,-5 1-52 0,5-1-11 16,0-3-1-16,0-5-1 0,0 5-35 0,-4-4-8 16,0-1 0-16,4-7-1 0,0 0 0 0,0 0 0 0,0 0 0 0,0 0 0 15,0 0 7-15,0 0 2 0,0-11 0 0,0-5 0 16,0 5-12-16,4-5-8 0,5 1 12 0,-5 0-12 16,5-1 10-16,-1 1-10 0,1-1 8 0,4 5-8 15,-4-1 0-15,4 1 0 0,-9 3 8 0,5 4-8 16,4-4 8-16,-5 5-8 0,5 3 12 0,0 0-4 15,-4 3-8-15,-9-3 0 0,0 0 9 0,4 8-9 16,1 4 9-16,-1-1-9 0,0 1 12 0,-4-1-12 16,-4 1 16-16,0 3-3 0,4-3-1 0,0-1 0 15,0 1-12-15,0 0 9 0,0-1-9 0,0 5 8 16,0-9-8-16,0 5 0 0,0-4 0 0,0 3 8 16,4-3-72-16,-4-1-14 15,0-7-3-15,0 0-1 0,0 4-130 0,0-4-25 0,0 0-6 16,0 0-1-16</inkml:trace>
  <inkml:trace contextRef="#ctx0" brushRef="#br0" timeOffset="1474">1474 709 1378 0,'0'0'61'0,"0"0"13"0,0 0-59 0,0 0-15 15,9 4 0-15,-5 0 0 0,5-4 112 0,-5 4 19 16,5-4 4-16,-1 0 1 0,1-4-78 0,0 4-15 16,4-8-3-16,-5 4-1 0,1-4-14 0,0 1-2 15,-1-5-1-15,1 4 0 0,0-7-2 0,-1 3 0 16,1-3 0-16,0 0 0 0,-1-1 15 0,-3 1 2 16,-1 3 1-16,0-3 0 0,1-1-20 0,-5 1-4 0,4 0-1 15,-4-1 0-15,0 5-5 0,0-1-8 0,0 1 11 0,0-1-11 16,-4 4 10-16,4 1-10 0,0 7 8 0,0 0-8 15,-9 0 0-15,9 0 0 0,-4-4 0 0,-1 8 0 16,-3 3 0-16,-1 5 0 0,0-1 0 0,1 5 0 16,3-5 0-16,-3 5 0 0,-1-1 0 0,0 4 0 15,5-3 0-15,0 3 0 0,-1 4 0 0,1-4 0 16,4 1 0-16,0-1 0 0,0 0 0 0,4 1 0 16,-4-1 0-16,9-8 0 0,0 1 8 0,-1-1-8 15,1 1 28-15,4-4 0 0,0-1 0 0,0-3 0 16,0 0-18-16,0-4-10 0,4 0 12 0,5 0-12 15,-9-8 0-15,9 8 0 0,-5-7 0 0,5-1 0 0,-1 0 0 16,-3-3 0-16,-5-1-11 0,8 5 11 16,-8-1-186-16,5 0-30 0,3-11-7 0,-3 11-1 15</inkml:trace>
  <inkml:trace contextRef="#ctx0" brushRef="#br0" timeOffset="1732">2180 771 1094 0,'0'0'48'0,"0"0"11"0,0 0-47 0,0 0-12 0,0 0 0 0,9 7 0 16,0 1 204-16,4 0 38 0,-5-1 8 0,1-3 2 15,-5 4-188-15,5 0-38 0,-9-8-7 0,13 4-2 16,-4 3-17-16,-1-7 0 0,-8 0 0 0,9 0 0 31,0-4-65-31,-5-3-7 0,-4-1-2 0,4 4-764 0</inkml:trace>
  <inkml:trace contextRef="#ctx0" brushRef="#br0" timeOffset="1873">2172 555 1540 0,'0'0'68'0,"0"0"15"0,0 0-67 0,8 0-16 0,1 0 0 0,4 4 0 0,-4 3 109 0,-1-3 19 16,5 4 3-16,-4-4 1 0,4 7-81 0,-4-3-16 15,-1 0-3-15,-3-4-1 16,-5-4-61-16,8 7-12 0,-8-7-2 0</inkml:trace>
</inkml:ink>
</file>

<file path=ppt/ink/ink3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1:27.47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30 351 230 0,'0'0'20'0,"0"0"-20"15,0 0 0-15,-8 0 0 0,-1 0 295 0,9 0 54 16,-13 0 11-16,13 0 3 0,0 0-207 0,0 0-42 0,0 0-8 0,0 0-2 16,0 0-25-16,0 0-6 0,0 0-1 0,0 0 0 15,0 0-39-15,13 0-8 0,0 0-1 0,0 0-1 16,4 0-23-16,-4 3 0 0,0 1 0 0,5 4 0 16,-1-4 9-16,-4 4-9 0,0-1 12 0,0 1-12 15,-4 4 9-15,-1-1-9 0,1 5 0 0,-5-1 9 16,1 0-9-16,-5 5 0 0,0-1 0 0,-5 0 0 15,-3 0 0-15,-1 5 13 0,-4-5-3 0,0 4-1 16,0-4-9-16,4 0 10 0,5 1-10 0,-5-1 10 16,1-4-10-16,-1 1 0 0,9-5 0 0,-4 1 0 15,-5-4 11-15,9-1-3 0,0-7-8 0,0 0 12 16,0 0 24-16,0 0 4 0,4 8 0 0,1 0 1 0,-5-8-11 16,8 0-2-16,5 4-1 0,5-8 0 0,-1 4-27 15,0-8 0-15,1 4-12 0,-1-4 12 16,5 1-217-16,-5-1-36 0</inkml:trace>
  <inkml:trace contextRef="#ctx0" brushRef="#br0" timeOffset="467">615 539 403 0,'0'0'36'0,"-4"-3"-36"15,-5-5 0-15,5 8 0 0,-5-4 296 0,5 0 53 0,4 4 11 0,0 0 1 16,-9 8-217-16,5-4-44 0,-5 7-9 16,5 1-2-16,4 3-51 0,-4 4-10 0,-1 1-3 0,5-1 0 15,0 0-8-15,-4 1-1 0,8-1-1 0,-4 0 0 16,0-4-15-16,5 1 11 0,-1-5-11 0,0 1 10 16,1-4-10-16,-5-8 10 0,8 4-10 0,1-4 10 15,0-4 1-15,-1-8 0 0,5 1 0 0,-4-5 0 16,8-3 1-16,-4 0 1 0,0-1 0 0,0-7 0 15,5 4 2-15,-1-4 0 0,-4 0 0 0,0-3 0 16,4-1 18-16,-4 0 4 0,5 0 1 0,-5 0 0 16,0-3-25-16,0-1-5 0,0 0 0 0,-9 4-8 15,5 4 10-15,-9-3-10 0,4 3 8 0,-8-4-8 16,4 4 9-16,0 0-9 0,0 0 10 0,-4 8-10 16,-1-1 13-16,1 1-3 0,-5 11-1 0,5-3 0 0,0 7-1 15,4 4-8-15,-9 0 12 0,5 4-4 0,4 7-8 16,-9 5 10-16,9-1-10 0,-5 8 10 0,1 4-10 0,0 4 0 15,-1 4 0-15,5 3 0 0,-4 1 0 0,4 3 0 16,0 1 0-16,0-1 0 0,0 0 0 0,0 1 0 16,-4-9 0-16,8 5 0 0,0-8 0 0,1 0 8 15,3-4-8-15,1-4 0 0,0 0 0 0,0-4 0 16,4-3-12-16,0-5 12 16,4 1-137-16,-4-5-20 0,0-3-4 0</inkml:trace>
</inkml:ink>
</file>

<file path=ppt/ink/ink3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1:35.85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511 89 172 0,'0'0'16'0,"0"0"-16"16,0 0 0-16,0 0 0 0,0 0 201 0,0 0 38 15,0 0 7-15,0 0 2 0,0 0-120 0,0 0-23 16,0 0-5-16,0 0 0 0,0 0-20 0,0 0-3 16,0 0-1-16,0 0 0 0,0-8-19 0,0 8-4 15,0 0-1-15,0 0 0 0,-4-4-6 0,-1 0-2 16,1-4 0-16,4 8 0 0,0 0-12 0,0 0-4 16,-4-3 0-16,4 3 0 0,-13-4 4 0,8 4 0 15,-8 0 0-15,5 0 0 0,8 0-32 0,-5 7 0 0,-8-3 0 0,9 4 0 16,-5 0 0-16,1 3 0 0,-1-3 0 0,-4 4 0 15,9-1 0-15,-1 5 0 0,-3-1 0 0,3 4 0 16,1 0 12-16,0 5-3 0,-1-1-1 0,-3 8 0 16,3-1-8-16,1 9 8 0,0-1-8 0,-1 1 8 15,1 3-8-15,0 1 10 0,-1-5-10 0,5 8 10 16,-4-7-10-16,0 3 10 0,4-3-10 0,-5-4 10 16,1-1-10-16,0-3 0 0,-1-8-12 0,1 0 12 15,0-3-111-15,4-5-14 0,-9-3-3 16,9-5-480-16,0-7-96 0</inkml:trace>
  <inkml:trace contextRef="#ctx0" brushRef="#br0" timeOffset="207">0 478 2142 0,'0'0'47'0,"0"0"9"0,0 0 3 0,8-4 1 0,5 0-48 0,0-4-12 15,5 1 0-15,3-1 0 0,1 0 43 0,0 4 5 16,8-3 2-16,0 3 0 0,1 0-30 0,-1 0-5 16,0 0-2-16,5 0 0 0,-9 1-13 0,-4-1 0 15,4 4 0-15,0-4 0 16,0-4-119-16,-5 0-23 0,1 1-5 0</inkml:trace>
  <inkml:trace contextRef="#ctx0" brushRef="#br0" timeOffset="409">659 0 1494 0,'0'0'66'0,"0"8"14"0,0 3-64 0,0 5-16 0,4-1 0 0,-4 4 0 16,0 1 104-16,0 3 19 0,0 0 3 0,0 4 1 15,-4 0-53-15,4 4-10 0,-5-4-3 0,5 7 0 16,-4-3-34-16,0 0-7 0,-1 0-2 0,5 0 0 15,-4-4-18-15,4-4 0 0,0 0-8 0,0-4-652 16,0 0-131-16</inkml:trace>
  <inkml:trace contextRef="#ctx0" brushRef="#br0" timeOffset="805">875 428 1638 0,'0'-20'72'0,"0"20"16"0,0 0-71 0,0 0-17 15,0-11 0-15,0 3 0 0,0 8 81 0,0 0 13 16,-8-8 2-16,8 8 1 0,0 0-45 0,0 0-8 16,-9 4-3-16,0 4 0 0,5 0-20 0,-5 3-4 15,5 5-1-15,-5-5 0 0,5 5 6 0,4 3 1 16,-4 0 0-16,-1 0 0 0,5-3-9 0,-4-1-2 0,8 1 0 0,-4-1 0 15,0-3-12-15,0-5 8 0,0-7-8 0,0 0 0 16,0 0 0-16,9 4 8 0,-9-4-8 0,13-4 0 16,0 0 0-16,0-3 0 0,-4-1 0 0,4 0 0 15,-5-3 0-15,1-1 0 0,-5 5-8 0,5 3 8 16,0 0 0-16,4 4 12 0,-5 4-1 0,5 0-1 16,-4 7-10-16,-5-3 10 0,5 3-10 0,0 1 10 15,-5-1 7-15,0 1 2 0,1 0 0 0,3-1 0 16,-3-3-37-16,-1 0-7 0,-4-8-2 15,0 0 0-15,0 0-5 0,9-4 0 0,-1-4-1 0,-3-4 0 16,-5-7-200-16,0 4-40 0,4-8-8 16,0 0-2-16,5-4 142 0,4 0 28 0,4-27 5 15,1 11 2-15</inkml:trace>
  <inkml:trace contextRef="#ctx0" brushRef="#br0" timeOffset="976">1157 62 518 0,'0'-16'23'0,"0"8"5"0,4 5-28 0,-4 3 0 15,0 0 0-15,5-4 0 0,3 0 308 0,-8 4 57 16,0 0 11-16,0 15 3 0,5 5-247 0,-1-1-50 15,-8 0-10-15,8 4-1 0,0 4-16 0,1 4-3 16,-5-4-1-16,0 4 0 0,0 0-3 0,4 3-1 16,-8-7 0-16,8 12 0 0,-4-8-38 0,-4 3-9 15,4-3 0-15,-5 0 0 16,1-4-24-16,4-8-8 0,-9 1 0 0,5-9-1 16,4-11-50-16,0 0-9 0,0 0-3 0,0 0-549 15,-9-4-111-15</inkml:trace>
  <inkml:trace contextRef="#ctx0" brushRef="#br0" timeOffset="1137">1005 166 115 0,'0'0'10'0,"5"-8"-10"0,8-4 0 0,0 1 0 15,-9 3 386-15,5 4 75 0,4-3 15 0,4 3 4 16,0 0-329-16,1 0-66 0,-1 4-13 0,5-4-2 16,4 4-52-16,0-4-10 0,-5 4-8 0,1 0 9 15,4 0-9-15,-9 0 0 0,-4-4 0 0,5 4 0 16,-5 0-170-16,0 4-36 0,-13-4-7 15,0 0-2-15</inkml:trace>
</inkml:ink>
</file>

<file path=ppt/ink/ink3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1:38.02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173 35 403 0,'26'-4'17'0,"-26"4"5"0,0 0-22 0,0 0 0 16,0 0 0-16,0 0 0 0,0 0 262 0,-4 12 48 16,-5 3 10-16,5 0 1 0,-5 1-157 0,5 7-32 15,-9 0-7-15,4 4-1 0,1 8-58 0,-1-1-12 16,5 1-2-16,-5 7-1 0,-4-3-19 0,4 3-3 15,1 1-1-15,-5 3 0 0,0 0-28 0,0 0 0 16,0-3 0-16,4-5 0 16,0-3-174-16,1-12-34 0,-1-4-8 0</inkml:trace>
  <inkml:trace contextRef="#ctx0" brushRef="#br0" timeOffset="317">139 58 1836 0,'0'0'40'0,"0"0"9"0,0 0 2 0,8 12 0 0,1-5-41 0,-5 9-10 0,5 7 0 0,0-4 0 16,-1 8 66-16,-3 0 11 0,-10 4 3 0,10 0 0 0,3 3-30 0,-3 5-6 15,-1-1 0-15,0 1-1 0,1-1-28 0,-1-3-6 16,0 4-1-16,1-5 0 0,-5 1-8 0,0-8 0 16,4 4 9-16,-8-8-9 0,-1-4-11 0,1-3-6 15,8-1-2-15,-4-7 0 16,0-8-164-16,0 0-33 0,-13-4-6 0,5 0-2 15,-5 0 19-15,0-7 3 0,4-1 1 0,-4 0 0 16,0-3 69-16,0-4 15 0,0 3 2 0,0-3 1 0,-4 4 188 0,4-1 38 16,4 5 7-16,0-5 1 0,5 1 95 0,0 7 18 15,4-3 4-15,4-1 1 0,0 1-98 0,5 3-20 16,4 0-4-16,4 0-1 0,1 1-67 0,-1-1-14 16,5 4-2-16,-1-4-1 0,-3 5-31 0,3-5-20 15,1-4 4-15,8 1-914 0</inkml:trace>
  <inkml:trace contextRef="#ctx0" brushRef="#br0" timeOffset="484">642 58 748 0,'0'0'67'0,"0"0"-54"15,0 0-13-15,0 0 0 0,0 0 190 0,-9 4 35 0,5 4 7 0,-1 3 2 16,-3 1-109-16,3 3-21 0,-3 1-5 0,-1 7-1 16,5 0-28-16,-5 4-6 0,0 0 0 0,5 4-1 15,-5-1-11-15,5 9-3 0,-5 11 0 0,1-4 0 16,3-3-29-16,-3-1-7 0,-1 8-1 0,5-4 0 15,-5-3-76-15,5-5-15 0,-1-3-3 0,5-4-898 16</inkml:trace>
  <inkml:trace contextRef="#ctx0" brushRef="#br0" timeOffset="679">798 0 576 0,'0'0'51'0,"0"8"-41"15,0 3-10-15,0 1 0 0,-5 7 280 0,1 1 53 16,0 3 11-16,-1 0 3 0,1 4-221 0,0 4-44 16,-1 3-9-16,1 5-1 0,0-1-28 0,-1 9-4 15,-3-1-2-15,-1 4 0 0,5 0-22 0,-5 0-4 16,0-4 0-16,-4 4-1 16,5-7-59-16,-1-1-12 0,0-7-3 0,-4-4-568 15,0-4-113-15</inkml:trace>
  <inkml:trace contextRef="#ctx0" brushRef="#br0" timeOffset="829">407 536 2055 0,'0'-16'45'0,"0"-3"10"0,-4 0 1 0,8 0 2 0,-4 3-46 0,9 1-12 0,0 3 0 0,-1 1 0 16,5 7 67-16,-4 0 11 0,9 0 2 0,-5 0 1 16,4 0-53-16,5 4-10 0,-5 0-2 0,5 0-1 15,-5 0-85 1,5-3-17-16,-5 3-3 0,5 0-886 0</inkml:trace>
  <inkml:trace contextRef="#ctx0" brushRef="#br0" timeOffset="960">954 386 1335 0,'0'0'59'0,"4"3"13"0,5-3-58 0,-5 0-14 0,-4 0 0 0,0 0 0 0,9 0 105 0,-9 0 19 15,0 0 3-15,0 0 1 0,0 0-104 0,0 0-24 16,0 0 0-16,0 0 0 0</inkml:trace>
  <inkml:trace contextRef="#ctx0" brushRef="#br0" timeOffset="1116">910 112 1094 0,'0'0'48'0,"0"0"11"0,9 4-47 0,0 0-12 15,-1 0 0-15,1-1 0 0,0 5 174 0,-5 0 33 16,9-1 6-16,-4 5-666 16,-5-4-134-16</inkml:trace>
  <inkml:trace contextRef="#ctx0" brushRef="#br0" timeOffset="1465">1188 362 2001 0,'0'0'44'0,"0"8"8"0,0 4 3 0,0 3 2 0,-5 0-45 0,5 1-12 0,-4 3 0 0,0 0 0 15,-1-3 61-15,1 3 11 0,0-3 1 0,4 3 1 16,-5-4-49-16,1-3-9 0,4-5-3 0,-4 5 0 0,4-12-13 16,0 0 8-16,0 0-8 0,0 0 0 0,0 0 15 15,0 0-3-15,8-12-1 0,1-7 0 0,4 0-11 16,0 4 0-16,-4-5 9 0,4 5-9 0,4-4 0 0,-4-1 0 15,4 5 0-15,-4-4 0 0,0 3 0 0,5 5 0 16,-5-1 0-16,4 1 0 0,-8 3 0 0,4 0 0 16,0 4-9-16,-5 0 9 0,-3 4 0 0,3 0 0 15,-3 4 0-15,3 0 0 0,-3 4 0 0,-5 3 0 16,0 1 0-16,0 0 0 0,0-1 22 0,0 4-1 16,-9 1 0-16,9 3 0 0,-4-3-5 0,4-1 0 15,-9 0-1-15,9 1 0 0,-4 3-15 0,4-4-18 16,-5-3 4-16,1 3-718 15,0-3-144-15</inkml:trace>
  <inkml:trace contextRef="#ctx0" brushRef="#br0" timeOffset="2206">1673 517 115 0,'-4'0'10'0,"0"0"-10"0,4-4 0 0,0 4 0 15,0 0 289-15,0 0 56 0,0 0 11 0,0 15 3 16,0-3-195-16,-5-5-38 0,5-7-8 0,5 16-2 15,3-9-67-15,-3 5-13 0,-5-12-4 0,8 8 0 16,5-4 0-16,0-1 0 0,-4-3 0 0,8-3 0 16,-4-5 3-16,0 0 0 0,0-7 0 0,5 3 0 15,-5-3 1-15,0-1 1 0,4-7 0 0,-4 4 0 16,-4 4 7-16,-1-5 0 0,1 1 1 0,0 4 0 16,-9-5-16-16,4 9-3 0,-4-5-1 0,-4 5 0 15,-1-1-15-15,-3 1-10 0,3 3 12 0,-8 0-12 16,0 1 0-16,0-1 0 0,0 8 0 0,5-4 0 15,-5 8 0-15,-5 0 0 0,5 0 0 0,0 7-9 0,0 5 9 16,0-1-10-16,5 0 10 0,-1 9-10 0,5-1 10 0,-1 4 0 16,5 0 0-16,5 3 0 0,-1-3 0 0,0 0 0 15,5 0 0-15,4 0-8 0,-4-7 8 0,8-1 0 16,0-8 0-16,5 1 0 0,-5-4 0 0,5-5 0 16,-5-3 0-16,5 0 0 0,0-7 0 0,-5-1 0 15,0-3 0-15,-4 3 0 16,0-4-121-16,0-3-29 0</inkml:trace>
</inkml:ink>
</file>

<file path=ppt/ink/ink3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1:41.90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4 381 1911 0,'0'0'42'0,"0"0"9"0,0 0 1 0,0 0 2 0,0 0-43 0,0 0-11 15,0 0 0-15,0 0 0 0,0 0 79 0,0 0 13 16,0 0 4-16,0 0 0 0,0 0-52 0,0 0-9 16,0 0-3-16,13 4 0 0,0 0 0 0,0 0 0 15,9 4 0-15,-5-5 0 0,0 5-11 0,1 0-2 16,3 0-1-16,1 3 0 0,0-3-6 0,-5 3 0 15,-4 1-1-15,0-1 0 0,0 5-11 0,-9 3 0 16,-4-3 0-16,5 7 8 0,-10 0-8 0,5 4 0 16,-13 0 0-16,0 0 0 0,0 0 11 0,0 0 0 15,0-4 0-15,-4 0 0 0,-5-8-11 0,5 1-17 16,0-1 4-16,-1-3 1 0,5-1 12 0,0-3 0 16,0 0 0-16,0-5-9 0,0 5 9 0,5-8 0 15,-1 4 8-15,5-4-8 0,4 0 28 0,0 0 2 16,0 0 0-16,0 0 0 0,0 0-10 0,13 0-1 0,-5 0-1 0,5-4 0 15,9 4-18-15,-5-4 8 0,1 0-8 0,3-3 0 16,-3 3 0-16,3-4-14 0,5-3 1 0,-4 3 0 31,-5-4-225-31,1 1-45 0</inkml:trace>
  <inkml:trace contextRef="#ctx0" brushRef="#br0" timeOffset="171">498 643 2127 0,'0'0'47'0,"0"0"9"0,9 4 3 0,-1 0 1 0,5 0-48 15,-4-4-12-15,4 0 0 0,0 4 0 0,0-4 39 0,4 0 5 16,-4 0 2-16,5-4 0 16,-5 0-126-16,0 0-24 0,0 0-6 0,0-3-798 15</inkml:trace>
  <inkml:trace contextRef="#ctx0" brushRef="#br0" timeOffset="794">1209 535 979 0,'0'0'87'0,"-4"-3"-70"0,-5-5-17 0,0 4 0 15,9 4 165-15,0 0 30 0,-8 4 5 0,-1-4 2 0,0 0-90 16,-4 8-19-16,-4-1-3 0,8 5-1 0,9-1-47 0,0 5-10 16,-4 3-1-16,0 4-1 0,-1 4 21 0,-3 0 4 15,-1-4 1-15,0 4 0 0,5 0-21 0,0-8-4 16,4 1-1-16,-5-1 0 0,10-4-19 0,-1-3-11 16,-4-12 12-16,9 8-12 0,-9-8 18 15,8 0-3-15,-8 0-1 0,13-8 0 0,0 0 3 0,0-7 1 16,0-1 0-16,9-3 0 0,-5-4-18 0,9 0 10 15,-8-8-10-15,8-4 8 0,-9 1-8 0,5-1 0 16,-1 0 0-16,-3-7 8 0,-1 3-8 0,0-3 0 16,-8 4 0-16,4-5 0 0,0 5 8 0,-9-1-8 15,5 1 8-15,-5 3-8 0,5 0 9 0,-9 4-9 16,-4 1 10-16,4 3-10 0,0 3 21 0,0 5-1 16,0 4-1-16,-5 3 0 0,5 1-8 0,0 11-2 15,-4-4 0-15,-5 8 0 0,5 3-9 0,0 5 0 16,-5 3 0-16,5 5 0 0,-5-1 0 0,5 8 0 0,-5 4-8 15,5-1 8-15,-5 1 0 0,5 8 0 0,-5 3 0 16,5 4 8-16,-1-7-8 0,1 3 0 0,0 5 0 0,-1-5-11 16,5 4 11-16,-4-7 0 0,4-1 0 0,0-3 0 15,4-4 0-15,5 0 0 0,-5-4 0 0,1-4 0 32,3-4-37-32,1-4-6 0,0-3-1 0,-1-4 0 0,1-4-131 0,0-4-26 15,4 3-6-15</inkml:trace>
  <inkml:trace contextRef="#ctx0" brushRef="#br0" timeOffset="1016">1677 474 1555 0,'0'0'68'0,"0"0"16"0,0 0-68 0,0 0-16 15,0 0 0-15,5 11 0 0,-1 1 136 0,0 3 24 16,-4 5 5-16,5 3 1 0,-5-4-105 0,4 0-21 16,-4 0-4-16,4 1 0 0,-4-5-36 0,5 4 0 15,-1-7-10-15,-4 0 10 16,0-12-92-16,0 0-10 0,0 0-2 0</inkml:trace>
  <inkml:trace contextRef="#ctx0" brushRef="#br0" timeOffset="1153">1599 204 1555 0,'0'0'138'0,"9"8"-110"0,-5 3-28 0,5 1 0 16,-1-1 72-16,5 5 10 0,-4-5 2 0</inkml:trace>
  <inkml:trace contextRef="#ctx0" brushRef="#br0" timeOffset="2785">1976 466 864 0,'0'0'38'0,"0"0"8"0,0 0-37 0,0 15-9 15,0 1 0-15,0 3 0 0,-4 0 260 0,0 5 51 16,4-5 9-16,-5 0 3 0,5 4-229 0,-4-4-46 15,0 5-8-15,4-5-3 0,-5 4-29 0,1-8-8 16,4 1 0-16,-4-5 0 0,4 1 0 0,-5-1 8 16,5-11-8-16,0 0 0 0,0 0 19 0,0 0-1 15,0 0 0-15,0 0 0 0,0 0 6 0,0 0 0 16,9-7 1-16,0-1 0 0,-1-4-17 0,1 1-8 16,4-8 0-16,0 3 8 0,-4-3-19 0,4 0-4 15,0-4-1-15,4 3 0 0,-4 1 16 0,-4 4-9 16,4-5 9-16,0 9-8 0,-5-1 8 0,1 5 12 15,0 7-2-15,-9 0-1 0,8 0 18 0,1 3 3 0,-5 5 1 16,1 4 0-16,-1 3-12 0,0 0-3 0,1 1 0 0,-5-1 0 16,0 5-6-16,0-5-2 0,0 0 0 0,0 5 0 15,-5-9-8-15,5 1 0 0,0-5 9 0,0-7-9 16,0 0 0-16,0 0 9 0,0 0-9 0,0 0 0 16,0 0 11-16,0 0-11 0,0 0 10 0,0 0-10 15,9-7 8-15,0-5-8 0,-1 1 0 0,1-5 0 16,0-3-12-16,4 0-8 0,-5-1-1 0,5 1-1 15,-4 0-1-15,4 0 0 0,0 3 0 0,0 1 0 16,-4 3 14-16,-1 1 9 0,5 3-12 0,-8 0 12 16,3 8 0-16,-8 0 0 0,0 0 0 0,9 8 0 15,-5 0 8-15,1 3 1 0,-1 1 1 0,5 7 0 0,-9 0 10 16,0-3 1-16,0 3 1 0,0 0 0 0,0 1-22 16,0-1 0-16,4-4 0 0,-4 5 0 0,0-5 9 0,4 0 1 15,1-3 0-15,3 3 0 0,-3-3-10 0,3-4 0 16,-3-1 0-16,8 1 0 0,-5-4 0 0,-8-4 0 15,0 0 0-15,9 0 0 0,0-4 0 0,4 0 0 16,4 0 0-16,-4-7 0 0,4-1 0 0,-4-3 0 16,5-1 0-16,-1 1 0 0,0-8-11 0,-4 4-1 15,5-1 0-15,-5 1 0 0,-5 0 12 0,1-4 0 16,-5 3-9-16,-4 1 9 0,5 0 0 0,-10 3 0 16,1-3 0-16,0 4 0 0,-5-5 0 0,0 5 0 15,1 7 9-15,-1 5-9 0,-4-5 0 0,4 8 0 16,5 8 0-16,-5-1 0 0,5 1 0 0,0 3 0 15,-1 9 10-15,1 3-10 0,4-4 0 0,-4 4-18 16,4 0 2-16,0 0 1 0,4 1 15 0,0-5 0 0,1 4 0 16,-1-4 0-16,5 1 0 0,-1-5 0 0,1 0 0 15,4-3 0-15,-9-4 0 0,9-5 0 0,-4 1 0 0,4-4 0 16,-4 0 0-16,4-7 0 0,4-1 8 0,-4 0-8 16,0-3 0-16,0-5 0 0,0 1 0 0,5-1 0 15,-1-7-11-15,0 4-5 0,-4 4-2 0,0-9 0 16,5 1 6-16,-5 4 2 0,-5 0 0 0,1 0 0 15,4 3 10-15,-4 5 0 0,-1 3 0 0,-8 8-8 16,9-8 8-16,-9 8 0 0,0 0 0 0,0 0 0 16,0 0 12-16,0 0-1 0,0 0-1 0,4 4 0 15,-4-4-10-15,0 15 12 0,5-3-12 0,-5 3 12 0,0 5 2 16,0-5 1-16,0 4 0 0,0-3 0 0,0 3-3 16,0-4-1-16,0 1 0 0,0-1 0 0,0-3-11 0,0-1 0 15,0-11 9-15,0 0-9 0,0 0 0 0,0 0 0 16,0 0 0-16,0 0 8 0,0 0-8 0,0 0 0 15,13 0 0-15,-5-7 0 16,1-9-23-16,0 5-2 0,-1-5-1 0,5 1 0 0,-4-4 11 0,4 3 3 16,-4 5 0-16,-1-1 0 0,10 1 12 0,-10 3 0 15,1-4 0-15,0 8 0 0,-9 4 0 0,0 0 12 16,0 0-3-16,0 0 0 0,0 0 12 0,4 4 3 16,5 4 0-16,-5 4 0 0,0-1-13 0,-4 5-3 15,0-5 0-15,5 4 0 0,-5-3-8 0,0 3 0 16,4 1 0-16,-4-8 8 0,0 3-8 0,0-11 0 15,4 8 0-15,1 3 0 0,3-3 0 0,1 0 0 0,-9-8 0 0,0 0 0 32,0 0-47-32,0 0-5 0,0 0 0 0,4-8-1 15,14-3-162-15,-1-1-32 0,-8-3-6 0,8-1-2 16,5-3 121-16,-5 0 24 0,0-1 5 0,1 1 1 16,-1 0 19-16,0 0 4 0,-8-5 1 0,4 5 0 0,0 0 96 0,-4 0 19 0,-1 3 4 0,-3 5 1 15,-1-1 89-15,-4 12 19 0,0 0 3 0,0 0 1 16,0 0-32-16,0 0-7 0,0 0-1 0,-13 4 0 15,4 0-41-15,-4 4-9 0,0 3-2 0,5 1 0 16,-1-5-22-16,5 5-5 0,-5-1-1 0,5 1 0 16,4-12-6-16,0 0-2 0,0 0 0 0,8 12 0 15,1-5-24-15,0 1 0 0,4-4 0 0,0 4 0 16,0-8 0-16,0 3 8 0,-5 1-8 0,5 0 0 0,0 4 28 16,0-4 1-16,0 0 0 0,-4 3 0 0,0-3 0 15,-5 8 0-15,5-5 0 0,-5 5 0 0,-4 3-9 16,0-3-3-16,0 3 0 0,-4 1 0 0,-5-1-7 0,5 4-2 15,-5-7 0-15,5 3 0 0,-9 1-8 0,8-5 10 16,-8-3-10-16,5 0 10 0,3-4-10 0,5-4 0 16,-8 7 0-16,8-7 0 15,0 0-38-15,0 0-6 0,0-7-2 0,0-5 0 16,4-3-26-16,0-1-6 0,1-3-1 0,3 4 0 16,1-5 32-16,0 1 7 0,4 0 0 0,0-1 1 0,-5 1 39 0,5 0 0 15,-4 4 0-15,4 7 0 0,0-4 12 0,-4 12 9 16,4-4 3-16,0 8 0 0,-5 0 26 0,-3 4 6 15,-1 3 0-15,5 5 1 0,-5-1-26 0,-4 4-6 16,0 1-1-16,0-1 0 0,-4 0-13 0,4 1-3 16,0-5-8-16,0 0 12 0,-5-3-12 0,5-12 8 0,0 0-8 15,0 0 0 1,0 0-77-16,0 0-22 0,0 0-4 0,0 0-1 16,0-12-24-16,0-7-6 0,0 0-1 0,0-4 0 15,0-4 31-15,5 0 7 0,-5-4 1 0,0 0 0 0,0 0 72 0,-5 0 14 0,1 1 10 0,0-5-12 16,-1 8 21-16,1-4 4 0,4 4 1 0,0 4 0 15,0 0 102-15,-4 8 20 0,8-1 4 0,-4 8 0 16,0 8 4-16,0 0 0 0,0 0 0 0,0 0 0 16,0 0-66-16,13 8-13 0,-4 4-2 0,-1-1-1 15,1 5-42-15,4-5-8 0,-9 1-1 0,9-1-1 16,-4 1-44-16,4-1-9 0,0-3-1 16,0 0-672-16,4-4-135 0</inkml:trace>
  <inkml:trace contextRef="#ctx0" brushRef="#br0" timeOffset="3996">3840 420 979 0,'5'8'87'0,"-1"3"-70"15,-8-3-17-15,-1 7 0 0,1-3 191 0,4-1 34 16,0 5 7-16,-4 3 2 0,-5-4-135 0,5 1-27 16,4 3-6-16,0-7-1 0,0-1-33 0,0 1-6 15,4-1-2-15,-4-3 0 0,4-4-24 0,-4-4 0 16,0 0 0-16,9 8 0 0,-5-8 24 0,-4 0 8 15,0 0 3-15,13-4 0 0,0-4-35 0,-4 0 0 16,0-3 0-16,4-1 0 0,-9 1 11 0,9-5-2 16,-4 1 0-16,-5 3 0 0,0-3-9 0,1 3 0 0,-1-7 0 0,0 7 0 15,-4-3 0-15,-4 3 12 0,4-3-2 16,-9 4 0-16,5 3 3 0,-5 0 1 0,1 4 0 16,-1 4 0-16,5 0-14 0,-9 0 0 0,0 4 0 0,4 0 0 15,-4 0 0-15,4 4 0 0,-4 3 0 0,5 1 0 16,8 3 13-16,-5-7 0 0,-3 3 0 0,3-3 0 15,1 4-13-15,4-5-15 0,0-7 3 0,4 12 1 16,-4-12 11-16,0 0-13 0,9 4 5 0,-9-4 8 16,9 0-32-16,-1 0 2 15,5 0 0-15,-4-4 0 0,0 0 30 0,-1 0 0 0,1 0 0 0,0 0 10 16,4-3-27-16,-5-1-6 0,5 4-1 0,-4-4 0 16,4 1-6-16,-4-1-2 0,-1-4 0 15,1 5 0-15,0-1-16 0,-1 0-3 0,1 5-1 0,0-1 0 16,-9 4 26-16,4-8 5 0,-4 8 1 0,0 0 0 15,0 0-61-15,0 0-12 0,9-8-3 0,-9 8 0 16,0 0 25-16,0 0 5 0,0 0 1 0,0 0 0 16,0 0 27-16,8-4 6 0,-8 4 0 0,0 0 1 15,0 0-9-15,0 0-1 0,9-3-1 0,-5 3 0 0,5-4 32 0,-9 4 10 16,0 0 0-16,0 0 0 0,0 0 28 0,0 0 13 16,0 0 3-16,9 0 0 0,-9 0 16 0,8-4 3 15,-8 4 1-15,0 0 0 0,0 0 9 0,0 0 3 16,9 4 0-16,-9-4 0 0,0 0 0 0,9 4 0 15,-9-4 0-15,13 3 0 0,-5 9-4 0,1 0 0 16,0-1 0-16,-5 1 0 0,0 3-25 0,1-3-6 16,-1 7-1-16,-4 0 0 0,0 8-20 0,0-8-5 15,0-3-1-15,0 3 0 0,-4-4-2 0,4 1-1 16,0-1 0-16,0-3 0 0,0-12-11 0,0 0 8 0,0 0-8 16,0 0 8-16,0 0 0 0,0 0 0 0,0 0 0 0,0 0 0 15,4-8-8-15,5-7 10 0,-1-1-10 0,1-3 10 16,4 0-10-16,-4 3 0 0,4-3 0 0,0 0 0 15,0 0 0-15,-5-1 0 0,5 5 0 0,-4-1 0 16,4 9 0-16,-4-1 20 0,-5 4-3 0,5 4 0 16,-1 4-9-16,1 4-8 0,0-1 9 0,-5 1-9 15,-4 4 24-15,4-1 0 0,1 1-1 0,-5 3 0 16,0-3-13-16,0 3-2 0,0 1-8 0,0-1 12 16,-5 0-12-16,5-3 0 0,0 0 0 0,5-1 0 15,-5-3 0-15,0-8 0 0,0 0 0 0,4 8 0 16,-4-8-72-16,0 0-18 0,13 0-3 0,-4 0-1 15,4 0-126-15,-5-4-24 0,5 0-6 0,0-4-1 16,-8 4 157-16,8-3 31 0,-5 3 7 0,1-4 0 0,-9 8 56 16,4-8 0-16,14 4 0 0,-5-3 8 0,-5-1-8 0,1 4 0 15,4 0 0-15,-4 1-11 0,-1-1 48 0,-8 4 10 16,5-8 1-16,3 4 1 0,-3-7 7 0,-5 11 0 16,0 0 1-16,4-8 0 0,5-8 23 0,-9 5 4 15,4-1 0-15,-4 1 1 0,4 3 16 0,-4-4 3 16,5 5 1-16,-5-1 0 0,0 8-57 0,0 0-12 15,0 0-3-15,-9 4 0 0,0 0 1 0,1 7 0 16,8-3 0-16,-5 4 0 0,5 3-34 0,0-3 0 16,-4-5 0-16,8 9 0 0,-4-1 0 0,5-3 0 15,-5-1 0-15,8-3 0 0,-3 0 0 0,-5-8 0 16,8 7 0-16,-8-7 0 0,9 0 13 0,4 0-4 0,-4 0-1 16,-1-4 0-16,5-3 3 0,-4-1 0 0,0-3 0 0,4-1 0 15,0-3-11-15,0-5 0 0,0 1 9 0,0 0-9 16,-5-4 0-16,5 0 8 0,0-4-8 0,0 3 0 15,-4-3 0-15,0 4 0 0,0 0 0 0,-5-4 0 16,0 4 11-16,1-4-3 0,-5 8 0 0,-5-4 0 16,5 0-8-16,0 0 0 0,-4 3 0 0,4 5 0 15,-4 7 28-15,4-3 3 0,0 7 1 0,0 4 0 16,0 0-20-16,0 0-3 0,-5 11-1 0,5 5 0 16,0-1-8-16,5 8 0 0,-1 4 0 0,-4 4 0 15,0 0 0-15,4 4 0 0,1 7 9 0,-1 0-9 16,0 1 12-16,1 3-3 0,-1 0 0 0,0 0 0 15,1-3-9-15,-1-1 0 0,0-7 0 0,1-4 0 0,3-4 0 0,1 0-11 16,-5-8 3-16,5-4 0 16,0-7-55-16,-5-4-10 0,-4-4-3 0</inkml:trace>
</inkml:ink>
</file>

<file path=ppt/ink/ink3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1:47.07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315 89 1562 0,'-13'-4'69'0,"9"4"15"0,0-4-68 0,-5 0-16 0,0 4 0 0,-4 0 0 16,4 0 64-16,-4 8 10 0,0 0 2 0,-4 3 0 15,0 1-13-15,-1 3-3 0,-3 1 0 0,-1-1 0 16,0 4-29-16,1-3-7 0,3-1 0 0,1 1-1 16,0-1-7-16,4 1 0 0,4-1-1 0,0-4 0 15,5 1-15-15,4-4 0 0,-4-1 0 0,4-7 0 16,8 8 0-16,1-4 0 0,0 4 0 0,4-8 0 16,0 4 0-16,8-4 0 0,-3 3 0 0,-1-3 0 15,5 4-8-15,-5-4 8 0,0 4 0 0,1 0 0 16,-5 4 11-16,0 3 9 0,4 1 1 0,-4-1 1 15,-9 5-2-15,5 3-1 0,-9 0 0 0,4 1 0 16,-8-1 6-16,4 4 2 0,-9 4 0 0,5 0 0 0,-13 0-6 16,4-4-1-16,4 0 0 0,5-4 0 0,-9 1-20 15,4-5 0-15,0-3-10 0,1-1 10 0,-1-3-9 0,9-8 9 16,0 0 0-16,0 0-9 16,0 0-84-16,0 0-17 0,0-8-3 0,0-3-864 0</inkml:trace>
  <inkml:trace contextRef="#ctx0" brushRef="#br0" timeOffset="674">454 328 1825 0,'0'19'80'0,"0"-11"18"0,0 0-78 0,4 7-20 15,-4 0 0-15,5 5 0 0,-5-1 58 0,-5 0 8 0,5 4 2 0,0-3 0 16,0 3-36-16,0-4-8 0,-4-4 0 0,0 5-1 15,4-5-23-15,0-7 0 0,0-8 0 0,0 0 0 16,0 0-24-16,0 0 0 0,8-8 0 0,-3-4 0 16,8-3 9-16,-5 0 3 0,1-5 0 0,0-3 0 15,-1 0 12-15,1 0 8 0,4 0 0 0,-4 4-8 16,-1-1 15-16,1 5-4 0,0 7-1 0,4 1 0 16,-13 7 7-16,0 0 2 0,4 7 0 0,5 1 0 15,-5 4 9-15,5 3 3 0,-9 4 0 0,0-3 0 16,4-1-20-16,-4 4-11 0,0-3 12 0,4 3-12 15,1-4 8-15,-1 1-8 0,-4-5 0 0,0-3 0 0,0-8 8 0,0 0-8 16,0 0 12-16,0 0-12 0,0 0 17 0,9-8-3 16,-5-3-1-16,5-5 0 0,4 5-30 15,-5-1-7-15,-3-7 0 0,8 0-1 16,-5-1-79-16,1 1-16 0,-5-4-4 0,5-4 0 16,0 0-16-16,-1 4-3 0,1-4-1 0,-5 0 0 15,1-4 13-15,-1 0 3 0,5 4 0 0,-5-3 0 0,-4 6 191 0,0 1 38 16,4 0 8-16,1 4 2 0,-5 0 40 0,4 3 8 15,0 1 1-15,1 7 1 0,-1 4-65 0,-4 4-12 16,0 0-4-16,9 8 0 0,-5 4-49 0,0 3-11 16,1 4-1-16,-1 1-1 0,5 3 6 0,-9 0 2 15,4 0 0-15,0 4 0 0,1 4-26 0,-5-4 0 16,0 4 0-16,0-5-11 0,0 5 11 0,0-4 16 16,0 0-4-16,0-7-1 0,0-1-11 0,0 0 0 15,4-7 0-15,-4-1 0 0,0-11 0 0,0 0 0 16,4 4 0-16,-4-4 8 0,13 0 0 0,-4-8 0 0,-5-3 0 15,5-1 0-15,0 1-8 0,4 3 0 0,0-7 0 0,0 7 0 16,4 4 12-16,-4 0-4 0,0 0 0 0,-4 8 0 16,4 0 3-16,0 4 0 0,-5-4 0 0,1 7 0 15,4 1-11-15,-4 3 0 0,-9-7 0 0,4 7-11 16,5-3 11-16,-9 3 0 0,4-3 10 0,-4-1-10 16,-4-3 35-16,4 0 1 0,-9 3 0 0,9-3 0 15,-9 0-11-15,5-1-1 0,-5 1-1 0,1 4 0 16,3-5-23-16,-8-3 0 0,0 4 0 0,0 0 0 15,13-8-143-15,-8 3-33 0,-5-3-6 16,4 4-2-16</inkml:trace>
  <inkml:trace contextRef="#ctx0" brushRef="#br0" timeOffset="1113">1529 220 172 0,'0'0'16'0,"0"0"-16"15,0 0 0-15,0 0 0 0,-4-4 327 0,-1 4 62 16,-3-4 13-16,-5 4 2 0,0 0-264 0,0 4-52 15,0 0-12-15,-5 0-1 0,-3 0-48 0,3 3-10 0,5-3-1 0,0 4-1 16,0 4 4-16,0-5 1 0,5 1 0 0,-1 3 0 16,0-3 20-16,5 4 5 0,0-1 1 0,-1 1 0 15,5-12-26-15,5 11-4 0,-1 1-2 0,9 0 0 16,-4-5-14-16,-1 1 11 0,5 4-11 0,5-5 10 16,-1 1-2-16,0-4-8 0,-4 3 12 0,5 5-4 15,-5-8 0-15,4 4-8 0,0 3 12 0,-4 1-4 16,-8 3 34-16,-1 1 6 0,0-1 2 0,1 4 0 15,-10-3-22-15,1-1-4 0,0 4 0 0,-5-3-1 16,0 3-8-16,-4 0-2 0,5-3 0 0,-5-5 0 16,4 1-13-16,-4-1 0 0,0-3-9 0,0-4 9 15,4 0-117-15,1-4-18 0,-1 0-3 0,5-4-1 16,-1-8-76-16,1 1-15 0,8-16-3 0,-4 0-1 16</inkml:trace>
  <inkml:trace contextRef="#ctx0" brushRef="#br0" timeOffset="1561">1694 262 921 0,'0'0'40'0,"0"0"10"0,0 0-40 0,13 8-10 16,-5 0 0-16,1 3 0 0,0 1 203 0,-1 3 38 15,-8 8 8-15,5 1 2 0,-5 3-150 0,4-1-29 16,-8 5-7-16,-1 0-1 0,5 0-33 0,-4 4-7 16,-5 3-2-16,5 1 0 0,-5-5 7 0,5 1 2 15,-9 0 0-15,4-1 0 16,1 1-53-16,-5-4-10 0,13-8-3 0,-9-4 0 15,0 1-12-15,5-9-2 0,0-7-1 0,4-4 0 16,0 0 17-16,0 0 3 0,-5-8 1 0,5-7 0 16,-4-1-14-16,4 1-2 0,0 0-1 0,0-9 0 0,4 1 21 0,1-4 4 0,-5 4 1 0,4-8 0 31,-4 1-19-31,0-1-3 0,0-4-1 0,0-3 0 0,0-1 66 0,0 1 13 0,9-9 2 0,-5 9 1 16,0 3 45-16,5 4 8 0,4 0 3 0,0 8 0 15,0 0-54-15,0 4-10 0,4 0-3 0,-4 3 0 16,9 1 0-16,-5 3-1 0,1 1 0 0,3 3 0 15,1 4-15-15,0 0-4 0,-1 0 0 0,5 4 0 16,-4 0 2-16,4 4 0 0,-4 0 0 0,-1 4 0 16,-8 0 10-16,9 3 1 0,0 1 1 0,-9 7 0 0,-9-4 10 15,5 5 1-15,8-1 1 0,-8 4 0 0,-14 4 0 16,1 0 0-16,4 0 0 0,0 0 0 0,-13 0-20 0,0 0-4 16,0 0-1-16,-4 4 0 0,4-4-9 0,-5 0 10 15,-3-4-10-15,-1 0 10 0,5-4-10 0,-1 0 0 16,1-3 0-16,0-5 0 15,8 1-33-15,0-4 1 0,1-5 0 0,-1 1 0 16,9-4-97-16,0 0-19 0,0 0-4 0,9-7-779 16</inkml:trace>
  <inkml:trace contextRef="#ctx0" brushRef="#br0" timeOffset="1905">2231 359 864 0,'35'-12'76'0,"-27"8"-60"15,-3-3-16-15,-1-1 0 0,0 0 215 0,1 0 40 0,-5 1 8 0,0 7 1 16,-5-4-142-16,5 4-29 0,0 0-5 15,0 0-2-15,-17-4-58 0,4 8-11 0,13-4-2 16,-4 8-1-16,-5 7 13 0,0-3 2 0,1 3 1 0,-1 0 0 16,5 1-4-16,-5 3-1 0,0 4 0 0,5-4 0 15,4 5-15-15,0-5-10 0,-9 0 12 0,5 0-12 16,4-7 8-16,-4 3-8 0,-1-3 0 0,1-4 0 16,4-8 0-16,0 0-12 0,9 0 1 0,-9 0 1 15,0-8-1-15,8-4 0 0,10 1 0 0,-5-5 0 16,-18 5 11-16,10-5 0 0,8 5 0 0,4-5 0 15,-4 1 0-15,-4 3 0 0,4 1 0 0,4-1 0 16,0 8 0-16,-4 1 9 0,-13 3-1 0,9 3-8 16,4 1 12-16,-4 4-12 0,-9 4 12 0,0 3-12 15,4-3 30-15,-4-5-1 0,-4 5 0 0,4 3 0 0,-4-3-21 16,4-1-8-16,4 1 0 0,-8-4 0 0,-5-1 0 16,9-7 0-16,0 0 0 0,0 0 0 15,0 0-32-15,0 0-7 0,0 0-1 0,9 4 0 16,4-4-164-16,-5-4-32 0,-3-3-8 0,8 3 0 0</inkml:trace>
  <inkml:trace contextRef="#ctx0" brushRef="#br0" timeOffset="2270">2600 336 1094 0,'-22'0'97'0,"22"0"-77"16,0 0-20-16,0 0 0 0,0 0 154 0,0 0 27 16,0 0 6-16,-4 7 1 0,4 5-94 0,-5 3-18 15,-3 1-4-15,3-1-1 0,5 0-31 0,-4 1-7 16,-5 7-1-16,9-4 0 0,0 1-19 0,5-1-4 15,-5-4-1-15,0 4 0 0,4-3 3 0,0-5 0 16,1 1 0-16,3-4 0 0,-8-8 1 0,9 4 1 0,8-4 0 16,-4 0 0-16,-4-8 16 0,4 0 3 0,0-3 1 0,4-1 0 15,-4-3-4-15,5 3-1 0,-5-7 0 0,4 0 0 16,0-1-12-16,-4 5-4 0,-4-4 0 16,4-1 0-16,0 5-4 0,-9-4-8 0,-8 3 11 0,0-3-11 15,4 0 19-15,0 7-3 0,-5-3-1 0,-3 3 0 16,-1 4 9-16,0 1 3 0,5 3 0 0,-9 4 0 15,0 8-16-15,0-1-3 0,9 5-8 0,-1 3 12 16,-8 1-20-16,5 7-5 0,8 4-1 0,0 0 0 16,0-4 22-16,0 4 5 0,0 0 1 0,8 0 0 15,5 0-25-15,-4-4-5 0,0 0 0 0,8 0-1 0,13-4 27 16,1-3 6-16,-5-5 0 16,0 1 1-16,-9-4-6 0,5-1-2 0,-1-3 0 0,5-4 0 0,-4-4-9 0,0-3 0 15,4-1 0-15,-5 0-813 16,-8-3-165-16</inkml:trace>
</inkml:ink>
</file>

<file path=ppt/ink/ink3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2:02.54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26 92 345 0,'0'0'31'0,"0"0"-31"16,0 0 0-16,0 0 0 0,-4 4 180 0,4-4 29 15,0 0 7-15,-5-4 0 0,1-3-92 0,-5 3-20 16,5 0-3-16,4 4-1 0,0 0-18 0,0 0-4 16,0 0-1-16,0 0 0 0,0 0-19 0,0 0-4 15,0 0-1-15,0 8 0 0,0 3-18 0,4 5-4 16,-4 3-1-16,0 4 0 0,5 8 2 0,-1 0 0 16,0 7 0-16,1 1 0 0,-1 7-24 0,-4 0-8 0,0 8 0 15,0 4 9-15,5-8 44 0,-5 8 9 0,-5 0 2 16,5 3 0-16,5-7-64 0,-1 0-16 0,-4-4-2 0,0-4 0 15,4-3 18-15,-4-9 0 16,5-3 0-16,-5-4 0 0,0-11 0 0,0-1 0 0,0-15 0 0,0 0 0 16,0 0-21-16,0 0-4 15,0-11-1-15,-5-5 0 0,5-3-10 0,0-4-3 16,0-4 0-16,0-4 0 0,0-4-5 0,0 4-2 16,5-3 0-16,-1 3 0 0,-4 0 37 0,4 4 9 0,1 4 0 0,3 0 0 15,1 4 0-15,-5 3 14 0,5 1-3 0,-5-1-1 16,5 1-10-16,-5 7-14 0,1 1 3 0,-1-1 1 0,0 0 10 15,-4 8 0-15,5-8 0 0,-1 5 0 0,-4 3 0 0,0 0 0 16,0 0 0-16,0 0 0 0,0 0 50 0,0 0 12 16,0 0 2-16,0 0 1 0,9 3-24 0,-9-3-5 15,0 0 0-15,8 4-1 0,-8-4-7 0,9 12-2 16,-9-12 0-16,4 11 0 0,9 1-4 0,-4 0-1 16,-9 3 0-16,9-3 0 0,-5 3-32 0,0 0-6 15,-4 1-2-15,5-1 0 0,-5 1 43 0,0 3 9 16,0-4 2-16,-5 1 0 0,1-1-5 0,4 1-1 15,0-1 0-15,0 4 0 0,-4-11-29 0,4 3-15 16,-5 1 2-16,5-12 0 0,0 0 13 0,0 0 0 16,-8 8 0-16,8-8 10 0,0 0-24 0,0 0-5 15,0 0-1-15,0 0 0 16,0 0-160-16,0 0-32 0,0 0-6 0</inkml:trace>
  <inkml:trace contextRef="#ctx0" brushRef="#br0" timeOffset="517">356 697 864 0,'-5'4'76'0,"5"-4"-60"0,0 0-16 0,0 0 0 16,0 0 163-16,0 0 29 0,0 0 7 0,0 0 1 15,0 0-69-15,0 8-14 0,0 7-2 0,0 1-1 0,5-1-43 0,-1 8-9 16,-4-4-2-16,4 8 0 0,5 0-16 0,-9 4-3 15,0-4-1-15,4 4 0 0,1 0-10 0,-1 0-2 16,-4-1-1-16,4-3 0 0,1-3-15 0,-5-1-2 16,4-4-1-16,0-4 0 0,-4 1-9 0,5-9 0 15,-5-7 9-15,0 0-9 0,0 0 0 0,0 0 9 16,4-7-9-16,0-5 0 0,5-3 10 0,-5-4-10 16,1-5 8-16,-1 1-8 0,5-4 0 0,-5 4 0 15,0 0 0-15,1-4 0 0,-1 0 0 0,0 4 0 16,1-4 0-16,-1 4 0 0,0 0 0 0,1 0 0 15,-1 3 0-15,0 1 0 0,-4 4 0 0,5-1 0 16,-1 5 0-16,-4-5 0 0,0 5 0 0,4 3 8 16,-4 0-8-16,5 1 8 0,-5 7-8 0,0 0-9 15,0 0 9-15,0 0-13 0,0 0 13 0,0 0 0 16,0 0 0-16,8 4 0 0,1 3 0 0,4 1 0 16,-9 7 0-16,5 1 0 0,0 7 21 0,-1 0 4 0,-3 0 1 0,-1 8 0 15,-4 4-1-15,4-1 0 0,-4 1 0 16,0 0 0-16,0 3-9 0,0 1-3 0,0-1 0 0,0 1 0 15,-4-1-5-15,0-3-8 0,-1 4 11 0,1-5-11 16,0 1 9-16,-1 0-9 0,-3-1 0 0,3-3 9 16,-3-4-9-16,3-4 0 0,-3 0 0 0,3-3 0 15,5-5 0-15,-8 0 0 0,3-3 0 0,5-12 0 16,0 0-88-16,0 0-19 16,0-12-4-16,-4-3-1009 0</inkml:trace>
  <inkml:trace contextRef="#ctx0" brushRef="#br0" timeOffset="1150">720 705 1436 0,'0'0'64'0,"0"0"12"0,4-4-60 0,5 0-16 16,-1-3 0-16,1 7 0 0,-9 0 120 0,0 0 22 15,4-4 4-15,5 8 1 0,-9-4-49 0,9 7-10 16,-1 5-1-16,-3-1-1 0,3 9-23 0,-3-1-5 16,-1 4-1-16,-4 4 0 0,0 0-20 0,4 4-4 15,-4 0-1-15,5 3 0 0,-5 1-13 0,4-4-3 16,-4 3-1-16,-4 1 0 0,4-4-2 0,-5-4 0 16,1 0 0-16,0 0 0 0,4-8-13 0,-5 0 0 0,1-3 0 0,0-5 0 31,4-11-18-31,0 0-6 0,0 0-2 0,-5-3 0 15,-3-5-56-15,8-8-11 0,-5-3-3 0,1-4 0 16,4 0-100-16,0-8-21 0,-4 0-4 0,4 0-1 16,-5 1 89-16,5-5 17 0,0 4 4 0,0-4 1 0,-4 8 77 0,4-3 15 0,-4 3 3 0,4 4 1 15,0-1 99-15,0 5 19 0,0 4 4 0,4-1 1 16,-4 9 0-16,4-5 1 0,1 1 0 0,-1-1 0 16,5 4-11-16,-1-3-2 0,5-1-1 0,-4 1 0 15,0-1-36-15,-1 0-7 0,1 1-2 0,4-1 0 16,0 1 4-16,0-1 1 0,0-3 0 0,-4 7 0 15,4 0-19-15,0 1-4 0,-5-1-1 0,1 0 0 0,-9 8-19 0,13 0-3 16,-4-4-1-16,-9 4 0 0,0 0 10 0,13 8 2 16,-13-8 0-16,8 12 0 0,-3-1-20 0,-1 9 0 15,0-5 0-15,1 4 0 0,-5-3 0 0,4 3 12 16,-4 0-3-16,4 0 0 0,1 1-1 0,-5-1-8 16,0 0 12-16,0 0-4 0,4 1-8 0,-8-5 0 15,4 1 0-15,0-1 0 0,-5-3 9 0,1 3-9 16,-5-7 10-16,5 3-10 0,-9-3 0 0,4 0 0 15,1-5 0-15,-1 5 0 0,-4-8-11 0,0 0 11 16,4 4-10-16,1-8 10 16,-1 4-42-16,-4 0-2 0,4-4-1 0,9 4 0 0,0 0 17 0,0 0 4 15,0 0 1-15,0 0 0 16,0 0-63-16,0 0-13 0,0 0-2 0,0 0-1 16,18 4-124-16,-5 0-25 0,8 0-5 0,1 0 0 0</inkml:trace>
  <inkml:trace contextRef="#ctx0" brushRef="#br0" timeOffset="1720">1158 848 518 0,'0'0'46'0,"0"0"-37"0,8 0-9 0,1-4 0 15,-9 4 209-15,4-4 40 0,5-4 8 0,0 4 2 16,-5-3-126-16,5-5-25 0,-5 0-4 0,9 1-2 0,-4-1-48 15,-1 1-10-15,1-5-1 0,-5 1-1 0,9 0-1 16,-4-1 0-16,-5-3 0 0,1 3 0 0,3 1-9 16,1 0-3-16,-5 3 0 0,-4-3 0 0,0 3-7 0,0-3-2 15,-4 3 0-15,0 1 0 0,-5-1-7 0,0 4-1 16,5-3-1-16,-5 7 0 0,-4-4-1 0,0 4 0 16,13 4 0-16,-8 4 0 0,-1 0-10 0,-4 4 0 15,4 3 0-15,5 5 0 0,0-5 0 0,-1 9 0 16,-3-1 0-16,-1 4 0 0,9 0-13 0,0 4 5 15,-4 0 8-15,4 0-13 0,8 0 13 0,-3 0 0 16,-1 0 0-16,5-8 10 0,-1 0-10 0,5 1 0 16,0-1 0-16,-4-8 0 0,0-3 0 0,4-4 0 15,4 0 0-15,-4 0 12 0,-4-8-12 0,4-4 0 16,4 4 0-16,-4-7 0 16,4-5-38-16,-4 1-10 0,0 0-1 0,0-5-1 15,9 1-14-15,-5-4-4 0,-12 4 0 0,8-5 0 0,4 1 44 0,-8 4 9 16,-9 4 2-16,4-1 0 0,0 5 13 0,5-1 0 0,0 8 0 15,-9 4 0-15,-18-7 0 0,18 7-9 0,9 3 9 0,-9-3 0 16,-4 12 0-16,4 3 0 0,13 1 0 0,-9-1 0 16,-4 1 14-16,4 3 2 0,5-4 0 0,4 1 0 15,0-1 16-15,-9 1 3 0,-4-9 1 0,9 1 0 16,8 0 18-16,-8-8 4 0,-9 0 1 0,0 0 0 16,13 4 17-16,-4-4 4 0,-9 0 1 0,0 0 0 15,8-16-17-15,-3 5-3 0,8-5-1 0,-5-3 0 16,-3 0-38-16,-1-1-8 0,13 1-2 0,-4-4 0 15,-4-4-12-15,0 4 0 0,8 0 0 0,-4 0 0 16,0 0-123-16,0-1-27 16,-4 1-6-16</inkml:trace>
  <inkml:trace contextRef="#ctx0" brushRef="#br0" timeOffset="2753">2111 412 1429 0,'0'0'63'0,"0"0"13"0,0 0-60 0,0 0-16 0,0 0 0 0,0 0 0 16,0 0 99-16,0 12 17 0,9-1 3 0,-5 9 1 15,-4 3-34-15,5 0-6 0,-1 4-2 0,5 4 0 16,8-1-14-16,-8 9-4 0,-14 3 0 0,10 5 0 15,12 3-13-15,-8 4-3 0,-18-1-1 0,5 9 0 16,4-4-33-16,0 0-10 0,-5 0 0 0,-3-8 0 0,-1-4 0 16,5-11 0-16,4-5-15 0,-9-7 5 15,-8-7-28-15,8-8-6 0,9-8 0 16,0-12-1-16,-13-3 19 0,4-5 4 0,9-7 1 0,5-3 0 16,-1-1-27-16,-4-4-6 0,-4-3-1 0,4-1 0 15,13 0 7-15,-9 1 2 0,-17-1 0 0,9-3 0 16,4 0 6-16,-9 3 0 0,-4 1 1 15,4-1 0-15,0 4 49 0,1 1 10 0,8-1 1 0,0 4 1 0,-9-3 26 0,9 7 4 16,9 3 2-16,-1-3 0 0,-8 4-14 0,5 4-2 16,16 0-1-16,-3 3 0 0,-5 5-1 0,4-1-1 15,-4 5 0-15,9 3 0 0,0 4-27 0,-1 0-8 16,-3 0 0-16,8 7 0 0,4 5 27 0,-4 0-2 16,-17 3 0-16,-1 0 0 0,10 5 14 0,-10-1 2 15,-3 0 1-15,-5 4 0 0,0 0-4 0,-5 1-1 16,1-5 0-16,-9 4 0 0,-4 0-10 0,-1-4-3 15,10 4 0-15,-10 4 0 0,-16 0-24 0,12-4 8 0,18 1-8 16,-5-5 0-16,0 0 0 0,1 0 0 0,-5-3 0 16,4-9 0-1,9-7-47-15,0 0-11 0,-17 0-2 0,17-7-1 16,8-9-116-16,-3-3-23 0,-14-8-5 0</inkml:trace>
  <inkml:trace contextRef="#ctx0" brushRef="#br0" timeOffset="2951">2423 11 230 0,'0'0'10'0,"9"-3"2"16,4-1-12-16,-4 0 0 0,-9 4 0 0,0 0 0 0,13 4 312 16,-5 3 60-16,-8 1 12 0,0 8 3 0,0-1-234 15,5 8-46-15,3 0-10 0,-8 8-1 0,-8 4-29 0,8 3-6 16,0 5-1-16,4-1 0 0,-13 4-16 0,5 0-3 16,4 1-1-16,0-1 0 0,-9-8-23 0,5 1-5 15,4 0 0-15,-4-5-1 0,4 1-11 0,0-4 0 16,0-4 0-16,8 0 0 15,10-8-110-15,-10 0-27 0,-8-11-6 0,5 0-765 16</inkml:trace>
  <inkml:trace contextRef="#ctx0" brushRef="#br0" timeOffset="3384">2883 470 1422 0,'-31'-19'63'0,"18"11"13"0,-4-4-61 0,13 1-15 0,17-1 0 0,-9 1 0 16,-21 3 108-16,12-4 20 0,5 5 3 0,0 7 1 15,-4-12-55-15,4 12-10 0,0 0-3 0,0 0 0 16,0 0-22-16,0 0-5 0,-17 4-1 0,8 4 0 16,9-1-19-16,-4 9-4 0,-14-5-1 0,10 5 0 15,3 3-12-15,5 0 11 0,-8 4-11 0,-1 4 10 16,-4-3-10-16,13-1 0 0,0 0 0 0,-4 4 0 15,-9-8 0-15,8 0 0 0,14 1 0 0,0-1 0 16,-18-8 8-16,9 5 0 0,9-5 0 0,-9-3 0 16,-9-4-8-16,9-4 0 0,0 0 0 0,17 0 0 15,5-4 0-15,-9-4 0 0,-13-3 0 0,13-5 0 0,4 1 0 16,-4-4 0-16,-13 3 0 0,5-3 0 0,3 0 0 16,-3 3 0-16,-1 1 0 0,-4 0 0 0,0 3 12 0,4 4-2 15,5 4-1-15,-9 4 0 0,-4 0 0 0,4 0 0 16,17 4 0-16,-8 4 0 0,-9 4 9 0,4 3 2 15,5-3 0-15,-1 7 0 0,1-8-20 0,-5 5 0 16,-8-1 0-16,4 1 0 0,9-9 0 0,-5 5 0 16,-13-1 0-16,9-3 0 0,9 0 0 0,-9-8 0 15,-4 4 0-15,4-4 0 16,0 0-140-16,0 0-32 0,0 0-7 0,0 0-746 0</inkml:trace>
  <inkml:trace contextRef="#ctx0" brushRef="#br0" timeOffset="3730">3004 497 864 0,'13'4'76'0,"-13"-4"-60"0,0 0-16 16,4 7 0-16,1 5 167 0,3-4 30 0,1 3 7 0,-5 1 0 15,1-1-101-15,-1 1-21 0,0 0-4 0,5-1-1 16,-9 4-17-16,4-3-3 0,1 0-1 0,-1-1 0 16,-4 1-7-16,0-12-1 0,0 0-1 0,4 7 0 15,-4-7-36-15,0 0-11 0,0 0 0 0,0 0 0 16,9-3 17-16,-5-9-3 0,-4 0-1 0,5-3 0 15,-1 3-1-15,0-3-1 0,1-4 0 0,-1 0 0 16,0-1 0-16,5 1 0 0,0 0 0 0,-5-1 0 16,5 5-11-16,0 0 0 0,-1-1-12 0,1 5 12 15,0 3 0-15,-1 0 0 0,-3 4 0 0,-5 4 0 0,13 0 11 16,-13 0 0-16,8 8 0 0,1 0 0 0,0 3-11 16,-1 1 0-16,-3 0 0 0,-1-1 0 0,0 4 19 0,-4-3 1 15,0 3 1-15,0 1 0 0,0-5-2 0,-4 1-1 16,4 0 0-16,-4 3 0 0,-5-3-5 0,9-1-1 15,-4 1 0-15,-1-1 0 0,1-3-12 0,4-8 0 16,0 0 0-16,-4 8 0 16,4-8-108-16,0 0-28 0,0 0-6 0,0 0-870 15</inkml:trace>
  <inkml:trace contextRef="#ctx0" brushRef="#br0" timeOffset="4138">3386 609 1177 0,'0'0'52'0,"0"0"11"0,0 0-51 0,0 0-12 0,8 7 0 0,-3-3 0 16,-5-4 65-16,8 4 11 0,1-4 1 0,0 0 1 16,-1 0-34-16,1-4-8 0,4 0 0 0,-4-3-1 15,-9-1-26-15,4-4-9 0,5 1 0 0,-1-5 9 16,1 1 13-16,-5 0 2 0,5-1 1 0,0 1 0 15,-1-1 55-15,5 1 12 0,-8 0 1 0,3-1 1 16,-3 1-50-16,3-1-11 0,-3 5-1 0,-5-5-1 16,0 5 2-16,-5 3 1 0,-3 0 0 0,3-3 0 15,5 3-14-15,-8 0-4 0,-1 1 0 0,9 7 0 0,0 0 0 16,0 0-1-16,0 0 0 0,0 0 0 0,-9 7-15 16,1 1 0-16,3 0 0 0,1 7 0 0,0 1 0 0,-1 3 0 15,5 0 0-15,0 4 0 0,5 0 0 0,-1 0 0 16,-4 4 0-16,0-3 0 0,0-1 0 0,0-4 0 15,0 0 0-15,4 0 0 0,1-7 0 0,3 3 0 16,-3-7 0-16,8 0 0 0,0 0 0 0,0-8 0 16,-5 0 0-16,5 0 0 0,0 3 0 0,0-3 8 15,5-3-8-15,-5-1 12 16,0 0-76-16,0 4-15 0,0-4-3 0,-5 4-896 0</inkml:trace>
  <inkml:trace contextRef="#ctx0" brushRef="#br0" timeOffset="4361">3958 655 748 0,'0'0'67'0,"0"0"-54"0,13 4-13 0,-5-4 0 15,5 0 179-15,-4 4 33 0,4-4 6 0,0 3 2 16,-4 1-167-16,4-4-33 0,0 8-6 0,-5-8-2 16,-8 0-31-16,9 4-6 0,0-4-2 0,-9 0-650 15</inkml:trace>
  <inkml:trace contextRef="#ctx0" brushRef="#br0" timeOffset="4524">3962 366 1638 0,'0'0'72'0,"0"0"16"0,9 4-71 0,-1 0-17 16,1-1 0-16,4 1 0 0,-4 8 88 0,4-4 13 15,0-5 3-15,4 9 1 0,-4-4-57 0,4-1-12 16,-8 1-3-16,4 0 0 0,0 0-33 0,-4-5 0 16,-9-3 0-16,0 0-12 0</inkml:trace>
</inkml:ink>
</file>

<file path=ppt/ink/ink3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2:10.80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191 347 115 0,'0'0'10'0,"0"0"-10"15,-4-8 0-15,0-3 0 0,-1 3 280 0,1 0 53 16,0 0 11-16,-1 5 3 0,-3-1-198 0,3 0-39 16,-3 4-8-16,3 4-2 0,-3 0-40 0,-5 7-8 15,4 5-1-15,0 3-1 0,-4 4-22 0,5 8-4 16,-5-4 0-16,4 7-1 0,0-3-6 0,1 4-1 15,-1 3 0-15,0 1 0 0,5 0-4 0,0-9-2 0,-5 1 0 16,5-4 0-16,4 0-10 0,0-8 10 0,0-3-10 16,0-5 10-16,0-11-10 0,0 0-14 0,8-7 3 0,5-5 1 15,0-3-2-15,-4-5 0 0,4-3 0 0,0-8 0 32,0 4-12-32,0 1-4 0,0-5 0 0,-4 4 0 0,4-4 52 0,0 8 9 0,-5 3 3 0,1 5 0 15,4 0 3-15,-4 7 1 0,-1 4 0 0,-8 4 0 16,0 0-18-16,5 8-3 0,-1 3-1 0,0 5 0 15,-4-1-8-15,0 4-2 0,0 5 0 0,-4-1 0 16,0-4-8-16,-1 4 10 0,1-4-10 0,4 4 10 16,-4-3-18-16,4-5-4 0,0-3-1 0,0-1 0 15,0-11-212-15,0 0-43 0,0 0-8 16,17 0-1-16</inkml:trace>
  <inkml:trace contextRef="#ctx0" brushRef="#br0" timeOffset="237">599 0 1839 0,'0'0'40'0,"0"0"9"0,0 0 2 0,0 15 1 0,-4 1-42 0,-1 3-10 16,5 0 0-16,-4 8 0 0,-5 0 68 0,1 0 11 0,3 4 2 0,1 4 1 15,-1 7-36-15,1 1-7 16,-5-5-2-16,5 8 0 0,-5 4-9 0,5-3-3 0,0 7 0 15,-1 0 0-15,1-8-13 0,-5 4-4 0,1 0 0 0,3 0 0 32,1-8-52-32,-5 1-12 0,1-12-1 0,8-1-1 15,-5-10-141-15,5-5-28 0,0-15-5 0,0 0-502 0</inkml:trace>
  <inkml:trace contextRef="#ctx0" brushRef="#br0" timeOffset="434">720 73 1094 0,'13'-11'97'0,"-13"11"-77"0,0 0-20 0,0 0 0 16,0 0 185-16,9 11 34 0,0 1 6 0,-5 7 2 16,0 0-124-16,-4 8-25 0,0 0-5 0,0 8-1 15,0 7-18-15,-4 1-4 0,0 3-1 0,-1 8 0 0,1 0-3 0,0 7-1 16,-5 1 0-16,-4-4 0 0,0 0-28 0,0-4-5 16,0 0-2-16,-4 0 0 0,4 0-21 0,0-8-4 15,0-8-1-15,-5-7 0 16,5 0-61-16,0-16-13 0,0-3-2 0,-4-1-921 15</inkml:trace>
  <inkml:trace contextRef="#ctx0" brushRef="#br0" timeOffset="591">308 555 1940 0,'0'0'86'0,"9"-8"18"0,4 4-84 0,-4 0-20 16,-1-3 0-16,1 3 0 0,4 0 99 0,0 0 15 0,9-4 3 0,-1 1 1 15,5-1-67-15,0 0-14 16,5 1-2-16,3-5-1 0,-3 1-22 0,-5-1-4 0,4-3 0 0,1 3-8 31,-5 0-25-31,-5 1-12 0,1-1-3 0,0 5 0 16,-1-1-184-16,-8 0-38 0</inkml:trace>
  <inkml:trace contextRef="#ctx0" brushRef="#br0" timeOffset="765">1015 466 2192 0,'0'0'97'0,"-4"4"20"0,4 8-93 0,0-5-24 0,0 5 0 0,0-1 0 16,0 5 38-16,-5 3 3 0,5-3 1 0,-4 3 0 0,0 0-28 0,4 0-6 15,-5-3 0-15,1-1-8 16,-5-3-29-16,5-5-13 0,4-7-2 0,-4 8-631 16,4-8-125-16</inkml:trace>
  <inkml:trace contextRef="#ctx0" brushRef="#br0" timeOffset="906">963 89 1152 0,'0'0'102'0,"0"0"-82"16,0 0-20-16,4 11 0 0,1 5 154 0,3-1 26 16,-3 0 6-16,-1 1 1 15,0-1-198-15,5 1-39 0</inkml:trace>
  <inkml:trace contextRef="#ctx0" brushRef="#br0" timeOffset="1258">1193 489 2055 0,'0'0'45'0,"0"0"10"0,0 0 1 0,4 16 2 0,-4-1-46 0,0-3-12 0,0 3 0 0,0 4 0 16,0-3 45-16,-4-1 7 0,-1 1 2 0,1-1 0 15,0-3-42-15,4-1-12 0,-5-3 0 0,1 0 0 16,4-5 12-16,0-3-3 0,0 0 0 0,0 0 0 16,0 0-9-16,0 0 0 0,4-3 0 0,1-5 0 15,3-4 0-15,5-3 0 0,-4 3 0 0,4 1 0 16,0-5 0-16,0 1 0 0,0 0 0 0,4 3 0 16,-4 0-11-16,5 1 3 0,-1-1 0 0,-4 5 0 0,0-1 8 15,-4-4 0-15,4 9 0 0,-13 3 0 0,0 0 0 0,8 0 0 16,5 3 0-16,-4-3 0 0,0 8 0 0,-5 0 0 15,-4-8 0-15,4 11 0 0,1 1 13 0,-5 7 2 16,0-3 0-16,0 3 0 0,0 0-3 0,-5 0-1 16,1 1 0-16,0-5 0 0,-1 4-11 0,1-3 0 15,0-5 0-15,-1 5 8 16,5-5-111-16,0-11-22 0,0 0-5 0,0 0-786 0</inkml:trace>
  <inkml:trace contextRef="#ctx0" brushRef="#br0" timeOffset="1619">1583 620 1335 0,'0'0'29'0,"0"0"7"0,8-7 0 0,6-1 2 0,-1-4-30 0,0 5-8 0,0-9 0 0,4 5 0 16,0-5 20-16,-8 1 4 0,0 3 0 0,-5-3 0 15,5 0-12-15,-1-1-1 0,1-3-1 0,-5 3 0 16,1 1 15-16,-1 0 3 0,-4-1 1 0,0 5 0 16,-9-1 29-16,1 1 6 0,3-1 0 0,-3 4 1 15,3 4-34-15,1 4-7 0,-5 4-2 0,5 4 0 16,-5 0-8-16,1 3-2 0,-5 5 0 0,0 3 0 16,4 0 15-16,5 0 2 0,-9 5 1 0,4-1 0 0,0-4-13 15,5 8-2-15,-1-4-1 0,1 0 0 0,0 4 7 0,4-4 2 16,4 0 0-16,5-3 0 0,-5-5 3 15,9 0 1-15,-4-3 0 0,0 0 0 0,4-5-3 0,4 1 0 16,-4 0 0-16,4-4 0 0,5-1-14 0,4-3-10 16,4-3 12-16,-4-1-12 15,5-4-59-15,-1-7-18 0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7:49.127"/>
    </inkml:context>
    <inkml:brush xml:id="br0">
      <inkml:brushProperty name="width" value="0.1" units="cm"/>
      <inkml:brushProperty name="height" value="0.1" units="cm"/>
      <inkml:brushProperty name="color" value="#3165BB"/>
      <inkml:brushProperty name="fitToCurve" value="1"/>
    </inkml:brush>
  </inkml:definitions>
  <inkml:trace contextRef="#ctx0" brushRef="#br0">5 0 115 0,'0'0'0'0,"0"0"10"0,0 0-10 0,0 0 0 0,0 0 0 0,0 0 0 16,0 0 193-16,0 0 37 0,0 0 7 0,0 0 2 15,5 0-105-15,-5 0-21 0,0 0-4 0,0 0-1 16,0 0-10-16,0 0-2 0,0 0-1 0,0 0 0 16,0 0-6-16,0 0-1 0,0 0 0 0,0 0 0 15,0 0-51-15,0 12-10 0,0-5-3 0,0 5 0 16,-5 0-7-16,5-1-1 0,0 1-1 0,0-5 0 16,0 5-2-16,0-4 0 0,0-8 0 0,0 11 0 15,0 1-13-15,-4-5 11 0,4 5-11 0,0 0 10 16,0-1-10-16,0-11 0 0,0 8 0 0,0-8 8 15,0 11-35-15,4-3-7 0,-4 4-2 0,0-12-921 16</inkml:trace>
  <inkml:trace contextRef="#ctx0" brushRef="#br0" timeOffset="188">49 343 748 0,'-9'8'33'0,"9"-8"7"0,0 0-32 0,0 0-8 15,0 11 0-15,0 1 0 0,0-12 238 0,-4 8 46 16,4 3 8-16,0 1 3 0,-5-5-169 0,1 5-34 15,0-4-6-15,4 3-2 0,-5 1-31 0,5-12-6 16,0 0-2-16,0 8 0 0,0-8-23 0,0 11-5 16,0-11-1-16,0 0 0 0,0 8-16 0,0-8 0 15,0 0-8-15,0 0 8 16,0 0-72-16,0 0-8 0,0 0-1 0,5 11-1 16,-5-3-142-16,4 4-29 0,-4-12-6 0</inkml:trace>
  <inkml:trace contextRef="#ctx0" brushRef="#br0" timeOffset="354">44 667 403 0,'0'0'36'0,"0"0"-36"0,0 0 0 0,0 0 0 16,0 11 249-16,0 5 43 0,-4-5 9 0,0-3 2 15,4 4-152-15,-5-5-31 0,5 5-5 0,0-12-2 16,0 8-44-16,-4 3-9 0,4-11-1 0,-4 8-1 16,4-8-37-16,0 7-7 0,0-7-2 0,-5 8 0 15,5 0-12-15,0-8 0 0,0 0 0 0,0 11 0 16,0-3-144-16,0 0-31 0</inkml:trace>
  <inkml:trace contextRef="#ctx0" brushRef="#br0" timeOffset="528">44 994 748 0,'-4'4'67'16,"4"-4"-54"-16,0 12-13 0,0-5 0 0,0 5 160 0,0-4 30 15,-4 3 6-15,4-3 0 0,0-8-88 0,0 11-19 16,-5 5-3-16,5-5-1 0,0 1-43 0,0-4-9 15,0-8-1-15,0 11-1 0,0 1-18 0,0-4-3 16,0-8-1-16,0 0 0 0,0 11-9 0,0-11-9 16,0 0 9-16,0 0-568 15,0 8-105-15</inkml:trace>
  <inkml:trace contextRef="#ctx0" brushRef="#br0" timeOffset="702">62 1314 57 0,'0'0'0'0,"0"0"0"0,0 0 0 15,0 8 0-15,-5 3 296 0,5-3 53 0,0-8 11 0,0 8 3 16,-4 3-197-16,4-3-39 0,0-8-8 0,0 12-2 16,0-5-86-16,0-7-18 0,-4 12-3 0,4-4-1 15,0-8-9-15,4 11 0 0,-4-3 0 0,0 3 8 16,4-3-8-16,-4-8 0 0,0 0 0 0,0 8 0 16,0-8-136-16,0 0-24 15</inkml:trace>
  <inkml:trace contextRef="#ctx0" brushRef="#br0" timeOffset="881">92 1584 1270 0,'-9'15'56'15,"9"-15"12"-15,0 8-54 0,0-8-14 0,-4 8 0 0,0-1 0 0,4-7 110 0,0 8 19 16,-5 4 4-16,1-1 1 0,0 1-69 0,4-1-13 16,0 1-4-16,0-1 0 0,0-11-34 0,0 0-14 15,0 12 11-15,0 0-11 0,0-12-9 0,0 0-8 16,0 0-2-16,0 0 0 15,0 0-92-15,0 0-18 0,0 0-4 0,0 0-1 16,4 7-42-16,-4-7-9 0,0 0-2 0</inkml:trace>
</inkml:ink>
</file>

<file path=ppt/ink/ink3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2:08.84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564 165 1220 0,'0'0'27'0,"0"0"5"0,0 0 2 0,0 0 0 0,0 0-34 0,0 0 0 15,0 0 0-15,0 0 0 0,0 0 92 0,0 0 11 16,0 0 2-16,0 0 1 0,0 0-22 0,4-8-5 16,-4 1-1-16,0-1 0 0,0 0-8 0,0 1-2 15,0-5 0-15,-4 1 0 0,-1-1-1 0,1 0-1 16,0 1 0-16,-1 3 0 0,-3 0-17 0,3-3-3 16,-3 3-1-16,3 0 0 0,-3 1-18 0,-1-1-4 15,0 4-1-15,1 0 0 0,3 1-10 0,5 3-1 0,-8 0-1 0,-1 3 0 16,0 5 9-16,1 7 1 0,-1 1 1 0,0 3 0 15,1 4-21-15,-5 8 0 0,8 4 0 0,1 3 0 16,-5 9 0-16,5-1 0 0,-5 12 0 0,-4 3 0 16,9-3 0-16,-5 0-13 0,1 3 1 0,3 1 1 15,1-4 11-15,4-4 16 0,-4 0-4 0,-1-8-1 16,1 0-11-16,0-3 0 0,4-9 0 0,-5 1 0 16,-3-8-31-1,-1-8-1-15,0-3-1 0,1-1 0 0,-1-7-183 0,-4-4-36 16</inkml:trace>
  <inkml:trace contextRef="#ctx0" brushRef="#br0" timeOffset="159">0 601 921 0,'4'-16'82'0,"1"12"-66"15,-5 0-16-15,0-3 0 0,8-1 191 0,-3 4 34 16,3 4 7-16,1 0 2 0,0 4-103 0,4 0-21 16,4 0-4-16,1 0-1 0,-1-1-45 0,9-3-8 15,-4 4-3-15,4-4 0 0,4 0-21 0,0 0-5 16,-8-4-1-16,0 4 0 0,4 0 0 0,0-3 0 15,-5-5 0-15,5 4 0 16,0 0-82-16,-4-4-17 0,0-3-3 0</inkml:trace>
  <inkml:trace contextRef="#ctx0" brushRef="#br0" timeOffset="368">763 80 2026 0,'0'0'90'0,"-4"12"18"0,4 3-86 0,0 5-22 15,0 3 0-15,0 0 0 0,0 4 64 0,-5 4 8 0,5 0 1 0,0 7 1 16,-4 4-42-16,0 1-9 0,-1-1-2 0,1 1 0 16,0-1-44-16,-5 4-9 0,0-3-1 0,5-1-648 15,0-7-130-15</inkml:trace>
  <inkml:trace contextRef="#ctx0" brushRef="#br0" timeOffset="894">1001 527 1602 0,'0'0'71'0,"0"0"14"0,5-7-68 0,-1-1-17 16,-8 4 0-16,4 4 0 0,0 0 116 0,0 0 19 15,-9 4 4-15,5 4 1 0,-1-1-81 0,1 9-16 16,-5-1-3-16,1 4-1 0,-5 1-23 0,4 3-4 16,0 0 0-16,5 4-1 0,-5-8-11 0,5 4 0 15,-5-3 0-15,5-1 0 0,0 0 0 0,4-7 0 16,0-1 8-16,0-11-8 0,0 0 9 0,0 0-9 16,0 0 10-16,0 0-10 0,0 0 10 0,0 0-10 0,13-4 10 15,0 1-10-15,-5-9 8 0,5 4-8 0,-4 4 0 0,0 4 9 16,-1-3-1-16,-8 3 0 0,0 0 0 0,0 0 0 15,9 7 19-15,0 1 3 0,-9-8 1 0,8 12 0 16,-3-5-18-16,-5-7-3 0,4 12-1 0,0-4 0 16,-4-8-9-16,0 0 0 0,0 0 0 0,0 0 0 15,0 0-39-15,13-8-3 16,0-8-1-16,-4-3 0 16,4 0-37-16,0-8-7 0,0 0-1 0,0-8-1 0,0 4-17 0,0-3-3 15,0-1-1-15,0-3 0 0,-4-1-30 0,4 0-7 16,0 1-1-16,0-1 0 0,4 5 15 0,-4-1 2 15,0 8 1-15,-4-4 0 0,4 8 165 0,0 4 33 0,-4 3 6 0,-5 9 2 16,5-5 77-16,-9 12 16 0,0 0 3 0,0 0 1 16,8 12-54-16,-3-1-11 0,-1 9-3 0,0-1 0 0,1 8-21 15,-1 0-5-15,-4 4-1 0,0 3 0 0,0 5-22 0,0-5-4 16,0 5 0-16,-4 0-1 0,4 3-29 0,0-4-6 16,-5 5 0-16,1-5-1 0,0-3-15 0,-5 0-16 15,5-4 3-15,-5-1 1 16,5-3-174-16,-5 0-34 0,-4-11-8 0,4-5-341 15,-4 1-69-15</inkml:trace>
  <inkml:trace contextRef="#ctx0" brushRef="#br0" timeOffset="1055">1058 412 1594 0,'0'0'71'0,"0"0"14"0,13-4-68 0,4 0-17 15,5 4 0-15,0-4 0 0,-1 0 100 0,1 1 16 0,8-1 3 0,-4 0 1 16,5 0-72-16,-5 0-15 0,8-7-2 0,-3 7-1 15,-1 0-30-15,-4 0 8 0,-4 0-8 0,-1 4 0 16,1 0 0-16,0 0 0 0,-9 4 0 0,0 0-632 16,0-8-128-16</inkml:trace>
</inkml:ink>
</file>

<file path=ppt/ink/ink3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2:13.72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310 208 1652 0,'0'0'36'0,"0"0"8"0,0 0 2 0,-9-4 0 0,5 0-37 0,-1 0-9 0,-3 0 0 0,3 1 0 16,-3-1 84-16,3 0 16 0,-8 0 2 0,5 4 1 0,-1 0-60 0,-4 4-12 15,4 0-3-15,-4 3 0 0,0 1 10 0,0 0 2 16,0 7 0-16,-4 1 0 0,0-1-5 0,-1 1-1 16,1-1 0-16,4 4 0 0,-4 4-23 0,4-3-11 15,0-5 10-15,0 0-10 0,4 1 0 0,0-5 0 16,5 9 0-16,4-9 0 0,-4 1 0 0,4-1 0 16,0-11 0-16,4 12 0 0,5-1 0 0,-1-3 0 15,5-4 0-15,0 4 0 0,5-1 0 0,3-3 0 16,-3 0 0-16,3-4 0 0,1 4 0 0,0 4 0 15,-5-4 0-15,5-1 0 0,-9 5 23 0,4 0-2 16,-8 0 0-16,4 3 0 0,-9-3-21 0,0 7 0 16,-4-3 0-16,0 3-12 0,-8 1 24 0,-1-1 4 15,-4 0 0-15,0 1 1 0,0-1-17 0,-4-3 10 16,4-1-10-16,0 1 8 0,0-4-8 0,0-1 12 16,0-7-12-16,4 4 12 0,-4 0-12 0,13-4 0 0,-4-4 0 15,-1-4 0 1,1 1-140-16,8-5-29 0,1-3-7 0,3-1-786 0</inkml:trace>
  <inkml:trace contextRef="#ctx0" brushRef="#br0" timeOffset="377">470 297 864 0,'0'0'76'0,"0"0"-60"0,0 0-16 0,0 0 0 16,0 0 216-16,-4 11 41 0,4 4 8 0,-5 1 2 15,5 3-139-15,-4 4-28 0,0 0-6 0,-1 4-1 0,1 0-33 0,-5 4-8 16,5-4 0-16,0 4-1 15,-1-4-35-15,1-4-6 0,0 4-2 0,4-8 0 0,-5-3 20 0,5-1 3 16,0 1 1-16,5-9 0 0,-5-7-32 0,0 0 0 16,0 0 0-16,0 0 0 0,4-4 0 0,9-7 0 15,-4-1 0-15,4-7 0 0,0 0 0 0,0-4 0 16,4-4 0-16,-4 0 0 0,4 0 0 0,-4 0-10 16,0 4 10-16,5-1-8 0,-5 5 8 0,-5 4 0 15,5 3-9-15,-4 1 9 0,0 3 0 0,-9 8-11 16,0 0 11-16,8 8-8 0,1 3 8 0,-5 9 0 15,-4-1-9-15,0 4 9 0,0 4 0 0,0-4 0 16,0 0 0-16,0 0 8 0,-4 0-8 0,4 0 8 16,0-3-8-16,-4-5 8 0,4-3-8 0,0-1 0 15,-5 1 0-15,5-12 8 0,0 0 0 0,0 0-8 16,0 0 12-16,0 0-4 0,0 0 3 0,0 0 0 16,9-4 0-16,0-4 0 0,-1 1-11 0,5-5 0 0,-4-3-10 15,0-5 10 1,-1 1-57-16,5-4-6 0,-4 0-1 0,4 0-640 0,0-4-129 0</inkml:trace>
  <inkml:trace contextRef="#ctx0" brushRef="#br0" timeOffset="807">843 0 288 0,'0'0'12'0,"0"0"4"0,0 0-16 0,0 0 0 0,0 0 0 0,0 0 0 15,0 11 196-15,4-3 37 0,-4 0 7 0,4 0 2 0,-4-1-134 0,0 5-26 16,0-1-6-16,0 1 0 0,5-1-6 15,-1 9-1-15,-4-5 0 0,4 4 0 0,1 5 20 0,-1-1 4 16,-4 4 1-16,0 3 0 0,0 1-61 0,0 0-12 16,-4 0-2-16,4-4-1 0,-5 8-10 0,-3-8-8 15,3 3 9-15,-3-3-9 0,3 0 8 0,1-4-8 16,0-7 0-16,-1-1 0 0,-3-3 8 0,8-12-8 16,0 0 0-16,0 0 9 0,0 0-1 0,0 0-8 15,0 0 12-15,8-12-4 0,-3-3-8 0,8-1 12 16,0-3-12-16,-5 4 12 0,5-5-12 0,0 5 8 15,0 0-8-15,0 3 8 0,5 1 11 0,-10 3 1 16,1 0 1-16,4 8 0 0,0 0-21 0,5 0 0 16,-5 0 0-16,0 0 0 0,0 8 0 0,0-4 0 15,-5 3 0-15,1 5 0 0,0-1 9 0,-5 5 1 16,0-1 0-16,1 1 0 0,-5-1 34 0,-5 4 8 0,10-3 0 16,-5-1 1-16,-5 1-21 0,1-1-4 0,-5 0 0 0,1 5-1 15,-1-5-6-15,-8-3-1 0,-5-1 0 0,9 5 0 16,4-5 0-16,1-3-1 0,-1 0 0 0,9-8 0 15,-9 4-19-15,-4-1 0 0,4-3 0 0,-4 0-9 16,5 0-6-16,-5-3-1 0,8-5 0 0,-3 0 0 16,-1 0-191-1,9-3-38-15</inkml:trace>
  <inkml:trace contextRef="#ctx0" brushRef="#br0" timeOffset="1364">1415 289 1602 0,'0'0'71'0,"0"0"14"0,-4 8-68 16,-5-1-17-16,0 1 0 0,-4 0 0 0,5-1 91 0,-5 5 14 0,-5-1 3 0,1 1 1 16,0 0-55-16,-1 3-11 0,1 0-3 0,0-3 0 15,-1 3-22-15,5-3-5 0,5-1-1 0,-5 1 0 16,8 0 7-16,-3-5 1 0,8 5 0 0,0-4 0 16,0 3-20-16,8-3 0 0,1 3 0 0,4-3 0 15,0 0 13-15,0 0-4 0,4-1-1 0,5 1 0 16,-5-4-8-16,5 4 8 0,0-5-8 0,-5 5 8 15,5 0 7-15,-5-4 1 0,0-1 0 0,1 5 0 16,-5 0 15-16,0 0 3 0,-5-1 1 0,-8-7 0 0,0 8 1 16,0 4 1-16,5-1 0 0,-10 5 0 0,-3-9-14 0,-5 9-3 15,0-5-1-15,-5 1 0 0,5-1-7 0,-4 1 0 16,4-1-1-16,-4 1 0 0,-1-8-11 0,5 4 12 16,-4-8-12-16,4 3 12 15,0-3-123-15,13 0-24 0,-4-3-5 0,4 3-940 0</inkml:trace>
  <inkml:trace contextRef="#ctx0" brushRef="#br0" timeOffset="1607">1684 385 1094 0,'0'0'97'0,"-5"4"-77"0,1 0-20 16,-5 7 0-16,9-3 164 0,0 8 30 0,0-5 6 0,0 8 0 15,0 1-97-15,0 3-20 0,-4 4-4 0,0 0-1 16,4 0-29-16,-5 3-5 0,1 1-2 0,0 4 0 16,4-4-27-16,-5 7-6 0,1-3-1 0,0 0 0 15,-1-1-8-15,1 5 8 0,-5-1-8 0,5-3 8 16,-5-4-38 0,5-8-8-16,-5 4-2 0,1-12 0 0,-1 1-48 0,5-12-11 0,4-4-1 0,-9 0-476 15,5-8-96-15</inkml:trace>
  <inkml:trace contextRef="#ctx0" brushRef="#br0" timeOffset="1860">1523 485 691 0,'5'-34'30'0,"3"14"7"0,-3 5-29 0,8-4-8 15,-5-1 0-15,5 1 0 0,-4 4 176 0,0-5 35 16,-5 9 6-16,5-1 2 0,8 5-100 0,-4 3-20 16,4-4-4-16,1 8-1 0,-1 0-48 0,0 0-10 15,1 8-1-15,-1 0-1 0,0-1-9 0,1-3-1 16,-1 8-1-16,-4-5 0 0,4 1-23 0,1 4 0 15,-5 3 0-15,0 0 8 0,0-3 30 0,-5 3 6 16,1 5 2-16,-5-1 0 0,1 0-9 0,-5 4-1 16,0 0-1-16,-9 1 0 0,0-1-15 0,1-4-4 15,-5 8 0-15,4-4 0 0,-4-4-16 0,-4 1 10 16,-1-5-10-16,1 0 8 16,0-3-29-16,-1-4-7 0,-3 3 0 0,3-7-1 15,18-4-169-15,-13 0-34 0,-26 0-6 0,39 0-2 0</inkml:trace>
  <inkml:trace contextRef="#ctx0" brushRef="#br0" timeOffset="2212">2187 381 460 0,'0'0'20'0,"0"0"5"0,-9-7-25 0,5 3 0 0,-5 0 0 0,0 4 0 15,-4 4 325-15,5 0 60 0,-1 7 12 0,-4-3 3 16,0 3-294-16,0 1-58 0,4 3-12 0,1 1-3 15,-5-1-1-15,0 4 0 0,4 1 0 0,0 3 0 16,5-4 12-16,-5 0 1 0,5 1 1 0,-5-1 0 16,9-4-26-16,-4 1-6 0,4-5-1 0,0-11 0 0,0 12-13 0,0-12 8 15,0 0-8-15,0 0 0 0,9-4 0 0,-1 0 0 16,1-7-11-16,-5-1 11 16,5-3-28-16,0-1 1 0,4 1 1 0,0-1 0 0,-9-3 17 0,5 4 9 15,4-1-10-15,-5 5 10 0,1-1 0 0,-5 4 0 16,5 1 0-16,-9 7 0 0,9 4 0 0,-1 3 8 15,-3 1-8-15,-1 7 10 0,0-3 3 0,1 3 1 16,-5 5 0-16,0-1 0 0,0 0-14 0,0-3 0 16,-5 3 8-16,1-4-8 0,0 1 0 0,4-1 0 15,-5-3 0-15,1-1 0 0,-5-3 0 0,9-8-12 16,0 0 1-16,0 0 0 16,0 0-177-16,0 0-36 0</inkml:trace>
  <inkml:trace contextRef="#ctx0" brushRef="#br0" timeOffset="2716">2464 435 403 0,'0'0'36'0,"0"0"-36"0,0 0 0 0,0 0 0 16,0 0 220-16,0 0 38 0,0 0 7 0,0 0 2 15,0 8-118-15,-4 3-23 0,-1 1-5 0,1 3-1 0,4-7-62 16,-4 8-13-16,-5-5-2 0,5 1-1 0,4 7-2 16,0-7 0-16,-5-1 0 0,1 5 0 15,0-1-24-15,4-4-4 0,-5 5-2 0,5-1 0 0,-4 1 0 0,4-1 0 16,0-3 0-16,0 3 0 0,4-3-10 0,5-1 0 16,0-3 0-16,-1 0 8 0,1-5-8 0,4 1 0 15,0-4 9-15,4 0-9 0,-4-7 0 0,5-1 0 16,-1-4 0-16,-4 1 0 0,4-1 0 0,1-3-13 15,-5-1 1-15,0-7 1 0,0 4 11 0,4 0-8 16,-4-4 8-16,4 0-8 0,-4-1 33 0,0 1 7 16,-4 0 2-16,0 4 0 0,-1 0-16 0,-3-1-3 15,-5 1-1-15,0 4 0 0,0-5 3 0,0 1 1 16,-9 4 0-16,5-1 0 0,-1 5 3 0,-3-1 1 16,-1 5 0-16,0 3 0 0,9 4-5 0,-8 4-1 15,-1 3 0-15,0 1 0 0,1 3-16 0,3 5 0 16,1 3 0-16,0 0 0 0,-1-3 0 0,1 7 10 15,4 4-10-15,4 4 8 0,-4-4-8 0,5 0 0 0,-5-4 0 16,4-4 0-16,5 4 0 0,-1-4 0 0,1-3 0 16,0-5 0-16,4 1 0 0,0 0 0 0,0-5 0 0,0 1 0 15,4-8-16-15,5 0-4 0,-1 0-2 0,-3-4 0 32,8 0-174-32,-5-3-34 0,27-5-7 0,-13-3-2 0</inkml:trace>
</inkml:ink>
</file>

<file path=ppt/ink/ink3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3:40.89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0 748 172 0,'22'4'8'0,"-9"-4"1"0,0 0-9 0,0 3 0 15,-4-3 0-15,8 4 0 0,-4-8 176 0,9 4 34 16,-1 4 6-16,-3-4 2 0,-18 0-134 0,17 0-26 16,18 4-6-16,-5-4 0 0,-4 0-36 0,5-4-8 15,-5 4 0-15,8 0-8 0,10-4 8 0,-5 1-8 16,-9-1 0-16,5 4 0 0,8-4 0 0,-4 0 0 16,-9 0 0-16,9 0 0 0,13 4 13 0,-4-4-4 15,-5 1-1-15,9-5 0 0,9 0 8 0,4 0 0 16,-9-3 1-16,5-1 0 0,0 1-17 0,4-1 0 15,4-3 8-15,5 3-8 0,0 1 0 0,-1 3 0 16,5-4 0-16,5 1 0 0,-5-1 8 0,0 5-8 16,0-1 12-16,13 4-12 0,-5-4 21 0,5 4-2 0,0 1-1 15,9-1 0-15,-9 4-6 0,5-4-2 16,8 4 0-16,4 0 0 0,-4-4-10 0,0 0 0 0,0 0 0 16,13-3 8-16,-4 3-8 0,-5-4 0 0,14 0 0 0,3 1 0 15,-8-1 0-15,5 0 0 0,3 1 0 0,18-1 0 16,-17 0 0-16,9 4 0 0,3-3 0 0,18-1 0 15,-21 4 0-15,3-4 15 0,1 1-3 0,17-1 0 16,-13 0-12-16,5 4 0 0,-1 0 8 0,22 1-8 16,-13-1 0-16,0-4 0 0,4 4 8 0,18-7-8 15,-22 3 0-15,0-4 9 0,0 5-9 0,26-5 8 16,-17 4-8-16,4 1 0 0,5-1 0 0,16 0-11 16,-25 4 11-16,8 1 0 0,5-5 0 0,17 0-8 0,-30 4 8 15,4 0 0-15,9 1 0 0,21-1 0 0,-26 4 0 0,5 0 0 16,13 0 0-16,17 0 0 0,-43 0 25 0,12-4 7 15,10 0 2-15,21 4 0 0,-26 0-34 0,4 0 0 16,5-8 0-16,30 5 0 0,-30-5 0 0,0 4 0 16,4 0 0-16,26-4 0 0,-26 1-13 0,9 3-3 15,4-4-1-15,17 4 0 0,-39 0 17 0,-38 4 0 16,12 0 0-16,5 0 0 0,13 4 0 0,4-8 0 16,8 1 0-16,1-1 0 0,-4 4 48 0,51 0 12 15,-4 4 4-15,22-1 0 0,-48 1-52 0,-9 0-12 16,1 0 0-16,25 0 0 0,-26 0 0 0,-8 0 0 15,-9-1 0-15,35 1 0 0,-26 4 36 0,-9-4 4 16,0-4 0-16,22 0 1 0,-22 0-23 0,-5 0-5 0,1 4-1 16,17 0 0-16,-22-1-12 0,-3 5 0 0,-1-8 8 0,13 4-8 15,-22 0 10-15,-26 0-1 0,9 3 0 16,5-3 0-16,-1 0-9 0,-8 4-9 16,0-4 9-16,-5 3-13 0,-8 1 13 0,25 0 8 0,-12-1 0 0,9 1-8 15,-14 0 40-15,-13 0 0 0,-8-1 1 0,0 1 0 16,-18-4-21-16,0 4-4 0,1-1 0 0,-5-3-1 15,-13 4-15-15,4-4 0 0,-8 7 0 0,0 1 0 16,-18-8 8-16,0 7-8 0,-4-3 0 0,-4 0 0 16,-9 3 8-16,0-7-8 0,-4 4 0 0,-1-1 9 15,-3 1-9-15,-5-4 0 0,0-4 0 0,-5 4 8 16,1 0-8-16,-5 0-11 0,-4-4 3 0,-4 0 0 16,0 0-113-16,-9 0-23 0,0 0-4 15</inkml:trace>
  <inkml:trace contextRef="#ctx0" brushRef="#br0" timeOffset="1">22290 0 1958 0,'0'0'43'0,"0"0"9"0,0 0 1 0,13 0 3 0,0 0-45 0,0 0-11 0,4 0 0 0,0 4 0 15,1 0 0-15,3 4 0 0,-3-5 0 0,8 5 0 16,-5 4 0-16,10-5 0 0,-5 5 0 0,4 0 0 16,0-5 53-16,1 5 9 0,3 3 2 0,1-3 0 15,-5-1-52-15,1 1-12 0,-5 3 0 0,0 1 0 16,0-1 50-16,-5-3 7 0,-3-1 2 0,-5 1 0 16,0-1-6-16,-5 5-1 0,1 3 0 0,-5 0 0 15,-4 1 24-15,-4-1 4 0,-9 0 0 0,-4 0 1 16,-5 4-53-16,0 1-12 0,-4-1-1 0,-4 4-1 0,0 0-1 0,-9 0 0 15,0 0 0-15,-5 0 0 0,1 0-13 16,-5 3 8-16,-8 1-8 0,-9 4 0 16,0-4-148-16,-9 3-36 0</inkml:trace>
</inkml:ink>
</file>

<file path=ppt/ink/ink3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4:11.027"/>
    </inkml:context>
    <inkml:brush xml:id="br0">
      <inkml:brushProperty name="width" value="0.35" units="cm"/>
      <inkml:brushProperty name="height" value="0.35" units="cm"/>
      <inkml:brushProperty name="color" value="#ED1C24"/>
      <inkml:brushProperty name="fitToCurve" value="1"/>
    </inkml:brush>
  </inkml:definitions>
  <inkml:trace contextRef="#ctx0" brushRef="#br0">48 57 230 0,'0'0'20'0,"0"0"-20"0,0 0 0 0,0 0 0 16,0 0 156-16,-9 0 26 0,1 0 6 0,8 0 0 15,-9-4-92-15,5 4-18 0,-1 0-4 0,1 0-1 16,0 0-22-16,4 0-5 0,-5 0-1 0,5 0 0 16,0 0-45-16,0 0 0 0,0 0-10 0,0 0 2 15,0 0 8-15,0 0 0 0,0 0 0 0,0 0 0 16,0-11 0-16,0 11 0 0,0 0 0 0,0-8-8 15,0 8 8-15,0 0 0 0,0 0 0 0,0 0 0 0,5-8 11 16,3 5 4-16,-8 3 1 0,9-8 0 0,-9 8-2 16,0 0 0-16,9 0 0 0,4 0 0 0,-13 0-2 0,8-4 0 15,1 0 0-15,4 4 0 0,-13 0-3 0,0 0-1 16,0 0 0-16,0 0 0 0,0 0-8 0,9 0 0 16,-1 0 0-16,-8 0 8 0,0 0 4 0,0 0 1 15,0 0 0-15,0 0 0 0,0 0 28 0,5 8 6 16,-5 3 1-16,0-3 0 0,0-8-12 0,0 0-3 15,-5 12 0-15,1-1 0 0,0-3-25 0,4-8-8 16,-9 4 0-16,5 4 0 0,4-8 0 0,0 0 10 16,-9 3-10-16,9-3 8 0,-9 0-8 0,9 0 0 15,-4 0 0-15,-5-3 8 0,5-5-8 0,0 0 0 16,4 8 0-16,0-8 0 0,0 1 0 0,0-5 0 0,4 4 0 16,5 5 0-16,-5-5 0 0,5 4-11 0,-9 4 11 0,13 0-8 15,-5 0 8-15,5 0 0 0,0 4 0 0,0 4 0 16,0-1 0-16,0 1 0 0,0 4 0 0,-4-1 0 15,4 1 0-15,-4-1 0 0,-1 1 0 0,1-1 0 16,-5 1 0-16,1 0 0 0,-1-1 0 0,0-3 0 16,-4-8 0-16,0 11 0 0,-4-3 8 0,4 0-8 15,0-8 10-15,0 0-2 0,-9 7-8 0,-4-7 12 16,0 4 7-16,5-8 1 0,-10 4 0 0,10 0 0 16,-5-3-6-16,0-1-1 0,0-4 0 0,4 0 0 15,0 1-13-15,1-5 9 0,-1 1-9 0,0-1 8 16,5 0-8-16,4 5 0 0,-4-5 0 0,4 4 0 15,0-3 0-15,4 3 0 0,-4 4-10 0,4-3 10 0,5-1-9 0,-5 4 9 16,5-4-8-16,0 1 8 0,-1 3 0 16,1 0-10-16,0-4 10 0,4 4 0 0,0 4 0 0,-5-3 0 15,-8 3 0-15,9 0 0 0,0 0 0 0,-9 0 19 16,0 0-3-16,0 0 0 0,0 0-16 0,4 7 8 16,-4-7-8-16,0 16 0 0,-4-9 0 0,-1 5 0 15,1-1-10-15,-5 5 10 0,5-8 0 0,-9 3 12 16,9 1 0-16,-5-1 0 0,0-3-4 0,1 4 0 15,-1-5 0-15,5 1 0 0,4-8-8 0,-5 4 0 16,5-4 0-16,-8 7 8 0,8-7-8 0,0 0-11 16,0 0 3-16,0 0-604 15,0 0-121-15</inkml:trace>
</inkml:ink>
</file>

<file path=ppt/ink/ink3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4:12.139"/>
    </inkml:context>
    <inkml:brush xml:id="br0">
      <inkml:brushProperty name="width" value="0.35" units="cm"/>
      <inkml:brushProperty name="height" value="0.35" units="cm"/>
      <inkml:brushProperty name="color" value="#ED1C24"/>
      <inkml:brushProperty name="fitToCurve" value="1"/>
    </inkml:brush>
  </inkml:definitions>
  <inkml:trace contextRef="#ctx0" brushRef="#br0">65 70 518 0,'0'0'23'0,"0"0"5"0,0 0-28 0,4 7 0 0,1-3 0 0,-5-4 0 15,0 0 59-15,0 0 6 0,0 0 2 0,0 0 0 16,4 8-39-16,-4-8-8 0,0 0-2 0,0 0 0 15,0 0 46-15,0 0 10 0,0 0 2 0,0 0 0 0,0 0-2 16,0 0 0-16,0 0 0 0,0 0 0 16,0 0-2-16,-13-4 0 0,4-4 0 0,1 4 0 0,3-7-38 0,-3 3-8 15,3 0-2-15,1 5 0 0,0-5-14 0,-5 0-10 16,5 1 12-16,4 7-12 0,0 0 20 16,0 0-4-16,0 0 0 0,0 0 0 0,0 0-16 0,0 0-16 15,-9-4 4-15,9 4 0 0,0 0 12 0,0 0-9 16,0 0 9-16,0 0-8 0,0 0 8 0,0 0 0 15,0 0 0-15,0 0-8 0,0 0 8 0,0 0 0 16,0 0 0-16,13-4-8 0,-4 0 8 0,-9 4 0 16,8 0 0-16,1 4-8 0,0 0 8 0,-1 0 0 15,5 3 0-15,-4 1 0 0,-9-8 17 0,4 4 6 16,1 3 1-16,3 1 0 0,-3 4-24 0,-1-5 0 16,-4-7 0-16,0 12 0 0,0 0 0 0,0-1 0 0,0 1 0 15,0-5 0-15,-4 5 13 0,4-4-1 0,-9-1-1 16,5 1 0-16,-1-4 0 0,5-4 0 0,0 0 0 0,-8 4 0 15,-5 0-3-15,4-4-8 0,0 0 12 0,5-8-4 16,0 0-8-16,-5 1 10 0,9-1-10 0,-4 0 10 16,-1-3-10-16,5-1 0 0,0 0 0 0,0 1 8 15,5-1-8-15,-1 5 0 0,0-1 0 0,5 0 0 16,0 4 0-16,-1-3-9 0,1 3 9 0,4 0 0 16,-4 0-8-16,4 0 8 0,-5 0 0 0,6 1 0 15,-1-1 0-15,-5 0 0 0,1 0 0 0,4 0 0 16,-9 0 0-16,5 4 0 0,0 0 0 0,-9 0 0 15,0 0 0-15,0 0 0 0,0 0 0 0,0 0 0 16,0 0 0-16,0 0 8 0,0 12-8 0,0-1 9 16,-5 1 15-16,1-4 4 0,-5 3 0 0,1 1 0 0,-1-1-28 15,-4-3 0-15,4 0 0 0,1-1 0 0,-1 1 11 0,0-4-3 16,0 0-8-16,9-4 12 0,-8 0-12 0,8 0 8 16,-5-4-8-16,5 4 0 0,-4-4 0 0,4 4 0 15,0 0 0-15,-4-8 0 0,4-3-11 0,0 3-1 16,0 8-1-16,0-11 0 0,0 3 13 0,0 0-9 15,0 8 9-15,0 0-8 16,4-11-15-16,5 7-2 0,-9 4-1 0,8-4-550 16,-3-4-109-16</inkml:trace>
</inkml:ink>
</file>

<file path=ppt/ink/ink3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4:13.284"/>
    </inkml:context>
    <inkml:brush xml:id="br0">
      <inkml:brushProperty name="width" value="0.35" units="cm"/>
      <inkml:brushProperty name="height" value="0.35" units="cm"/>
      <inkml:brushProperty name="color" value="#ED1C24"/>
      <inkml:brushProperty name="fitToCurve" value="1"/>
    </inkml:brush>
  </inkml:definitions>
  <inkml:trace contextRef="#ctx0" brushRef="#br0">125 122 57 0,'0'0'0'0,"0"0"0"15,0 0 0-15,0 0 0 0,0 0 160 0,0 0 26 0,0 0 6 0,0 0 0 16,0 0-88-16,0 0-19 0,-8 4-3 0,-1 0-1 15,0 0-34-15,5 4-7 0,-5-1-2 0,5 5 0 16,-5-8-16-16,1 3-3 16,-1 1-1-16,0 0 0 0,1-4-2 0,3 0-1 0,5-4 0 0,0 0 0 15,0 0 2-15,0 0 1 0,-8-4 0 0,3 0 0 16,-3 4-3-16,3-4-1 0,-3 0 0 0,8 4 0 0,0 0 22 0,0 0 5 16,8-8 1-16,-8 8 0 0,0 0-14 0,0 0-2 15,5-11-1-15,-5 11 0 16,0-8-12-16,4 1-2 0,-4 7-1 0,0-12 0 15,0 0-10-15,0 1 0 0,4 3 0 0,1-3 0 0,-1-1 0 0,0 0 0 16,1 1 0-16,3-1 0 0,1 5 0 0,-5-5 0 16,5 4 0-16,-5 1 0 0,5 3 8 0,0 0-8 15,4 0 12-15,-5 4-4 0,5 4-8 0,0 0 0 16,-4 4 0-16,4-5 8 0,0 5 8 0,-4 4 2 16,0-5 0-16,-1 1 0 15,1 0-18-15,0-1 0 0,-5 1 8 0,0 4-8 0,-4-12 0 0,5 7-14 16,-1 1 2-16,-4 4 1 15,4-5 11-15,-4 1 14 0,-4 4-3 0,4-12-1 0,-4 4-1 0,-1-1 0 16,1 5 0-16,0-4 0 0,4-4 4 0,-9 0 1 0,0 0 0 16,1 0 0-16,3-4-3 0,-3 4-1 15,-1 0 0-15,5-4 0 0,-1 4 5 0,1-4 1 0,-5 4 0 16,9 0 0-16,-4-3 0 0,4 3 0 0,-5-4 0 0,5 4 0 16,0 0-28-16,0 0-6 0,0 0-1 15,0-8 0-15,5-4 7 0,-1 1 0 16,5 3 1-16,-5-3 0 0,5 3-4 0,0 0-1 0,-1-3 0 0,1 3 0 15,0 4 8-15,-1 0 8 0,1 0-13 0,4 4 5 16,0 0 8-16,-4 4 0 0,-9-4 0 0,8 8-8 16,1 0 8-16,0 3 0 0,-5-3 0 0,0 7 0 15,-4-3 8-15,5-1-8 0,-5 1 8 0,-5 3-8 16,-3-3 0-16,3-1 9 0,5 1-9 0,-4 0 0 16,-5-5 10-16,5 1-10 0,-5-4 8 0,5 4-8 0,4-8 8 0,-9 0-8 15,5 0 0-15,-5 0 8 0,5 0-8 0,-5 0 8 16,1-8-8-16,3 0 8 0,1 0-8 15,0-3 0-15,-1 3 0 0,1-3 8 0,0 3-8 16,-1-4 0-16,5 5 0 0,0 7 0 0,-4-8 0 0,4 8 0 16,0 0 0-16,0 0 0 0,0 0-9 0,0 0-4 15,0 0-1-15</inkml:trace>
</inkml:ink>
</file>

<file path=ppt/ink/ink3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4:14.419"/>
    </inkml:context>
    <inkml:brush xml:id="br0">
      <inkml:brushProperty name="width" value="0.35" units="cm"/>
      <inkml:brushProperty name="height" value="0.35" units="cm"/>
      <inkml:brushProperty name="color" value="#ED1C24"/>
      <inkml:brushProperty name="fitToCurve" value="1"/>
    </inkml:brush>
  </inkml:definitions>
  <inkml:trace contextRef="#ctx0" brushRef="#br0">178 120 288 0,'0'0'25'0,"0"0"-25"0,0 0 0 0,0 0 0 16,0 0 161-16,0 0 27 0,0 0 6 0,0 0 1 16,0 0-120-16,-9 4-24 0,9-4-5 0,0 0-1 15,-9 8-13-15,9-8-2 0,-8 4-1 0,-1 3 0 16,9-7-5-16,-9 4-2 0,1 0 0 0,-1 0 0 16,9-4-13-16,-13 4-9 0,4 0 12 0,-4-4-12 0,5 0 31 15,-5 0-1-15,8 0 0 0,-3 0 0 0,-5-8-1 0,4 4 0 16,9 4 0-16,0-8 0 0,-4 1-9 0,-1-1-3 15,5 0 0-15,-4-3 0 0,-9-1-17 0,13 0 0 16,4 5 0-16,1-5 0 0,-5-3 0 0,0 3 0 16,4 5-11-16,0-5 11 0,5 4-8 0,-5 1 8 15,-4 7 0-15,13 0 0 0,-4-4 0 0,0 4 0 16,-9 0 0-16,8 0 0 0,5 4 0 0,5 3 0 16,-5 1 0-16,-5 0 0 0,1-4 0 0,0 7 0 15,-1 1 9-15,1-1-9 0,-5 1 8 0,1-1-8 16,-1 1 8-16,0-1-8 0,1 1 18 0,-10 0-2 15,1-1 0-15,0 1 0 0,4-5-16 0,-9 5 0 16,5-4-11-16,-5-1 11 0,9-7 20 0,0 0 12 16,-9 8 1-16,-4-4 1 0,13-4-18 0,-13 0-4 0,5 0-1 15,-1-4 0-15,0-4-2 0,5 5 0 0,-5-1 0 16,5-4 0-16,4 0-9 0,0-3 0 0,0-1 0 0,0 4 0 16,0-3 0-16,4 3 0 0,1 0 0 0,3 5 0 15,-3-5-11-15,3 4 11 0,1 0-8 0,4 0 8 16,4 4-8-16,-4 0 8 0,0 0-8 0,0 0 8 15,0 4 0-15,-4 0 0 0,4 0 0 0,-4 4-8 16,-1-8 8-16,-3 11 0 0,-5-11 0 0,8 8 0 16,-8-8 0-16,0 0 0 0,0 0 0 0,0 8 0 15,0-1 8-15,-4 1 0 0,0 0 0 0,-1-1 0 16,-3-3 0-16,-1 0 0 0,-4 0 0 0,4 4 0 16,-8-4-8-16,4-1 12 0,4 1-4 0,1-4 0 0,-5 0-8 15,4-4 0-15,0 4 0 0,1 0 8 0,-1-7-8 16,0 3 0-16,5-4 0 0,4 8 8 0,0-8-8 0,0 1-10 15,0-1 10-15,-4 0-13 0,4 8 5 0,0 0 8 16,8-7-13-16,-3-1 5 0,-5 8 8 0,8-4-8 16,1 4 8-16,0 0-8 0,-5 0-7 0,0 0-1 15,-4 0 0-15,9 4-795 0</inkml:trace>
</inkml:ink>
</file>

<file path=ppt/ink/ink3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4:15.381"/>
    </inkml:context>
    <inkml:brush xml:id="br0">
      <inkml:brushProperty name="width" value="0.35" units="cm"/>
      <inkml:brushProperty name="height" value="0.35" units="cm"/>
      <inkml:brushProperty name="color" value="#ED1C24"/>
      <inkml:brushProperty name="fitToCurve" value="1"/>
    </inkml:brush>
  </inkml:definitions>
  <inkml:trace contextRef="#ctx0" brushRef="#br0">66 115 230 0,'0'0'10'0,"0"0"2"0,0 0-12 0,0 0 0 0,0 0 0 0,0 0 0 16,0 0 180-16,0 0 34 0,0 12 6 0,0-1 2 16,0 1-158-16,0-12-31 0,0 11-6 0,0 1-2 15,0-12-11-15,0 0-2 0,0 0-1 0,-4 8 0 16,-1 3-3-16,5-11 0 0,0 0 0 0,0 0 0 15,0 0 1-15,0 0 0 0,-4 4 0 0,-5 0 0 16,1-4 14-16,3-4 2 0,-3 4 1 0,8 0 0 16,-5-12 19-16,1 5 4 0,0-5 1 0,-1 1 0 15,1-1-26-15,4 4-6 0,0-7-1 0,-4 0 0 16,8-1-17-16,0 5 0 0,1-9 0 0,-1 9 0 16,5-1 0-16,-5 1 10 0,0 3-10 0,5 0 8 15,-5 1-8-15,-4 7 0 0,9 0-10 0,4 0 10 16,-13 0 0-16,9 0 0 0,4 7 0 0,0 1 0 0,-5-4 0 15,1 3 0-15,4 1 0 0,-4 0 0 0,-5 3 0 0,0 1 0 16,1 0 8-16,-1-1-8 0,-4 1 11 0,4-1-2 16,-4 1 0-16,-4-1 0 0,4 1 3 0,0-1 0 15,-4 1 0-15,-1-4 0 0,1 3-12 0,4-3 10 16,0-8-10-16,-9 4 10 0,1 0-10 0,8-4 12 16,0 0-12-16,0 0 12 0,-9-4 0 0,5-4 1 15,-5 4 0-15,5-7 0 0,-1-5 2 0,5 5 0 16,0-1 0-16,5 1 0 0,-1-1-15 0,0-3 0 15,1 7 0-15,-1-4-10 0,5 5 10 0,-1-1 0 16,1 8 8-16,0-4-8 0,4 4 0 0,-5 4 8 16,1 0-8-16,0 4 0 0,-1-5 0 0,1 5 0 15,0 4 0-15,-1-1 0 0,-3-3 0 0,-1 0 0 0,5-1 0 16,-5 1 0-16,-4 4 10 0,4-5-2 0,1 5-8 16,-5-12 12-16,0 0-12 0,0 0 8 0,0 0-8 0,-5 8 0 15,5-8 31-15,-8 3 0 0,-1 1 0 16,0-4 0-16,1 0 1 0,3-4 0 0,-3 1 0 0,-1 3 0 15,0-4-16-15,1 0-4 0,-1-4 0 0,0 4-937 16</inkml:trace>
</inkml:ink>
</file>

<file path=ppt/ink/ink3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4:16.678"/>
    </inkml:context>
    <inkml:brush xml:id="br0">
      <inkml:brushProperty name="width" value="0.35" units="cm"/>
      <inkml:brushProperty name="height" value="0.35" units="cm"/>
      <inkml:brushProperty name="color" value="#ED1C24"/>
      <inkml:brushProperty name="fitToCurve" value="1"/>
    </inkml:brush>
  </inkml:definitions>
  <inkml:trace contextRef="#ctx0" brushRef="#br0">195 91 979 0,'0'0'87'0,"0"0"-70"0,-4-4-17 0,-5 1 0 16,9 3 68-16,0 0 11 0,-8 0 1 0,8 0 1 16,-9-4-33-16,9 4-6 0,-9 0-2 0,1 0 0 15,8 0-12-15,0 0-2 0,-9 4-1 0,5-1 0 16,-5-3 14-16,9 0 2 0,-9 0 1 0,-4 4 0 16,5 4-2-16,-1 0-1 0,5-8 0 0,-5 4 0 15,0-1-4-15,1 5-1 0,-1-4 0 0,5 4 0 16,-5-4-20-16,9-4-4 0,-9 7-1 0,9-7 0 0,-8 8-9 15,8-8 0-15,0 0 0 0,0 0 0 0,0 0 0 0,0 0 0 16,0 0 0-16,-9 8 0 0,9-8 21 0,0 0-1 16,0 0 0-16,0-8 0 0,-9 4-20 0,9 4-15 15,0 0 3-15,0 0 0 0,0-4 12 0,0-7 0 16,5-5 0-16,-1 5 0 0,0-5 0 0,5 5 16 16,0-1-3-16,-1 1-1 0,5-5-20 0,0 5-5 15,-4 3-1-15,0 0 0 0,-1 4 14 0,1-3 0 16,0 7 0-16,4-4-9 0,-5 4 9 0,-8 0 0 15,5 4 0-15,3 3 0 0,-8-7 0 0,5 12-8 16,3 0 8-16,-3 3 0 0,-1-3 0 0,-4-1 0 16,0 1 0-16,0-1 0 0,0-11 0 0,0 8 0 15,-4 3 8-15,4-3-8 0,-9 4 8 0,5-5-8 16,-5-3 10-16,9-4-10 0,0 0 13 0,-9 8-3 16,-4-4-1-16,5 0 0 0,3-4 7 0,-3-4 0 0,-1 4 1 0,0 0 0 15,5-4 3-15,-5-4 0 0,5 1 0 16,0 3 0-16,-5-4-7 0,5 0-1 0,4 1 0 0,-5-1 0 15,5-4-12-15,0 1 0 0,0 11-12 0,9-4 12 16,0-4-9-16,-1 1 9 0,1 3 0 0,0 0-9 16,-1 0 9-16,5 4 0 0,-4-4-9 0,4 8 9 15,-4 0-8-15,-9-4 8 0,13 0-10 0,-9 4 10 16,9 0 0-16,-9 3 0 0,5 1 0 0,-5 0 0 16,-4 3 0-16,5-3 0 0,-5 0 0 0,-5 7 0 15,5-3 0-15,-4-1 0 0,-5-7 0 0,5 4 0 16,-5 3 0-16,1 1 0 0,-1-8 0 0,5 3 10 15,-1 1-10-15,-3-4 0 0,-5-4 9 0,0 0-9 16,8-4 17-16,-3 0-1 0,-5 4 0 0,4-4 0 0,5 1-2 0,-5-5-1 16,0 8 0-16,1-8 0 0,8 8-13 0,0 0 0 15,0-8 0-15,0 8 0 16,0 0-128-16,0 0-32 0</inkml:trace>
</inkml:ink>
</file>

<file path=ppt/ink/ink3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4:17.705"/>
    </inkml:context>
    <inkml:brush xml:id="br0">
      <inkml:brushProperty name="width" value="0.35" units="cm"/>
      <inkml:brushProperty name="height" value="0.35" units="cm"/>
      <inkml:brushProperty name="color" value="#ED1C24"/>
      <inkml:brushProperty name="fitToCurve" value="1"/>
    </inkml:brush>
  </inkml:definitions>
  <inkml:trace contextRef="#ctx0" brushRef="#br0">76 151 810 0,'0'0'36'0,"4"0"7"0,0-4-35 0,-4 4-8 0,0 0 0 0,0 0 0 16,0 0 74-16,0 0 13 0,0 0 2 0,-8-4 1 16,-5 4-26-16,4-3-4 0,5-1-2 0,-5 0 0 15,0 0-13-15,0-4-2 0,1 4-1 0,8 4 0 16,-5-7-11-16,-3-1-3 0,8 8 0 0,0-4 0 16,0-4-9-16,0 1-3 0,0 7 0 0,0-12 0 15,8 1-8-15,-3 3-8 0,-5 8 9 0,0 0-9 16,0-8 11-16,0 8-11 0,0 0 12 0,4-7-12 15,0-1 0-15,1 0 0 0,4 4 0 0,-5 0-12 16,5 1 12-16,-1 3 0 0,5-4 0 0,-4 0 0 0,0 4 0 0,4-4 0 16,-5 8 0-16,1 0 0 0,4-4 0 0,-4 4 0 15,-1 3 0-15,1 1 10 0,0 4-10 16,4-1 8-16,-9 1-8 0,0 3 8 0,1-7-8 0,-1 3 0 16,-4-3 0-16,4 4 8 0,-4-5-8 0,0-7 0 15,-4 12 0-15,4-12 0 0,-4 8 0 0,4-8 8 16,0 0-8-16,-9 3 0 0,0 1 10 0,-4-4-10 15,9 0 12-15,-5 0-12 0,9 0 21 0,-13-7-2 16,9-1-1-16,-5 0 0 0,1-3 10 0,-1-1 1 16,5 0 1-16,-5 1 0 0,5-1-12 0,4 5-2 15,-5-5-1-15,10 4 0 0,-5 8-15 0,0 0 0 16,0 0 0-16,4-3-10 0,9-1 10 0,-4 0 0 16,4 8-9-16,0 0 9 0,0-4-11 0,4 7 3 15,0-3 0-15,1 4 0 0,-5-4-11 0,4 0-1 0,-4-1-1 16,-4 1 0-16,-1 0 13 0,1 0 8 0,-9-4-10 15,0 0 10-15,0 0 0 0,0 0 0 0,0 0 0 16,0 0 0-16,9-4 0 0,-9 4 12 0,0 0-1 0,0 0 0 16,0 0 5-16,0 0 0 0,0 0 1 0,-5 0 0 15,-3 0 7-15,3-4 2 0,-3-3 0 0,-1-1 0 16,0 0-10-16,1 4-1 0,-1-3-1 0,5 3 0 16,4 4-14-16,-9-8-8 0,9 0 8 0,0 8-916 15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7:52.184"/>
    </inkml:context>
    <inkml:brush xml:id="br0">
      <inkml:brushProperty name="width" value="0.1" units="cm"/>
      <inkml:brushProperty name="height" value="0.1" units="cm"/>
      <inkml:brushProperty name="color" value="#3165BB"/>
      <inkml:brushProperty name="fitToCurve" value="1"/>
    </inkml:brush>
  </inkml:definitions>
  <inkml:trace contextRef="#ctx0" brushRef="#br0">16 0 691 0,'0'0'30'0,"0"0"7"0,0 0-29 0,0 0-8 0,0 0 0 0,0 0 0 16,0 0 257-16,0 0 51 0,0 0 9 0,0 0 3 15,0 0-192-15,-4 8-37 0,4-8-8 0,-5 12-2 16,5-5-39-16,0 1-8 0,0 0-2 0,0 3 0 16,0-3-24-16,0 3-8 0,-4 1 0 0,4-12 0 15,0 0-17-15,0 0-7 0,0 0-2 0,9 8 0 16,-9-8-153-16,0 0-30 0</inkml:trace>
  <inkml:trace contextRef="#ctx0" brushRef="#br0" timeOffset="172">42 181 345 0,'0'0'31'16,"0"8"-31"-16,-4 4 0 0,4-5 0 0,0-7 293 0,-5 8 53 16,5 4 10-16,0-1 3 0,-4 1-180 0,0-1-36 15,-1 1-7-15,5-4-2 0,-8-1-58 0,3 5-11 16,5-1-2-16,0 1-1 0,-4 0-18 0,4-1-4 16,-4 1-1-16,4-1 0 0,4-3-31 0,-4 0-8 15,0-8 0-15,0 0 0 16,4 11-177-16,-4-11-40 0,0 0-8 0</inkml:trace>
  <inkml:trace contextRef="#ctx0" brushRef="#br0" timeOffset="294">25 605 403 0,'0'0'17'0,"0"0"5"0,0 0-22 0,4 8 0 0,-4 3 0 0,4 1 0 16,-4 0 247-16,0-1 45 0,0 1 8 0,-4-1 3 15,4-3-203-15,0 4-41 0,0-12-8 0,0 7-523 16,0-7-104-16</inkml:trace>
  <inkml:trace contextRef="#ctx0" brushRef="#br0" timeOffset="552">64 917 288 0,'0'0'12'0,"0"0"4"0,-5 12-16 0,1-1 0 0,4-3 0 0,-4 0 0 0,-5 0 206 0,5-5 38 15,4-3 8-15,0 0 2 0,-5 12-183 0,5-12-37 16,0 0-7-16,0 0-2 15,0 12-51-15,0-12-10 0,0 0-3 0,0 0 0 16,0 0-18-16,5 7-4 0,-5-7-1 0,0 0 0 0,0 0 32 16,0 0 6-16,0 0 2 0,0 12 0 0,8-1 31 0,-8-11 7 15,0 0 0-15,0 0 1 0,5 8 45 0,-5 4 9 16,4-1 1-16,-4 1 1 0,-4-5 28 0,4 1 6 16,0-8 1-16,0 12 0 0,0-5 16 0,0-7 4 15,0 8 1-15,0-8 0 0,0 0-52 0,0 0-10 16,0 0-3-16,0 0 0 0,0 0-52 0,0 0-12 15,0 0 0-15</inkml:trace>
</inkml:ink>
</file>

<file path=ppt/ink/ink3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4:18.726"/>
    </inkml:context>
    <inkml:brush xml:id="br0">
      <inkml:brushProperty name="width" value="0.35" units="cm"/>
      <inkml:brushProperty name="height" value="0.35" units="cm"/>
      <inkml:brushProperty name="color" value="#ED1C24"/>
      <inkml:brushProperty name="fitToCurve" value="1"/>
    </inkml:brush>
  </inkml:definitions>
  <inkml:trace contextRef="#ctx0" brushRef="#br0">73 142 529 0,'0'0'23'0,"0"0"5"0,0 0-28 0,0 0 0 16,0 0 0-16,0 0 0 0,0 0 40 0,0 0 1 15,0 0 1-15,0 0 0 0,-5 4 30 0,5-4 5 16,0 0 2-16,0 0 0 0,0 0 27 0,0 0 6 16,0 0 0-16,0 0 1 0,0 0-39 0,-8 4-8 15,-1 0-2-15,0-4 0 0,9 0-44 0,-4 3-10 16,4-3-2-16,-9-3 0 0,5-1-8 0,-5 0 0 16,9 4 0-16,-4-8 8 0,4 4-8 0,-4-7 0 15,-1 3 0-15,5 0 8 0,-4-7-8 0,4 3 0 16,4 1 9-16,-4 3-9 0,9-3 0 0,-5 3 0 15,5-4 0-15,-5 8 0 0,-4 4 0 0,9-7 0 16,-5-1 0-16,5 0 0 0,-9 8 0 0,13 0 0 0,4-4 0 16,1 8 0-16,-5 0 0 0,0 0-8 0,-13-4 8 0,13 4 0 15,0 4 0-15,4-1 0 0,-8 1 0 0,4 0 0 16,0-1 0-16,-5 5 0 0,1-1 0 0,0 1 0 16,-5 0 0-16,0-5 0 0,-4-7 0 0,0 0 0 15,0 12 12-15,0-4 0 0,0-8 1 0,0 11 0 16,-4-3 12-16,-5-4 3 0,5 0 0 0,-5-1 0 15,1-3-16-15,8 0-2 0,0 0-1 0,-9-3 0 16,-4 3 11-16,4-4 3 0,-4 0 0 0,5 0 0 16,-5 0 5-16,4 0 2 0,-4-3 0 0,4-5 0 15,5 0-22-15,4 1-8 0,0-1 0 0,4 1 0 16,1 3-16-16,-1 0-8 0,5 5-3 16,-1-5 0-16,1 8 15 0,0-4 2 0,-1 0 1 0,5 0 0 0,5 4 9 0,-5 0 0 15,0 4-9-15,0 0 9 0,-5 0 0 0,10-4 0 16,-5 4-9-16,0 0 9 0,0-1 0 0,-5 5 0 15,1-4 11-15,-9-4-11 0,0 0 0 0,0 0 0 16,0 0-10-16,0 0 10 0,9 4 26 0,-9-4 13 16,0 0 2-16,0 0 1 0,0 0-17 0,0 0-3 15,-9 4-1-15,-4-4 0 0,4 0 17 0,-4 0 3 16,-8-4 1-16,8 4 0 0,-5 0-26 0,10 0-4 16,-5-4-2-16,4 0 0 0,-4 4-10 0,0 0 0 15,4 0 9-15,5 0-9 16,-5 0-40-16,9 0-12 0,0 0-2 0,0 0-1 0</inkml:trace>
</inkml:ink>
</file>

<file path=ppt/ink/ink3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4:19.715"/>
    </inkml:context>
    <inkml:brush xml:id="br0">
      <inkml:brushProperty name="width" value="0.35" units="cm"/>
      <inkml:brushProperty name="height" value="0.35" units="cm"/>
      <inkml:brushProperty name="color" value="#ED1C24"/>
      <inkml:brushProperty name="fitToCurve" value="1"/>
    </inkml:brush>
  </inkml:definitions>
  <inkml:trace contextRef="#ctx0" brushRef="#br0">56 159 403 0,'0'0'36'0,"0"0"-36"0,0 0 0 0,0 0 0 16,0 0 112-16,0 0 15 0,0 0 3 0,0 0 1 0,0 0-67 15,0 0-12-15,0 0-4 0,0 0 0 0,0 0 10 0,0 0 2 16,0 0 0-16,0 0 0 16,0 0-4-16,0 0 0 0,-4 0 0 0,4 0 0 0,-9-4-8 15,5 0-1-15,-5 4-1 0,9 0 0 0,-4-8-22 0,0 5-4 16,-1-1 0-16,1-4-1 0,0 0-11 0,4 1-8 15,-5 3 9-15,1-4-9 0,4 0 8 0,4 1-8 16,-4 7 0-16,5-8 0 0,-5-4 0 0,4 5 0 16,0-1 0-16,5 0 0 0,-5 0 0 0,1 1 0 15,3-1 0-15,1 0 0 0,0 1 0 0,-1 3 0 16,1 4 0-16,0 0 0 0,-1 8-9 0,1-5 9 16,4 5 0-16,0 0-9 0,-4 3 9 0,-1-3 0 15,1 0 0-15,0-1-8 0,-5 5 8 0,0 0 0 16,1 3 0-16,-5-3 0 0,-5-1 26 0,5 1 1 15,0-5 0-15,-4 5 0 0,0-1-17 0,-1-3-10 16,5-8 12-16,-8 8-12 0,-1 0 9 0,0-1-9 16,9-7 0-16,-8 4 9 0,-1-4 0 0,9 0 0 0,-4 0 0 15,-5-4 0-15,0 0 0 0,5 1 0 0,-5-5 0 0,5 4 0 16,0-8-9-16,4 1 10 0,0-1-10 0,0 1 10 16,0-5-10-16,0 1 0 0,8 0 0 0,-3 3 0 15,3 0-12-15,-3 5 12 0,3-1-10 0,1 8 10 16,4 4 0-16,-4 0 0 0,-1 3 0 0,1 1 0 15,0-4 0-15,-5 4 0 0,0 3 0 0,5-3 0 16,-5 4 0-16,-4-1 0 0,0-3 8 0,5 3-8 16,-5-11 13-16,0 0-1 0,-5 12 0 0,5-12 0 15,-4 8 15-15,-5-1 2 0,5 1 1 0,-5 0 0 16,1-4-8-16,-1-4-2 0,0 0 0 0,1 0 0 16,-5 0-10-16,4 0-2 0,0-4-8 0,-4 0 12 15,5 4-116-15,-1-4-23 0</inkml:trace>
</inkml:ink>
</file>

<file path=ppt/ink/ink3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4:20.760"/>
    </inkml:context>
    <inkml:brush xml:id="br0">
      <inkml:brushProperty name="width" value="0.35" units="cm"/>
      <inkml:brushProperty name="height" value="0.35" units="cm"/>
      <inkml:brushProperty name="color" value="#ED1C24"/>
      <inkml:brushProperty name="fitToCurve" value="1"/>
    </inkml:brush>
  </inkml:definitions>
  <inkml:trace contextRef="#ctx0" brushRef="#br0">96 212 918 0,'0'0'40'0,"0"0"9"0,0 0-39 0,0 0-10 0,0 0 0 0,0 0 0 15,0-7 104-15,0 7 20 0,-4-4 3 0,4 4 1 16,-4 0-76-16,-5 0-16 0,0 0-2 0,1 0-1 15,3 0-5-15,-3-4 0 0,3 4-1 0,-3 0 0 16,-1-4 7-16,5 4 2 0,-1-4 0 0,1-3 0 16,4 7-8-16,-4-8-2 0,-1-4 0 0,5 5 0 15,-4-5-14-15,4 0-2 0,0-3-1 0,4 3 0 16,1-3-9-16,3 3 0 0,-3-3 0 0,-1 4 0 16,5-1 0-16,-1 4-11 0,1-3 11 0,0 3-8 0,-9 8 8 15,4-8 0-15,-4 8 0 0,13-4 0 0,-13 4 0 0,9 0-8 16,-9 0 8-16,13 0 0 0,0 0 0 0,-5 8 0 15,1 0 0-15,0 0 0 0,-5-1 0 0,0 5 0 16,1 3-8-16,-1 1 8 0,0-5 0 0,-8 5 0 16,4-1 0-16,-4 4 0 0,-1-3 0 0,1-1 0 15,-5 1 0-15,5-1 0 0,0 0 0 0,-1-7 0 16,-8 4 8-16,9-1-8 0,-5-3 0 0,5 0 8 16,-5-1-8-16,5-3 0 0,-5-4 8 0,1 0-8 15,3-4 8-15,-3 4-8 0,3-4 0 0,1-3 8 16,0-1-8-16,4-4 0 0,-5 5 0 0,1-5 0 15,0-3 0-15,4-1 0 0,0-3 0 0,4 0 0 16,0 0 0-16,1-1 0 0,3 1 0 0,-3 4-13 16,3 3 5-16,1 1 8 0,0-1-11 0,4 0 11 15,-5 5-8-15,1 7 8 0,-9 0 0 0,13 0 0 16,-9 7 0-16,5-3 8 0,-5 4-8 0,1 4-15 0,-1-5 4 16,0 5 1-16,-8 3 10 0,0-3 0 0,4-1 0 0,-5 1 0 15,1-4 0-15,0-1 8 0,-5 1-8 0,0 0 11 16,5 3 4-16,-5-3 1 15,1-4 0-15,-5 4 0 0,0-8-2 0,4 0 0 0,0 0 0 0,-4 0-576 16,0 0-115-16</inkml:trace>
</inkml:ink>
</file>

<file path=ppt/ink/ink3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4:32.473"/>
    </inkml:context>
    <inkml:brush xml:id="br0">
      <inkml:brushProperty name="width" value="0.35" units="cm"/>
      <inkml:brushProperty name="height" value="0.35" units="cm"/>
      <inkml:brushProperty name="color" value="#57D200"/>
      <inkml:brushProperty name="fitToCurve" value="1"/>
    </inkml:brush>
  </inkml:definitions>
  <inkml:trace contextRef="#ctx0" brushRef="#br0">56 89 115 0,'0'0'10'0,"0"0"-10"0,-4 4 0 0,0 0 0 0,-1-4 168 0,5 0 32 16,0 0 7-16,0 0 1 0,0 0-107 0,0 0-21 16,-4 3-4-16,4-3 0 0,0 0-36 0,0 0-8 15,0 4 0-15,0-4-1 0,-9-4-3 0,5 1-1 16,-5 3 0-16,5-8 0 0,0 4 9 0,4-4 1 16,-5 1 1-16,1-1 0 0,4 0-12 0,0-3-2 15,0-1-1-15,0 4 0 0,4 4-23 0,-4-3 0 16,5-5 0-16,-5 12 0 0,0 0 8 0,0 0-8 15,0 0 8-15,13 8-8 0,0-4 12 0,0 3-3 16,-5 5 0-16,5-4 0 0,-4 3 3 0,0 1 0 16,4-1 0-16,-9 1 0 0,5-4-12 0,-9-8 0 15,8 7 9-15,1 1-9 0,0 0 0 0,-5 0 0 16,-4-8 0-16,0 0 0 0,4 11 21 0,-4-11 0 0,0 8 0 0,0 3 0 16,-4-3 19-16,0 4 4 0,-5-5 1 0,5-3 0 15,-5 0-15-15,5 0-3 0,-5 4-1 0,0-5 0 16,1-3-2-16,3 4 0 0,5-4 0 0,-8 0 0 15,-1 0-8-15,0 0-3 0,1 0 0 0,8 0 0 16,-9-4-13-16,5 1 9 0,-5-5-9 0,5 0 8 16,4 8-8-16,-5-8 0 0,5 1 0 0,5-1-11 15,-5 8 0-15,8-8 0 0,5 1 0 0,0-1 0 16,0 0 11-16,0 1-8 0,0 3 8 0,5 0-8 16,-5 4 8-16,0 0 0 0,0 0 0 0,0 0 0 15,-5 4 0-15,5 0 0 0,-8 3 0 0,3-3 0 16,5 0 0-16,-8 0 0 0,-1 3 0 0,5 1 0 0,-5 0 0 15,-4-8 0-15,0 0 10 0,0 0-10 0,0 8 20 0,0-8-3 16,0 0 0-16,-4 11 0 0,-5-3-3 0,5-4-1 16,-9 0 0-16,4-4 0 0,-4 3 0 0,0-3 0 15,-4-3 0-15,4-1 0 0,0 4 5 0,0-4 1 16,0 0 0-16,0 0 0 0,4 0-2 0,0-3 0 16,5-1 0-16,-5 0 0 0,9 8-17 0,0 0 0 15,0 0 0-15,0 0 0 16,0 0-66-16,0 0-20 0,0 0-4 0</inkml:trace>
</inkml:ink>
</file>

<file path=ppt/ink/ink3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4:33.591"/>
    </inkml:context>
    <inkml:brush xml:id="br0">
      <inkml:brushProperty name="width" value="0.35" units="cm"/>
      <inkml:brushProperty name="height" value="0.35" units="cm"/>
      <inkml:brushProperty name="color" value="#57D200"/>
      <inkml:brushProperty name="fitToCurve" value="1"/>
    </inkml:brush>
  </inkml:definitions>
  <inkml:trace contextRef="#ctx0" brushRef="#br0">100 163 856 0,'0'0'38'15,"0"0"8"-15,0 0-37 0,0 0-9 0,0 0 0 0,0 0 0 0,0 0 40 0,0 0 7 16,0 0 1-16,0 0 0 0,0 0-8 0,0 0-2 16,0 0 0-16,0 0 0 0,0 0 4 0,0 0 1 15,-5 7 0-15,5-7 0 0,-4 4 2 0,4-4 1 16,-9 4 0-16,5 4 0 0,-5-4-6 0,1-4-2 16,-1-4 0-16,0 4 0 0,1-8-1 0,-1 8 0 15,9 0 0-15,-4 0 0 0,-5-8 8 0,5 4 2 16,-1-3 0-16,1-1 0 0,4-3-27 0,0 3-4 15,0-4-2-15,0 5 0 0,4-5-14 0,1 0 0 16,-1 1 0-16,5 3 0 0,-5-3 0 0,5 3 0 16,-1 0 0-16,1 0 0 0,0 1-10 0,-1-1 10 15,5 4-8-15,-4-3 8 0,4 3 0 0,0 0-8 16,-4 4 8-16,8 0 0 0,-8 0 0 0,4 4 0 16,0 3 0-16,0 1 0 0,0-4 0 0,0 4 0 15,-4 3 0-15,4 1 0 0,-5-5 0 0,5 5 0 0,-8-4 0 16,3 7 0-16,-3-7 0 0,-1 3 8 0,-4-11-8 0,0 12 8 15,-4 0 12-15,4-12 4 0,0 0 0 0,-5 7 0 16,-3 1-1-16,-1-4 0 0,9-4 0 0,-9 7 0 16,1-3-8-16,-1-4-2 0,-4-7 0 0,4 3 0 15,5 0 3-15,-5-4 0 0,0 1 0 0,1-1 0 16,-1-4-3-16,5 5 0 0,-5-1 0 0,9 4 0 16,0 4-13-16,0-8 0 0,0-3 8 0,4 7-8 15,-4 4 0-15,5-8-10 0,3 4 2 0,-3 0 0 16,8 4 8-16,-4 0-13 0,-1 0 5 0,5 0 8 15,-13 0-8-15,9 4 8 0,0 0 0 0,-1-4 0 16,-8 0 0-16,9 4 0 0,0 4 0 0,-9-8 0 0,0 0 0 0,0 0 0 16,0 0 0-16,0 0 0 0,0 0 14 15,0 0 4-15,0 0 1 0,-5 7 0 0,-3 1 0 0,-1-4 0 16,0-4 0-16,1 4 0 0,-1-4-19 0,-4 0 10 16,4 0-10-16,0 0 8 15,-4 0-64-15,5 0-14 0,8 0-2 0,-5 4-918 16</inkml:trace>
</inkml:ink>
</file>

<file path=ppt/ink/ink3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4:34.686"/>
    </inkml:context>
    <inkml:brush xml:id="br0">
      <inkml:brushProperty name="width" value="0.35" units="cm"/>
      <inkml:brushProperty name="height" value="0.35" units="cm"/>
      <inkml:brushProperty name="color" value="#57D200"/>
      <inkml:brushProperty name="fitToCurve" value="1"/>
    </inkml:brush>
  </inkml:definitions>
  <inkml:trace contextRef="#ctx0" brushRef="#br0">123 200 745 0,'0'0'32'0,"0"0"8"0,0 0-32 0,0 0-8 0,0 0 0 0,0 0 0 15,0 0 60-15,0 0 9 0,0 0 3 0,0 0 0 16,0 0-28-16,0 0-4 0,-13 0-2 0,5 0 0 0,-1-3 19 0,0 3 4 16,9 0 1-16,-8 0 0 15,-1-4-4-15,-4 0-1 0,9 4 0 0,-5-4 0 0,9 4-17 0,-9 0-3 16,1-4-1-16,3 0 0 0,1 0-26 0,0 1-10 16,-1-9 0-16,1 4 9 0,0-3-9 0,8 3 0 15,0-4 0-15,1 1 0 0,-1-1 0 0,5 1 0 16,-5-1-11-16,5 5 11 0,-1-5 0 0,1 4-8 15,4 1 8-15,-4 3 0 0,-1-4 0 0,5 4 0 16,0-4 0-16,0 5 0 0,0-1 0 0,0 0 0 16,0 0 0-16,5 4 0 0,-1 4 0 0,-4-4 0 15,4 4 0-15,-4-4 0 0,-4 7 0 0,0-3 12 16,-1 4-4-16,-8-8 0 0,0 0 7 0,5 15 1 16,-5-3 1-16,0 3 0 0,0 1 7 0,-9-5 0 15,5 1 1-15,-5-1 0 0,0 1-9 0,1-4-1 16,-5-1-1-16,4 1 0 0,-4-4-6 0,4 4-8 15,-4-8 11-15,5 4-11 0,-1-4 11 0,0 0-11 0,1 0 10 16,8 0-10-16,-5 0 10 0,1-8-10 0,0 4 10 0,-1-4-10 16,5 1 8-16,0-1-8 0,0 0 0 0,5 0 9 15,-1-3-9-15,5 3 0 0,-5-3-10 0,9 3 10 16,-4 0 0-16,4 8 0 0,0 0-8 0,4 0 8 16,0 4 8-16,-4 0 5 0,5 0 1 0,-5 3 0 15,0 5-14-15,-5-4 0 0,-8-8 0 0,0 0 0 16,0 11-10-16,0 1-5 0,9-4-1 0,-9-8 0 15,0 0 28-15,0 7 6 0,0 1 1 0,0-8 0 16,0 0-6-16,0 0-1 0,0 0 0 0,-9 0 0 16,1 4 10-16,-1-4 2 0,-4 0 0 0,0 0 0 0,4 4-14 15,1-4-2-15,-5 0-8 0,4 4 12 16,-4-4-53-16,4 0-11 0,9 0-3 16</inkml:trace>
</inkml:ink>
</file>

<file path=ppt/ink/ink3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4:35.984"/>
    </inkml:context>
    <inkml:brush xml:id="br0">
      <inkml:brushProperty name="width" value="0.35" units="cm"/>
      <inkml:brushProperty name="height" value="0.35" units="cm"/>
      <inkml:brushProperty name="color" value="#57D200"/>
      <inkml:brushProperty name="fitToCurve" value="1"/>
    </inkml:brush>
  </inkml:definitions>
  <inkml:trace contextRef="#ctx0" brushRef="#br0">174 174 345 0,'-13'0'31'0,"13"0"-31"0,0 0 0 0,0 0 0 0,0 0 176 0,0 0 30 15,0 0 6-15,0 0 0 0,0 0-116 0,0 0-24 16,0 0-5-16,0 0-1 0,0 12-12 0,0-12-2 15,-9 8-1-15,9-8 0 0,-4 11-4 0,-5 1-1 16,-4-5 0-16,13-7 0 0,0 0-22 0,-9 8-5 16,-8 0-1-16,8-4 0 0,9-4-10 0,-13 7-8 15,0-7 12-15,5 0-12 0,-1 0 11 0,0-4-11 16,1 1 10-16,3-5-10 0,-3 0 24 0,3 1 0 16,1-9-1-16,0 5 0 0,-1-1-11 0,5-3-3 15,0-5 0-15,5 1 0 0,-1 4-9 0,5 3 0 16,-1 1 0-16,5-5 0 0,5 5 0 0,-5-1 0 15,0 0 0-15,-5 5 0 0,1-1-9 0,4 0 9 16,4 1 0-16,1 3 0 0,-10 0-8 0,5 4 8 0,5 4 0 16,-1-4 0-16,-4 4 0 0,-4-1 0 0,8 1 0 15,-4 0 0-15,-4 0 0 0,4 4 0 0,-5-1 0 16,1 5 0-16,-9-4 0 0,4-1 0 0,1 5 0 16,-1 0 0-16,0-5 19 0,-4 5-3 0,0-5 0 0,-4 5 0 15,0 0 12-15,-1-1 1 0,-3-3 1 0,-5 0 0 16,13-8-12-16,-9 7-2 0,-8 1-1 0,8-4 0 15,9-4-7-15,0 0 0 0,-13 0-8 0,0 4 12 16,0-4-12-16,0-4 8 0,13 4-8 0,-9-12 0 16,-4 1 10-16,5 3-10 0,8 0 10 0,4-3-10 15,-4 3 0-15,4-4 0 0,-4 1 0 0,9-1 0 16,4 5 0-16,0 3-8 0,-13 4 8 0,9-8 0 0,-1 0-11 16,5 5 11-16,5 6-10 0,-1 1 10 0,-17-4 0 15,13 0-9-15,4 0 9 0,-4 8 0 0,-13-8 0 0,13 8 0 16,5-4 0-16,-5 3 0 0,-13-7 0 0,4 12 0 15,5-5 0-15,-9 5 0 0,-5-8 17 0,-3 4-1 16,3 3 0-16,5-3 0 0,0 0 6 0,0-8 1 16,-13 7 0-16,0-3 0 0,5 0-7 0,-5-4-2 15,0 0 0-15,0 0 0 0,-5-8-6 0,10 4-8 16,3-3 11-16,-3-1-11 0,-5-4 16 0,8 5-3 16,5-1-1-16,-4-4 0 0,-5 5-12 0,5-5 0 15,4 12 0-15,0 0 0 0,0 0 0 0,0 0-8 16,0 0 8-16,0 0-10 0,13 0 0 0,-13 0 0 15,0 0 0-15</inkml:trace>
</inkml:ink>
</file>

<file path=ppt/ink/ink3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5:03.01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0 728 172 0,'-4'8'16'0,"4"-8"-16"16,0 0 0-16,0 0 0 0,0 0 174 0,0 0 32 0,0 0 6 16,0 0 2-16,0 0-104 0,0 0-21 0,0 0-4 0,0 0-1 15,0 0-31-15,0 0-6 0,0 0-2 0,0 0 0 16,0 0-9-16,0 0-3 0,0 0 0 0,0 0 0 15,0 0 24-15,0 0 5 0,0 0 1 0,0 0 0 16,0 0-27-16,0 0-4 0,0 0-2 0,0 0 0 16,0 0-6-16,0 0-2 0,0 0 0 0,4 11 0 15,-4-11-10-15,5 8-1 0,-5-8-1 0,8 8 0 16,-8-8-10-16,5 7 10 0,3 5-10 0,-3-4 10 16,-5 3-10-16,4-3 8 0,0 0-8 0,1-1 8 15,-1 1 2-15,0 4 0 0,-4-12 0 0,5 7 0 0,-5-7 6 16,4 16 0-16,0-1 1 0,5 1 0 15,-5-1-7-15,1 0-2 0,-1 1 0 0,0-5 0 0,5 9-8 16,-5-9 0-16,1 5 9 0,-1-1-9 0,5-3 0 0,-1-1 0 16,-3 1 0-16,3 3 0 0,1 1 0 0,0-1 0 15,-1 0 0-15,-3 1 0 0,3 7 0 0,1-4 0 16,-5 0 0-16,9 1 0 0,-4-5 0 0,0 4 0 16,4 1 0-16,-5 3 0 0,1-12 0 0,0 9 8 15,4-1-8-15,9-4 0 0,4 4 0 0,0-3 8 16,-22 3-8-16,5 0 0 0,-1-7 0 0,5 3 0 15,0 1 0-15,-4-1 0 0,-5 1 0 0,14-1 0 16,-1 4 0-16,-4 1 0 0,-4-1 0 0,-1 0 0 16,14 0 0-16,-9 1 0 0,4-5 0 0,1 4 0 15,-5 4 0-15,4-3 0 0,9-1 0 0,-9 4 0 16,-8 0 0-16,0-4 0 16,4 5 0-16,4-1 0 0,5 0 0 0,-1 4 0 0,10-8 0 0,-5 4 0 0,-5 0 0 15,-3 4 8-15,-5 0-8 0,8 0 8 0,14 0-8 0,-5-4 8 16,-21 0-8-16,13 4 0 0,8-3 0 0,0 2 0 15,-8 5 0-15,4 0 8 16,0-4-8-16,0-4 0 0,9 0 0 0,-9 0 0 0,0 1 0 0,0-1 8 16,4 4 3-16,-4-4 1 0,0 0 0 15,0 4 0-15,5 0-12 0,-5 4 12 0,4 3-12 0,0 1 12 16,1-8-12-16,-1 0 10 0,0 4-10 0,1 0 10 16,-1 3-10-16,0-3 0 0,1-4 0 0,-1 4 0 15,5-4 0-15,-1 4 0 0,-3-4 0 0,-1 4 0 16,5-1 0-16,-5 1 0 0,-4 0 0 0,4 4 0 15,1-1 0-15,-5 1 0 0,4 0 0 0,0-4 0 0,1-4-15 16,-1-1-8-16,0 5-1 0,5-4-1 0,-5 0 43 0,9 0 9 16,-4 0 1-16,8 0 1 0,-8 4-29 0,4-4 0 15,-4 4 0-15,0 0 0 0,-1-4 0 0,1 0 0 16,-5 0 0-16,5-1 0 0,0 1 0 0,-1 4 0 16,1 0 0-16,0 0 0 0,-1 4 0 0,1-8 0 15,-5 0 0-15,9 0 0 0,-4 0 0 0,4 3 0 16,-4-3 0-16,4 0 0 0,-5 0 0 0,5 0 0 15,-4-4 0-15,4 0 0 0,-9 1 0 0,5-1 0 16,4 0 0-16,-4 4 0 16,-1-4-17-16,1 0-10 0,4 0-1 0,0 4-1 0,0 4 46 0,-4 0 10 15,4 0 1-15,-4-1 1 16,4-3-46-16,0 4-10 0,4-4-1 0,-4 0-1 0,0 0 29 0,0-4 0 16,0 4 0-16,-4-4 0 0,4 0 0 0,0-3 0 15,-5-1 0-15,10 0 0 0,-5 1 20 0,0-1 9 0,0 0 3 16,4 0 0-16,-4 4-32 0,4-3 0 0,5-1 0 0,0 4 0 15,-5-4 0-15,1 4 0 0,-5 4 0 0,4 4 0 32,0-8-20-32,-4 0-9 0,5 1-3 0,-1 3 0 0,0 0 52 0,5 0 11 15,-5-1 1-15,5-6 1 0,0 3-33 0,-1-4 0 0,-3-3 0 0,-5 7 0 16,4-4 8-16,-4 4-8 0,0-4 0 0,4 1 0 16,-4 3 0-16,-4-4 0 0,13 4 0 0,-5-4 0 15,-4 1-21-15,0-1-11 16,0 0-3-16,5 0 0 0,-1-3 35 0,0 3 0 0,1 4 0 0,-1-4 0 0,-4 1 0 15,0-1 0-15,0 0 0 16,4 4 0-16,-8-7 24 0,4-1 11 0,0 1 2 0,4 3 1 0,-4 0-30 16,5 0-8-16,-5-3 0 0,-5 3 0 15,5-3 0-15,5 3 0 0,-1 0 0 0,0 4 0 0,-4-4 0 0,1 5 0 16,3-5 0-16,-4 0 0 0,-4-4 0 0,4 5 0 16,0-1 0-16,0 0 0 15,0-3-29-15,0-1-7 0,-5 4-2 0,5 1 0 0,0-9 61 16,5 5 12-16,-5 3 2 0,4 0 1 0,-4-7-10 0,4 3-1 15,-8-3-1-15,4-5 0 0,-4 1-40 0,-1 0-8 16,1 0-2-16,4 3 0 0,-4 4 39 0,4-3 7 16,0 0 2-16,0 3 0 15,0-7-39-15,0 3-7 0,4 1-2 0,1-1 0 0,-5-3 24 0,0 8 0 16,4 3 0-16,-4-4 0 0,0 1 0 0,0-5 0 16,-4 5 0-16,4-5 0 0,0-3 0 0,0 3 0 15,0 1 0-15,-5-4 0 0,1-1 0 0,0 5 0 0,8-1 0 16,-4 1 0-16,-4 0 0 0,4-1 0 0,0 1 0 15,0 3 0-15,-5-3 0 0,1 3 0 0,0 4 0 0,0-7 0 16,-1-1 0-16,1 1 0 0,0 0 0 0,-1-1 0 16,5-3 0-16,-4 0 0 0,-5-1 0 0,9 1 0 15,0-4 0-15,0 0 0 0,0 0 0 0,0-1 0 16,5 1 0-16,-5 0 0 0,0 0 0 0,0 4 0 16,0-4 0-16,-5-1 0 0,1 1 0 0,4 4 0 15,0 0 0-15,-4-4 0 0,4 3 0 0,0-7 0 16,-5 0 0-16,1 0 0 0,4 0 0 0,5 4 0 15,-1 0 0-15,-4-4 0 0,4 4 0 0,-4 0 0 16,0-1 0-16,-4 1 0 0,0 4 0 0,4 0 0 0,0-4 0 16,-5-1 0-16,5 9 0 0,0-8 0 0,0 0 0 15,0 0 0-15,-4-1 0 0,4 1 0 0,-4-4 0 0,4 4 0 16,0-8 0-16,0 8 0 0,0 0 0 0,0 0 0 16,-5 0 0-16,5-4 0 0,-4 4 22 0,0 3-1 15,-5-3 0-15,9 0 0 0,0-4-33 0,0 0-6 16,0 4-2-16,5 0 0 0,-10-4 20 0,5 0 0 15,-4-4 0-15,4 4 0 0,0-4 0 0,-4 4 0 16,4 0 0-16,-5 4 0 0,1 0 0 16,0 0 0-16,-5-4 0 0,5 3 0 0,-5 1 12 0,0 4 7 15,5-4 1-15,0 3 0 0,-1 1-32 0,5-4-7 16,-8 0-1-16,8 4 0 0,0-1 20 0,0 1 0 16,-5-8 0-16,6 0 0 0,-6 4 0 0,5 0 0 15,-4 3 0-15,0-3 0 0,-1-4 0 0,1 0 0 16,-5-4 0-16,5 1 0 0,-5 3 0 0,5-4 0 0,0 8 0 15,-1-4 0-15,-3 3 0 0,-1-3 0 0,5-3 0 16,-1 6 0-16,1 1 0 0,0-4 0 0,4 0 0 0,0 0 0 16,-5 0 0-16,1 0 0 0,0 0 0 0,-1-4 0 15,1 1 0-15,-5 3 0 0,5-4 0 0,0 0 0 16,-1 0 12-16,6-4 7 0,-1 8 1 0,0-4 0 16,0 1-32-16,4 3-7 0,-4-4-1 0,4 4 0 15,1-8 20-15,-5 4 0 0,4-4 0 0,0 1 0 16,1 3 0-16,-5-4 0 0,0 4 0 0,4 1 0 15,-4-5 0-15,4 0 0 0,5 0 0 0,-5 1 0 16,1-1 0-16,3 0 0 0,-3 4 0 0,-1-3 0 16,-8-1 0-16,8-4 0 0,1 9 0 0,3-5 0 15,-3 0 0-15,-1 0 0 0,0-3 0 0,1 3 0 0,-10-3 0 16,5-1 0-16,5 1 0 0,3-1 0 0,1 0 0 0,0 5 0 16,-9-5 0-16,8 4 0 0,5-3 0 0,-8 3 0 15,-10-3 0-15,10-1 0 0,-1 4 0 0,0-3 0 16,-12 3 0-16,3-3 0 0,5 3 0 0,5-4 0 15,4-3 0-15,-9 3 0 0,-9-3 0 0,9-1 0 16,9 1 0-16,-1-4 0 0,-3 3 0 0,-5 1 0 16,4 0 0-16,0-5 0 0,-4 1 0 0,5 0 0 15,-10-1 0-15,10 5 0 0,-5-4 0 0,4 0 0 16,-8-1 0-16,4 1 0 0,0 4 0 0,0-5 0 16,4 5 0-16,0-4 0 0,-4 3 10 0,0 1 9 15,0-1 1-15,1 5 1 0,-6-5-21 0,5 1 0 16,-8 0 0-16,3-1 0 0,1 5-9 0,0-5-7 0,-1 1 0 15,1-4-1-15,0 3 17 0,-1-3 0 0,1 0 0 16,4-1 0-16,-4 1 0 0,4 0 0 0,-5 0 0 0,5-1 0 16,-8 1 0-16,8 0 0 0,-9-1 0 0,5 5 0 15,-5 0 0-15,0-1 0 0,1-3 0 0,3 4 0 16,-3-5 0-16,-1 1 0 0,5 0 0 0,-5 0 0 16,0-1 0-16,5 1 0 0,-4 4 0 0,-1-9 0 15,5 5 0-15,-1 4 0 0,-3-4 0 0,-1 3 0 16,0-3 0-16,5 3 0 0,-5 1 0 0,5 3 0 15,-5 1 0-15,1-5 0 0,-1 1 0 0,0 0 0 16,1-1 0-16,-1 1 0 0,0-1 0 0,1-3 0 16,3 0 0-16,1 0 0 0,-9-1 0 0,4-3 0 0,5 4 0 15,0 0 0-15,-1-8 0 0,1 4 0 0,0 7 0 0,-1-3 0 16,1 0 0-16,0-4 0 0,-5-4 0 0,5 3 0 16,0-3 0-16,-1 4 0 0,-3 0 0 0,3 0 0 15,5 4 0-15,-4-8 0 0,0 8 0 0,4-4 0 16,0-1 0-16,0 1 0 0,0 0 0 0,0 0 0 15,0-4 0-15,4 0 0 0,0 0 0 0,-4 0 0 16,0 0 0-16,0-4 0 0,5 1 0 0,-10-1 0 16,5 0 0-16,5 0 0 0,-1 0 0 0,-4 0 0 15,0 1 0-15,-4-5 0 0,4 4 0 0,0 0 0 16,0-3 0-16,4 3 0 0,1-4 8 0,-1 0-8 16,0 1 0-16,1-1 9 0,-1 0-9 0,0-3 0 15,1-5 0-15,3 5 8 0,-8 3-8 0,0 4 10 16,5-7-10-16,-5-1 10 0,4 1-10 0,-8-1 0 15,8 5 0-15,-4-1-11 0,0 0 11 0,-4 4 0 0,-1 1 0 16,1-1 0-16,0 0 0 0,-1-4 9 0,-3 4-9 16,8-3 0-16,0-1 9 0,0 0-9 0,-9-3 0 0,5-1 9 15,4 5 6-15,4-1 1 0,-4 0 0 0,0-3 0 16,5 3-24-16,-5-3-5 0,4 3-1 0,-4 0 0 16,0 1 14-16,-4 3 0 0,4-4 0 0,-5 0 0 15,1 1 0-15,0 3 0 0,4-4 0 0,-5 1 0 16,5-1 13-16,-4 4 3 0,4-4 0 0,4-3 0 15,-8-5-24-15,8 5-5 0,-8-1-1 0,4 1 0 16,-4-5 14-16,-5 9 0 0,1-1 0 0,-1 0 0 16,0 5 0-16,-4-1 0 0,0-4 0 0,5 4 0 15,-1 4 0-15,-4-4 0 0,0 4 0 0,0-3 0 0,0 3 10 16,4 0 2-16,-8-4 0 0,0 0 0 0,8 0-12 0,-4 4 0 16,0-7-10-16,4 3 10 0,-4 4-8 0,0 0 8 15,0 0 0-15,0 0-9 0,-4 0 9 0,0 4 0 16,-1 0 0-16,5 0 0 0,-4 3 0 0,0-3 0 15,-1 0 0-15,1 0 0 0,-5 4 0 0,5-4 0 16,0 3 0-16,-5 1 0 0,5-8 0 0,-5 8 0 16,5-4 0-16,4 0 0 0,-4 3 0 0,-1 1 0 15,5-4 0-15,-8-4 0 0,3 4 0 0,-3 0 0 16,3 0 10-16,-3-4-10 0,3 3 12 0,1 1-4 16,-5 4-8-16,5-4 12 0,0 0-12 0,-1 0 0 15,-3 3 0-15,-1-3-10 0,0 4 10 0,5-4 0 16,-5 4 0-16,1-1 0 0,3-3 0 0,-3 0 0 15,3 0 0-15,-3 4 8 0,-1-4 0 0,0 0 1 0,1-1 0 16,3 5 0-16,-3 0-9 0,-1 0 0 0,-4 3 0 16,4-3 8-16,-4 7-8 0,5-3 0 0,-5 7 0 0,0-3 8 15,-5-1-8-15,5 1 0 0,0-1 0 0,0 1 0 16,-4-5 0-16,0 8 0 0,4-3 0 0,-5-5 0 16,5 5 0-16,-8-5 0 0,-1 5 0 0,0-1 0 15,5 5 8-15,-5-1-8 0,1 4 8 0,-5 4-8 16,0 0 0-16,4-8 0 0,0 8 0 0,-4 0 0 15,0 0-33-15,0 0-12 16,0 0-3-16,9-3-681 0,0-1-137 0</inkml:trace>
  <inkml:trace contextRef="#ctx0" brushRef="#br0" timeOffset="329">22485 362 1465 0,'0'0'64'0,"0"0"15"0,0 0-63 0,-9 0-16 16,-4 0 0-16,13 0 0 0,0 0 105 0,0 0 19 16,-4-4 3-16,4 4 1 0,0-8-40 0,4-3-8 15,5-1-2-15,4 1 0 0,4-5-13 0,5 1-2 16,4 0-1-16,4 3 0 0,5-3-5 0,4 3-1 0,0 0 0 0,0 1 0 15,-5-1-24-15,1 5-4 0,0-5-2 16,-1 8 0-16,-3-4-13 0,3 1-2 0,-3 3-1 16,-5 0 0-16,0 4-10 0,-9 0 0 0,1 0 9 15,-5 4-9-15,4 4 16 0,-8-1 0 0,-5 5-1 16,0 3 0-16,-8 5 11 0,-5 3 2 0,1 0 1 0,-10 4 0 16,-8 4-9-16,0 7-3 0,-9 1 0 0,-4 3-895 15,9-3-179-15</inkml:trace>
  <inkml:trace contextRef="#ctx0" brushRef="#br0" timeOffset="1674">22177 408 1494 0,'0'0'66'0,"0"0"14"0,0 0-64 0,0 0-16 16,0 0 0-16,0 0 0 0,0 0 69 0,0 0 11 16,0 0 3-16,4 8 0 0,5-4 24 0,0-4 5 15,-1-4 0-15,5 0 1 0,5-4-93 0,-1-3-20 16,5-1 0-16,4-3 0 0,0-1 20 0,0 1 8 15,0 0 0-15,4-5 1 0,-4 5-4 0,0 0-1 16,0-5 0-16,4 9 0 0,1-5-4 0,-1 5-2 16,-4-5 0-16,4 5 0 0,5-1-18 0,-5 1 8 15,-4-1-8-15,0 1 0 0,-4 3 12 0,0-4-12 0,-1 5 12 16,-3-5-12-16,3 4 9 0,-3-3-9 0,-1 3 0 16,5-4 9-16,-9 5-9 0,0-5 0 0,0 4 0 0,0 1 0 15,0-1 0-15,-5 0 13 0,-3 1-3 0,-5 7-1 16,0 0-9-16,0 0 0 0,0 0-12 0,0 0 12 15,0 0 0-15,0 0 0 0,0 0 0 0,0 0 0 16,0 0 0-16,0 0 0 0,0 0 0 0,0 0 0 16,0 0 11-16,0 0-3 0,0 0-8 0,0 0 12 15,0 0 1-15,0 0 0 0,8-4 0 0,-8 4 0 16,0 0-13-16,0 0 9 0,0 0-9 0,0 0 8 16,0 0-8-16,5 7 0 0,-5-7 9 0,4 8-9 0,5 4 0 15,-9 3 9-15,4-3-9 0,-4 3 0 0,0-3 8 16,0 3-8-16,0 1 0 0,0 3 0 0,0 0 0 0,0 4 0 15,-4 0 0-15,4 4 0 0,4 4 0 0,-4 0 0 16,4 4 0-16,1 3 0 0,-1 8 0 0,1 1 0 16,3-9 0-16,1 8 0 0,0-7 0 0,-1 3 0 15,1-7 0-15,-5 3 0 16,1-3-88-16,-1 0-20 0,0-4-5 0</inkml:trace>
</inkml:ink>
</file>

<file path=ppt/ink/ink3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5:08.480"/>
    </inkml:context>
    <inkml:brush xml:id="br0">
      <inkml:brushProperty name="width" value="0.35" units="cm"/>
      <inkml:brushProperty name="height" value="0.35" units="cm"/>
      <inkml:brushProperty name="color" value="#57D200"/>
      <inkml:brushProperty name="fitToCurve" value="1"/>
    </inkml:brush>
  </inkml:definitions>
  <inkml:trace contextRef="#ctx0" brushRef="#br0">21 177 288 0,'0'0'25'0,"0"0"-25"0,0 0 0 0,0 0 0 16,0 0 154-16,0 0 26 0,0 0 4 0,0 0 2 16,0 0-134-16,0 0-28 0,-4-4-4 0,4 4-2 0,-4-7-18 0,-1-1-11 15,1 0 2-15,4 1 0 0,-4-5 9 0,4 4 12 16,0-3-2-16,0-1-1 0,0 1-9 0,0-5 0 16,0 5 0-16,0-5 0 0,4 5 0 0,-4-1 0 15,4 1 0-15,1 3 0 0,-5 8 0 0,0 0 20 16,0 0-3-16,0 0 0 0,4-4-3 0,-4 4-1 15,13 0 0-15,-4 0 0 0,-9 0 2 0,13 4 0 16,0 0 0-16,-5 0 0 0,-8-4-15 0,0 0 8 16,0 0-8-16,13 3 0 0,-4-3 8 0,4 0-8 15,-4 4 0-15,-1 0 0 0,5-4 0 0,0 8 0 16,-8 0 0-16,3-1 0 0,1 5 0 0,-5-1 0 16,-4 1 0-16,0-4 0 0,5 3 31 0,-5 5 3 15,0-5 1-15,0 1 0 0,-13-5-9 0,8 5-2 0,-3-4 0 16,-1-1 0-16,-4 5-8 0,0-8-1 0,4 4-1 15,1-5 0-15,8-3-14 0,-9-3 9 0,0 3-9 0,1-4 8 16,3 0-8-16,-3-4 0 0,-1 0 0 0,0 1 0 16,5-5 0-16,4 1 0 0,-4-1 0 0,4 0 0 15,4 1 0-15,0-1 0 0,1-3 0 0,3 3-11 16,1 5 11-16,0 3 0 0,4-4 0 0,4 8-8 16,-17 0 8-16,22 8 0 0,-1-4 8 0,1 3-8 15,0 5 24-15,-5-1 1 0,-4 1 0 0,4 3 0 16,1-3-13-16,-5 0-4 0,-5 3 0 0,-3 0 0 15,3-3-8-15,-8 7 0 0,0-3 0 0,-4 3 8 16,0-4-8-16,-5 1 0 0,-4-1 0 0,0-7 0 16,0 0 0-16,0-1 0 0,4-7-9 0,-8 0 9 15,4-4 0-15,-4-3 0 0,8-5 0 0,-4 1 0 0,0-1 0 16,4 0 9-16,5-3-9 0,0 3 8 0,4 1-8 0,0-1 0 16,0 1 0-16,4-1 0 0,0 8 13 0,-4 4-2 15,0 0-1-15,0 0 0 0,9 0-10 0,4 0 0 16,-13 0 0-16,13 8 0 0</inkml:trace>
</inkml:ink>
</file>

<file path=ppt/ink/ink3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5:09.419"/>
    </inkml:context>
    <inkml:brush xml:id="br0">
      <inkml:brushProperty name="width" value="0.35" units="cm"/>
      <inkml:brushProperty name="height" value="0.35" units="cm"/>
      <inkml:brushProperty name="color" value="#57D200"/>
      <inkml:brushProperty name="fitToCurve" value="1"/>
    </inkml:brush>
  </inkml:definitions>
  <inkml:trace contextRef="#ctx0" brushRef="#br0">32 135 518 0,'0'0'46'0,"0"0"-37"15,0 0-9-15,0 0 0 0,0 0 72 0,0 0 12 16,0 0 2-16,0 0 1 0,0 0-47 0,0 0-8 16,0 0-3-16,0 0 0 0,0 0-18 0,0 0-11 15,0 0 12-15,0 0-12 0,0 0 0 0,0 0 0 16,0 0 0-16,0 0 0 0,0 0-9 0,0 0 9 0,0 0-8 0,0 0 8 15,0 0 0-15,0 0 19 0,0 0-3 0,0 0-1 16,-8 0 53-16,8 0 12 0,0 0 1 0,-9 4 1 16,5 0-40-16,4-4-8 0,0 0-2 0,0 0 0 15,-5-8-24-15,1 0-8 0,4-3 0 0,0 3 0 16,9-4 0-16,-5 5 0 0,5 3 0 0,-5-4 0 16,5 1 0-16,-1-1-9 0,-8 8 9 0,5-8 0 15,8 4 0-15,-5-3 0 0,6 3 0 0,-6 4 0 16,1-4 0-16,4 0-8 0,-9 0 8 0,5 0 0 15,-9 4 0-15,9 0 0 0,-1-4 0 0,-8 4 0 16,0 0 0-16,0 0 0 0,0 0 0 0,0 0 0 16,9-3 28-16,-9 3 4 0,0 0 0 0,0 0 1 15,0 0 5-15,0 0 1 0,0 0 0 0,0 11 0 16,0 1-16-16,-4-1-3 0,-1-3-1 0,1 7 0 16,0-3-10-16,-1-1-1 0,5 1-8 0,0-4 12 0,-8-4-12 15,8-4 0-15,0 0 0 0,0 0 0 0,0 0 0 0,0 0-15 16,-5-4 3-16,-3-4 1 0,3 4-8 0,1-4-1 15,-5-3-1-15,9 3 0 0,-4-3 21 0,4 3 0 16,0-4-9-16,0 1 9 0,4-1 0 0,1 5 0 16,-5 3 0-16,0 4 9 0,8-8-9 0,5 8 12 15,0-4-12-15,-4 4 12 0,4 4-12 0,0 0 0 16,0 0 0-16,0 3 0 0,0 1 0 0,0 0 0 16,0 0 0-16,-4 3 0 0,-1 1 0 0,1-1 0 0,-5-3 0 15,1 3 0-15,-5 1 0 0,0 0 0 16,-5-1 0-16,1-3 0 0,0 0 0 0,-5 3 0 0,0-3 0 15,-4 0 0-15,0-5 0 0,0 1 0 0,0 0 0 0,-4-4 0 16,4 0 18-16,-4 0 2 0,-1 0 0 0,1-4 0 16,0 0 4-16,3 1 2 0,-3-5 0 0,4 4 0 15,0-4-26-15,-4 4-9 0,8-3 0 0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8:03.354"/>
    </inkml:context>
    <inkml:brush xml:id="br0">
      <inkml:brushProperty name="width" value="0.35" units="cm"/>
      <inkml:brushProperty name="height" value="0.35" units="cm"/>
      <inkml:brushProperty name="color" value="#FFF200"/>
      <inkml:brushProperty name="fitToCurve" value="1"/>
    </inkml:brush>
  </inkml:definitions>
  <inkml:trace contextRef="#ctx0" brushRef="#br0">117 190 345 0,'0'0'31'0,"0"0"-31"0,0 0 0 0,0 0 0 0,0 0 136 0,0 0 20 16,-4 12 5-16,4-12 1 0,0 3-66 0,-5 5-12 15,5-8-4-15,-4 8 0 0,0-1 12 0,4-7 1 16,0 0 1-16,0 0 0 0,0 0-39 0,0 0-8 15,0 0-2-15,0 0 0 0,0 0-4 0,-9 4-1 16,0-4 0-16,9 0 0 0,0 0-16 0,0 0-3 16,-13-4-1-16,5 1 0 0,8 3 0 0,-5-4-1 15,1-4 0-15,0 0 0 0,-1-3-3 0,1 3-1 16,0 0 0-16,-1 1 0 0,5-5-5 0,0 4-1 16,0 1 0-16,0-5 0 0,0 1-9 0,0-1 0 15,5 0 0-15,-1 5 0 0,0-1 0 0,1-3 0 16,-1 3 0-16,0 0 0 0,-4 8 0 0,5-4 0 15,-5 4 0-15,0 0 0 0,0 0 0 0,13-4-9 16,-13 4 9-16,8-3 0 0,5 3-8 0,-8 3 8 16,8-3 0-16,-13 0 0 0,0 0-8 0,8 4 8 15,1 4 0-15,-9-8 0 0,0 0 0 0,9 4 0 0,-1 7 0 16,1-3 0-16,-9-8 0 0,4 8 0 0,1-1 0 0,3 5 9 16,-3-4 7-16,-1-1 0 0,0 1 1 0,-4 4 0 15,0-12-3-15,5 7-1 0,-5-7 0 0,-5 8 0 16,5-8 5-16,0 12 1 0,-4-1 0 0,4-11 0 15,-9 8-1-15,5 0 0 0,0-4 0 0,-5 7 0 16,5-3-10-16,-5-4-8 0,0-1 12 0,1 1-12 16,-1 0 9-16,0 0-9 0,-4-4 0 0,5 4 9 15,-1-4-9-15,0-4 0 0,-4 0 0 0,5 0 8 16,-1-3-8-16,0-1 0 0,1 0 0 0,-1-3 0 16,5-5 0-16,-1 1 0 0,1 3-12 0,4-7 12 0,0 4-20 15,0-1 3-15,9 5 1 0,-5-5 0 0,0 5 7 0,1-1 9 16,3 4-13-16,1 1 5 0,0-1 8 0,-1-4 0 15,5 9 0-15,-4-1 0 0,4 0 0 0,-4 0-10 16,-9 4 10-16,13-4 0 0,0 4-8 0,-5 0 8 16,5 0 0-16,-4 4 0 0,0 0-8 0,-1 0 8 15,1 0 0-15,-5 3 0 0,1 1 0 0,3 0 0 16,-3-1 0-16,-1 5 0 0,-4 0 0 0,0-1 0 16,0 1 10-16,0-1-2 0,-4 1 2 0,-1-1 1 15,1 5 0-15,0-1 0 0,-1-3-11 0,-3-1 12 16,3-3-12-16,-3 4 12 0,-1-5-12 0,5-3 10 15,-5 4-10-15,0-4 10 0,9-4-10 0,-8 7 0 16,-1-7 0-16,0 4 8 0,9-4-8 0,-8 0 0 16,3 0 9-16,-3-4-9 0,3 0 0 0,1-3 0 15,0-1 0-15,4-3 0 0,0 3 0 0,4-4 0 0,-4 1 0 16,4-5 0-16,1 1-8 0,3-1 0 0,-3 5 0 0,3-1 0 16,1 1 8-16,0 3 0 0,-1 0-9 0,1 1 9 15,-5-1-8-15,9 4 8 0,-8 0-10 0,3 8 10 16,1 0-9-16,0 4 9 0,-9-8-8 0,4 7 8 15,-4-7 0-15,4 12-8 0,5-1 8 0,-5 5 0 16,1-5 0-16,-5 1 0 0,0-4 0 0,0 3 11 16,0-11 2-16,-5 12 1 0,1 3 0 0,0-3 0 15,-1-1 1-15,-3 1 0 0,-5-4 0 0,8-1 0 16,-3 1-7-16,-1 0-8 0,-4-4 11 0,4-4-11 16,1 0 9-16,-1 3-9 0,0 1 0 0,1-4 9 0,-1-4-9 15,9 4 0-15,0 0 0 0,-4-3 0 16,-5 3-74-16,5 0-17 0,-1-8-3 0</inkml:trace>
</inkml:ink>
</file>

<file path=ppt/ink/ink3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5:11.839"/>
    </inkml:context>
    <inkml:brush xml:id="br0">
      <inkml:brushProperty name="width" value="0.35" units="cm"/>
      <inkml:brushProperty name="height" value="0.35" units="cm"/>
      <inkml:brushProperty name="color" value="#57D200"/>
      <inkml:brushProperty name="fitToCurve" value="1"/>
    </inkml:brush>
  </inkml:definitions>
  <inkml:trace contextRef="#ctx0" brushRef="#br0">74 294 403 0,'8'0'36'0,"-8"0"-36"15,0 0 0-15,0 0 0 0,-8 0 100 0,8 0 14 16,0 0 2-16,0 0 1 0,0 0-93 0,0 0-24 0,0 0 0 0,0 0 0 16,-9-7 0-16,0 3 8 0,9 4-8 0,0 0 0 15,0-8 0-15,-4 0 8 0,0 1-8 0,4-1 0 16,4-4 0-16,-8 1 0 0,-5-1 0 0,9 1 0 16,4-1 0-16,-4-3 0 0,-13-1 0 0,9 5 0 15,0-5 0-15,-1 5 0 0,5-1 0 0,-8 1 0 16,3 3 28-16,5 0 7 0,0 8 1 0,0 0 1 15,-4-4 45-15,4 4 9 0,13-3 1 0,-4 3 1 16,-9 0-50-16,13 0-11 0,0 0-1 0,8 0-1 16,5 3-30-16,-13-3 0 0,-13 0 0 0,13 4 0 15,9-4-8-15,-9 0-2 0,-13 0 0 0,9 0 0 16,8 4 2-16,-4-4 0 0,-13 0 0 0,0 0 0 16,0 0 8-16,0 0 0 0,4 8 8 0,-4-8-8 15,-4 11 20-15,8-3 0 0,1 4 0 0,-5-12 0 16,-9 7 15-16,0-3 2 0,9-4 1 0,0 0 0 0,-4 12-19 15,4-12-4-15,-9 4-1 0,9-4 0 0,0 0-14 16,0 0 0-16,-13 0 8 0,5-4-8 0,8 4 0 0,-9-4 0 16,-4-8 0-16,9 1-10 0,4-1 10 0,-5 1-10 15,1-1 10-15,-5-3-10 0,-8-1 10 0,13 5 0 16,17-1-9-16,-5 1 9 0,-12-1 0 0,8 8 0 16,9-4 0-16,-13 8 8 0,0 0-8 0,0 0 0 15,18 0 0-15,-5 4 0 0,4 0 16 0,-4-4-3 16,4 8 0-16,1-4 0 0,8 3-13 0,-9 1 0 15,-8-4 8-15,4 4-8 0,4-1 0 0,-4 1 0 16,-13-8 0-16,0 12 0 0,4-5-8 0,-4 5 8 16,0 0-12-16,-8 3 12 0,-10-4-12 0,5-3 12 0,5 4-12 15,-5-1 12-15,-13 1 0 0,4-4 0 0,9-1 0 16,-4-3 0-16,-9 0 15 0,4-4 3 0,5 0 1 16,4 0 0-16,8-8 9 0,-3 1 1 0,-10-5 1 0,10 0 0 15,3-7-30-15,1 4-15 0,0-4 2 0,4-1 0 31,8 5-15-31,1-1-4 0,-5 1 0 0,1 3 0 0,8 5 21 0,4 3 11 0,0 0-12 0,-8 0 12 16,-9 4 0-16,17 8 0 0,5 0 0 0,-9-1 0 16,0 5 0-16,-4-4 0 0,4 3 0 0,0-3 0 15,-9 3 9-15,0-3-9 0,5 0 8 0,0 0-8 16,-1-5 20-16,-8-3 0 0,0 0-1 0,0 0 0 16,9 12 6-16,-9-12 2 0,-13 8 0 0,4-1 0 15,9-7-94-15,-8 8-18 0</inkml:trace>
</inkml:ink>
</file>

<file path=ppt/ink/ink3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5:10.682"/>
    </inkml:context>
    <inkml:brush xml:id="br0">
      <inkml:brushProperty name="width" value="0.35" units="cm"/>
      <inkml:brushProperty name="height" value="0.35" units="cm"/>
      <inkml:brushProperty name="color" value="#57D200"/>
      <inkml:brushProperty name="fitToCurve" value="1"/>
    </inkml:brush>
  </inkml:definitions>
  <inkml:trace contextRef="#ctx0" brushRef="#br0">6 194 460 0,'0'0'20'0,"0"0"5"0,0 0-25 0,0 0 0 16,0 0 0-16,9 3 0 0,4-3 132 0,-4 4 22 15,-9-4 4-15,0 0 1 0,13 0-130 0,-5 0-29 0,-8 0 0 16,13 0 0-1,-4 0-45-15,-9 0-8 0,0 0-2 0,0 0 0 16,4 12 23-16,1-4 4 0,3 3 0 0,-3-3 1 0,-5 7 47 0,0-3 8 0,0-5 3 16,0-7 0-16,4 12 3 0,-4-12 1 0,0 0 0 0,-4 8 0 15,4-8-24-15,0 0-11 0,0 0 10 0,0 0-10 16,0 0 35-16,0 0 1 0,0 0 0 0,0 0 0 16,0 0-14-16,0 0-2 0,0 0-1 0,0 0 0 15,0 0 1-15,0 0 1 0,0 0 0 0,0 0 0 16,0 0 3-16,0 0 0 0,0 0 0 0,0 0 0 15,0 0-24-15,0 0 8 0,0 0-8 0,0 0 0 16,0 0 0-16,0 0 0 0,0 0 0 0,0 0 0 16,0 0 0-16,0 0 0 0,-5 0 0 0,5 0 0 15,0 0 0-15,0 0 0 0,-13 4 0 0,13-4 0 16,0 0 11-16,-8 3-3 0,8-3 0 0,-9 8 0 16,0-4-8-16,9-4 8 0,0 0-8 0,0 0 8 15,0 0-8-15,0 0 0 0,-4 0 0 0,4 0 8 0,-9-4 2 0,5-4 0 16,-5 5 0-16,5-9 0 0,0 4 5 0,4-3 1 15,-5 3 0-15,1 0 0 0,4-3-1 0,-4-1 0 16,-1 5 0-16,5-1 0 0,0-8-15 0,-4 5 9 16,4-1-9-16,-4-3 8 0,8-1-8 0,0 1 0 15,5 0 0-15,0-1 8 0,-1 1-8 0,5 3 0 16,0-3 0-16,5-1 0 0,-1 5 0 0,0-1 0 16,1 5-9-16,-1-1 9 0,0 8 0 0,1 0 0 15,3 4-8-15,-3 3 8 0,-1 1 0 0,0 4 0 16,-4 3-8-16,1 1 8 0,-1 3 0 0,-5-4 0 15,1 8 0-15,0-3 0 0,-9 3 0 0,0-4 0 0,0 0 0 16,0 4 9-16,-9-3-9 0,5-1 12 0,-1-4-12 16,1 5 12-16,-5-9-12 0,-4 1 10 0,4 3-10 0,1-7 10 15,-1-4-10-15,0 0 8 0,1-4-8 0,-1 0 8 16,0-8 4-16,-4 4 0 0,5-8 0 0,-1 5 0 16,5-5-12-16,4 1 10 0,-5-1-10 0,10 0 10 15,-1 5-10-15,-4 7 0 0,0 0 0 0,9-4 0 16,4 0 21-16,0 8 3 0,0 4 0 0,0-1 0 15,0 1-6-15,0 4-1 0,0-5 0 0,-4 5 0 16,-1-4-17-16,1 3 0 0,-5-3 0 0,1 0 0 16,-5-8 0-16,4 7 0 0,-4-7 0 0,0 0 0 15,0 0 0-15,-4 8 8 0,-5 0-8 0,5-1 0 16,-5-3 0-16,0 0-16 0,-4-4 2 0</inkml:trace>
  <inkml:trace contextRef="#ctx0" brushRef="#br0" timeOffset="1673">375 159 576 0,'0'0'51'0,"0"0"-41"0,-9 4-10 0,1 3 0 15,-1-3 233-15,0 4 45 0,5 4 9 0,0-5 1 16,-1 5-228-16,1-1-47 0,4 1-13 0,0-12 0 15,-4 12-16-15,4-5-8 0,-9 5-3 0,9-12 0 16,-4 7-50-16,4-7-11 0,-9 4-1 0,9-4-1 16,-4 4 44-16,-5-4 9 0,0 0 1 0,0-4 1 0,5 0 91 0,-5 1 17 15,1-5 4-15,-1 4 1 0,5-7 37 0,-5 7 7 16,5 0 2-16,4 4 0 0,-5-8-60 0,5 8-11 16,-4-4-2-16,4 4-1 0,0 0-38 0,0 0-12 15,0 0 8-15,0 0-8 16,0 0-67-16,0 0-17 0</inkml:trace>
</inkml:ink>
</file>

<file path=ppt/ink/ink3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5:16.423"/>
    </inkml:context>
    <inkml:brush xml:id="br0">
      <inkml:brushProperty name="width" value="0.35" units="cm"/>
      <inkml:brushProperty name="height" value="0.35" units="cm"/>
      <inkml:brushProperty name="color" value="#ED1C24"/>
      <inkml:brushProperty name="fitToCurve" value="1"/>
    </inkml:brush>
  </inkml:definitions>
  <inkml:trace contextRef="#ctx0" brushRef="#br0">95 0 716 0,'0'0'32'0,"0"0"6"0,0 0-30 0,0 0-8 0,0 0 0 0,9 11 0 15,-1-3 11-15,1 3 1 0,-5-3 0 0,1 0 0 0,-5-8-12 0,4 7-16 16,-4-7 4-16,0 0 1 15,0 0-24-15,0 0-5 0,0 0 0 0,0 0-1 16,0 0-1-16,0 0 0 0,0 0 0 0,0 0 0 0,0 0 71 0,0 0 15 16,0 0 2-16,0 0 1 0,0 0 58 0,0 0 12 15,0 0 3-15,0 0 0 0,0 0-52 0,0 12-9 16,-4-4-3-16,4 3 0 0,-5 1-7 0,5 3-1 16,-4 1-1-16,0-1 0 0,4 0-31 0,-5 1-7 15,1-1-1-15,4 1 0 0,0-1-19 0,0 1-4 16,-4-5-1-16,-1 1 0 15,5-1-49-15,0-3-11 0,0-8-1 0,0 0-1 16,0 0 6-16,0 0 2 0,0 0 0 0,0 0 0 0,0 0 54 0,0 0 16 16,0 0 0-16,0 0 0 0,0 0 32 0,0 0 15 0,0 0 2 15,0 0 1-15,0 0-3 0,0 0-1 0,0 0 0 16,0 0 0-16,9 0-23 0,0 0-5 0,-1 4-1 16,5 0 0-16,-8-1 10 0,8 1 1 0,-5 0 1 15,1-4 0-15,0 4-29 0,-1 4 0 0,1-4 0 0,-9-4 0 31,0 0-27-31,0 0-11 0,9 3-2 0,-9-3-1 0,0 0 19 0,0 0 4 0,0 0 1 0,0 0 0 16,0 0 17-16,0 0 0 0,4 12 0 0,-4-12 0 16,4 8 32-16,-4 3 3 0,9 5 1 0,-5-5 0 15,-4 5 9-15,5 3 3 0,-5 0 0 0,4 0 0 16,0-3-22-16,1-1-4 0,-5 1-1 0,0-1 0 16,0 1-21-16,4-5 8 0,-4-11-8 0,5 8 0 0,-5 3 0 15,0-11 0-15,0 0 0 0,0 0 0 0,-5 8 0 16,1-4 0-16,4-4 0 0,-5 4 0 0,-3 0 0 0,3-4 0 15,-3 0 0-15,-1 0 0 0,-4-4 0 0,4-4 0 16,1 0 0-16,-1-3 0 0,0-5 8 0,5 1-8 16,-5 0 8-16,5-5-8 0,0 5 8 0,-1-1-8 15,5 1 8-15,5 3-8 0,-5 1 12 0,4 3-1 16,-4 8-1-16,0 0 0 0,9-4-1 0,4 8 0 16,0-4 0-16,4 8 0 0,-4-4-9 0,0 3 8 15,4 1-8-15,-3-4 8 0,-6 4-8 0,1-1 0 16,-9-7-12-16,9 8 12 0,-9-8-13 0,0 0 5 15,4 12 8-15,-4-12-13 0,0 7 13 0,0 5 0 16,-9 0 0-16,1-5-9 0,-1 5 9 0,0-4 0 0,0-5 8 16,-4 5-8-16,-4-8 0 0,4 4 0 0,4-8 0 0,-4 4 0 15,5-8 8-15,-1 5-8 0,0-5 8 0,1 0-8 16,3-3 0-16,5 3 0 0,0-4 0 0,0 12 8 16,0 0-8-16,0-4 0 0,5-3 0 0,-1-1 0 15,-4 8 0-15,9 0-12 0,-9 0 12 0,13 8-12 16,-13-8 12-16,8 7 0 0,1 1 0 0,0 4-8 15,-5-1 8-15,0-3 0 0,-4 4 0 0,0-5 0 16,0 5 0-16,-4-5 0 0,4 5 0 0,-9-4 0 16,1-1 0-16,-1 1 0 0,5 0 0 0,4-8-8 15,0 0 8-15,-5 4 8 0,-3 0-8 0,8-4-699 16</inkml:trace>
  <inkml:trace contextRef="#ctx0" brushRef="#br0" timeOffset="1305">73 508 1616 0,'0'0'72'0,"0"0"14"0,0 0-69 0,0 0-17 0,0 0 0 0,0 0 0 15,0 0-35-15,0 0-10 0,0 0-3 0,0 0 0 0,0 0 32 0,0 0 7 16,0 0 1-16,0 0 0 0,0 0 8 16,0 0-8-16,-4 12 8 0,4-5-8 0,4 1 8 0,-4-8 0 15,0 0 0-15,5 8 0 0,-1-4 0 0,-4-4 0 16,0 0 0-16,0 0 0 0,0 0 0 0,0 0-12 16,0 0 12-16,0 0-12 0,0 0 12 0,0 0-8 15,-9 0 8-15,9 0-8 0,-8-4 8 0,-5 0 0 16,4-4 8-16,0 1-8 0,1-1 52 0,3-4 5 15,-3-3 2-15,3 3 0 0,5-7-39 0,-4 0-7 16,0 3-1-16,4-3-1 0,4 0-11 0,0 0 0 16,1 7 0-16,3-3-11 0,5 3 11 0,-4 0 0 15,-5 9 0-15,5-1-8 0,4-4 8 0,-4 8 0 0,4-4 0 16,4 0-8-16,-4 0 8 0,0 4 0 0,0-3 0 0,4-1 0 16,-4 8 0-16,5-4 0 0,-1 0 0 0,0 0-8 15,-4 3 8-15,1 1 0 0,3 0 0 0,-4 8 0 16,-4-5 0-16,4 1 0 0,-5 4 0 0,1-5 0 15,-5 1 0-15,5 4 0 0,-5-1 0 0,1 1 0 16,-5 3 0-16,0-3 0 0,0 3 0 0,-5 1 0 16,1-1 11-16,0-3-3 0,-9 3 0 0,8 0 0 15,-8 1-8-15,5-5 8 0,-5-3-8 0,0 0 8 16,4-1-8-16,-4-3 0 0,0 0 0 0,0-4 8 16,4 0-8-16,-4-4 0 0,-4-3 0 0,-1-1 0 15,5-4 0-15,0 1 0 0,0-8 0 0,0 3 0 16,5 5 0-16,-1-5 0 0,5 1-9 0,-5 3 9 15,9-3 0-15,4 3 0 0,-4 5 0 0,0 7 0 0,5-8 0 16,3 0 0-16,-3 4 0 0,3-7 0 0,1 3 0 16,8 0 0-16,-4 1 0 0,5-1 0 0,-1 0-11 0,-4 0 2 15,4 1 0-15,1-1 0 0,-5 4-3 0,0 4 0 16,0 0 0-16,0 0 0 0,0 4 12 0,-13-4 0 16,0 0 0-16,4 8-8 0,5-1 8 0,-5 5 11 15,-4-12-3-15,0 12 0 0,0 3 9 0,-4-3 2 16,0 3 0-16,-1-3-743 0</inkml:trace>
</inkml:ink>
</file>

<file path=ppt/ink/ink3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5:19.770"/>
    </inkml:context>
    <inkml:brush xml:id="br0">
      <inkml:brushProperty name="width" value="0.35" units="cm"/>
      <inkml:brushProperty name="height" value="0.35" units="cm"/>
      <inkml:brushProperty name="color" value="#ED1C24"/>
      <inkml:brushProperty name="fitToCurve" value="1"/>
    </inkml:brush>
  </inkml:definitions>
  <inkml:trace contextRef="#ctx0" brushRef="#br0">96 347 1090 0,'0'0'48'0,"0"0"11"0,0 0-47 0,0 0-12 15,0 0 0-15,0 0 0 0,0 0 12 0,0 0 0 16,0-7 0-16,-5-5 0 0,5 4-12 0,0 1 0 16,-4-5 0-16,4 4 0 0,0 1-20 0,0-1 1 15,0 0 0-15,0-3 0 0,0-1 0 0,-4 1 0 16,-1-1 0-16,5-3 0 0,-4 3 34 0,0 1 6 16,-1-1 2-16,1 0 0 0,0 1 3 0,-5 3 1 0,5-3 0 15,-5 3 0-15,9-4-15 0,0 5-4 0,0-5 0 0,0 4 0 16,-4-3-8-16,4-1 0 0,4 5 0 0,-4-1 0 15,0 0 20-15,-4 0 6 0,4 1 1 0,0 7 0 16,4-8-6-16,-4 8-1 0,0-4 0 0,0 4 0 16,9-8-20-16,-5 5 0 0,-4 3 0 0,0 0 0 15,0 0 0-15,9 0 0 0,-9 0 0 0,13 0-8 16,0 3 8-16,0 1 0 0,0 4 0 0,0 0 0 16,0 3 0-16,0 1 8 0,-5 3-8 0,1-3 11 15,4 3 5-15,0 1 2 0,0 3 0 0,-8-8 0 16,3 5-6-16,-3-5-2 0,-1 1 0 0,-4 0 0 15,0-5-2-15,-4 5-8 0,-1-1 12 0,1-3-4 16,-5 4 9-16,1-9 2 0,-1 5 0 0,0-8 0 16,1 4-19-16,-6-8 0 0,1 0 0 0,0-3-9 15,5 3 9-15,-5-4 0 0,4-3 0 0,-4 3 0 0,4-4 0 16,5 1 14-16,0-1-2 0,-1 1 0 0,5 3-12 0,0 0 0 16,0-3-12-16,0 11 12 0,5-4 0 0,3 0 0 15,1 4 0-15,0 0 0 0,4 4 0 0,-5 0 8 16,5 7 0-16,-4 1 1 0,4-1-9 0,0 1 0 15,-4-1 0-15,0 5 0 0,-1-1 0 0,1 1 0 16,-9-5 0-16,0 8 8 0,0-3-8 0,-4-5 0 16,-1 1 0-16,-3 0 0 0,-1-1 0 0,-4 1 0 15,0-1 0-15,0-7 0 0,0 0 0 0,-5 0 0 16,5 0 0-16,0-4 0 0,0-8 0 0,0 4 12 16,0-4-2-16,5 1 0 0,3-1 48 0,-3 4 10 15,3-7 1-15,-3 3 1 0,3 0-26 0,5 0-6 0,0 1-1 16,0 7 0-16,0 0-29 0,5-8-8 0,3 0 0 15,-8 8 0-15,5-4-10 0,-5 4-6 0,0 0-2 0,0 0 0 32,0 0-30-32,13 0-5 0,-5-3-2 0,-8 3 0 0</inkml:trace>
</inkml:ink>
</file>

<file path=ppt/ink/ink3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5:20.263"/>
    </inkml:context>
    <inkml:brush xml:id="br0">
      <inkml:brushProperty name="width" value="0.35" units="cm"/>
      <inkml:brushProperty name="height" value="0.35" units="cm"/>
      <inkml:brushProperty name="color" value="#ED1C24"/>
      <inkml:brushProperty name="fitToCurve" value="1"/>
    </inkml:brush>
  </inkml:definitions>
  <inkml:trace contextRef="#ctx0" brushRef="#br0">95 219 57 0,'0'0'0'0,"0"-7"0"0,0 7 0 0,-5-8 0 16,1 0 238-16,4 8 42 0,-4-8 9 0,4 8 2 15,0 0-195-15,0-7-38 0,-5-1-8 0,5 8-2 16,0 0-33-16,0-8-7 0,0 1-8 0,5-1 11 15,-5 0-27-15,4 1-6 0,0-5-1 0,1 0 0 16,-1-3-151-16,0 0-30 16</inkml:trace>
  <inkml:trace contextRef="#ctx0" brushRef="#br0" timeOffset="461">121 0 57 0,'0'0'0'0,"0"0"0"0,0 0 0 0,0 0 0 0,0 0 226 16,0 0 40-16,8 11 8 0,-3 1 2 0,-1 3-171 0,0-3-33 16,-4 3-8-16,5-3 0 0,-1 3-37 0,0 1-7 15,1 3-2-15,-1 0 0 0,0-3-18 0,-4-1 0 16,5 0 8-16,-5 1-8 0,0-1 0 0,0 1 0 15,-5-5 0-15,1 5-9 0,-5-5-1 0,5 5 0 16,0-5 0-16,-5-3 0 0,5 3 10 0,-5-3 0 16,0-4 0-16,9-4 0 0,-8 4 14 0,-1 0-2 15,0-1 0-15,-4-3 0 0,4-7 7 0,5 3 1 16,-9 0 0-16,4-4 0 0,1 1-5 0,-1 3-1 16,0-4 0-16,5-3 0 0,-5-1-1 0,9 0 0 15,-4 1 0-15,4-1 0 0,4 1-13 0,-4 3 9 16,5 0-9-16,-5 8 8 0,0 0-8 0,8-7 0 0,1 3 0 15,4 0 0-15,0 4 0 0,4 0-11 0,-3-4 11 0,-1 4-8 16,4 0-1-16,-4 4 0 0,4-4 0 0,-4 4 0 16,5 0-1-16,-5 3 0 0,0-3 0 0,0 4 0 15,-9-4 10-15,5 3 0 0,-1-3 8 0,-8-4-8 16,0 0 0-16,0 0 0 0,5 8 0 0,-5-8 0 16,0 0 26-16,0 0 1 0,0 0 0 0,0 0 0 15,0 0-8-15,-5 12-2 0,-3-9 0 0,-1 5 0 16,0-8-17-16,-4 0 0 0,0 0 8 0,5-4-8 15,-1 0 0-15,-4 1 0 0,4-9 8 0,1 4-8 16,-5-3 0-16,4-1 0 0,5 1-11 0,-1-1 11 16,1 0-20-16,0 1 2 0,4-1 1 0,-5 5 0 15,5 3 17-15,0 4 12 0,0 0-1 0,0 0-1 16,0 0-10-16,0 0 0 0,9 0 0 0,4 8 0 0,-4-5 0 16,-1 5 10-16,1 4-1 0,4-5 0 0,-4 5-9 15,-1-4 8-15,-8-8-8 0,5 11-475 16,-1 1-100-16</inkml:trace>
</inkml:ink>
</file>

<file path=ppt/ink/ink3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5:18.091"/>
    </inkml:context>
    <inkml:brush xml:id="br0">
      <inkml:brushProperty name="width" value="0.35" units="cm"/>
      <inkml:brushProperty name="height" value="0.35" units="cm"/>
      <inkml:brushProperty name="color" value="#ED1C24"/>
      <inkml:brushProperty name="fitToCurve" value="1"/>
    </inkml:brush>
  </inkml:definitions>
  <inkml:trace contextRef="#ctx0" brushRef="#br0">447 289 230 0,'0'0'20'0,"0"0"-20"15,0 0 0-15,-4-4 0 0,-5 1 43 0</inkml:trace>
  <inkml:trace contextRef="#ctx0" brushRef="#br0" timeOffset="752">313 185 752 0,'0'0'33'0,"0"0"7"0,-5-4-32 0,1 4-8 15,-5 0 0-15,9 0 0 0,-8-3 36 0,3-1 4 0,-3 4 2 0,-1-4 0 16,5 0-14-16,-1 0-4 16,1 0 0-16,0 0 0 0,-5-3 4 0,9 3 1 0,-4 0 0 15,-1 0 0-15,1-3-29 0,0-1 0 0,-1 4-8 16,1-4 8-16,4 8 0 0,0-7 0 0,-4-5 0 15,-1 4 0-15,5-3 0 0,0 3 0 0,0-4 0 0,0 5 0 16,0-1 0-16,0-4 0 0,0 5 0 0,0-1 9 16,0 0 51-16,0 8 9 0,0 0 3 0,0 0 0 15,0 0-29-15,0 0-6 0,0 0-1 0,9 8 0 16,0 0-28-16,-1-4-8 0,-8-4 0 0,9 11 0 16,0-3 0-16,-5 0-8 0,-4-8 8 0,4 15-12 15,-4-3-25 1,0-1-6-16,0 5-1 0,-4-5 0 0,0 5 20 0,-5-5 4 0,5 4 1 0,-5-3 0 15,0 0 19-15,1-5 0 0,-1 1 0 0,-4 4 0 16,0-9 0-16,4 5 8 0,-4-4-8 0,5 0 12 0,-5 0 2 16,0 0 0-16,0-4 0 0,0 0 0 0,4 0 2 15,-4-4 0-15,0 0 0 0,4 0 0 0,-4-4-16 0,5 1 9 16,-1-1-9-16,0-4 8 0,1 5-8 0,8-1 8 16,0 0-8-16,0 0 8 0,0 8-8 0,0 0 0 15,13-7 0-15,-5 3 0 0,5 0 0 0,5 0 0 16,-5 0 0-16,4 4 0 0,0 0 0 0,5 4 0 15,-5 0-9-15,5 0 9 0,-5 0-13 0,1 3 1 16,-1-3 0-16,-4 4 0 16,0 4-18-16,0-5-3 0,0 5-1 0,-4-1 0 0,-1-3 34 0,1 4 12 15,-5-1 0-15,5-3 0 0,-9 4 7 0,-4-5 1 16,4-7 0-16,-5 16 0 0,1-9-10 0,-5 5-2 0,1 3 0 16,-1-3 0-16,-4-1 2 0,0 1 0 0,0-4 0 15,-4 3 0-15,8-3-10 0,-4 0 8 0,0-1-8 0,0-3 8 16,0-4 4-16,4 0 0 0,-4 0 0 0,5-4 0 15,-5 4-12-15,8-3 0 0,-3-1 0 0,3 0 0 32,5 4-28-32,0 0-2 0,-4-8 0 0,4 8 0 0,0-8 19 0,0-3 11 0,0 11-12 0,0 0 12 15,9-4-10-15,-9 4 10 0,8-4-8 0,5 0 8 16,-13 4 0-16,9-4-8 0,0 4 8 0,-1 0 0 16,-8 0 0-16,13-3 0 0,-13 3 0 0,9 0 0 15,4-8 0-15,-4 4 0 0,-9 4 0 0,0 0 0 16,0 0 0-16,8-4 0 0,-8 4 0 0,0 0 8 15,0 0-8-15,0 0 8 0,0 0-8 0,0 0 8 16,0 0 14-16,0 0 3 0,0 0 1 0,0 8 0 16,0-8-6-16,0 0-2 0,0 0 0 0,0 0 0 0,-4 8-18 15,4-8 10-15,-4 7-10 0,4-7 8 0,0 0-8 0,0 0 0 16,0 0 0-16,0 0 0 0,0 0 0 0,0 0 0 16,-9 4 0-16,9-4 0 0,0 0-9 0,0 0 9 15,0 0-12-15,0 0-426 16,0 0-86-16</inkml:trace>
</inkml:ink>
</file>

<file path=ppt/ink/ink3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5:21.732"/>
    </inkml:context>
    <inkml:brush xml:id="br0">
      <inkml:brushProperty name="width" value="0.35" units="cm"/>
      <inkml:brushProperty name="height" value="0.35" units="cm"/>
      <inkml:brushProperty name="color" value="#ED1C24"/>
      <inkml:brushProperty name="fitToCurve" value="1"/>
    </inkml:brush>
  </inkml:definitions>
  <inkml:trace contextRef="#ctx0" brushRef="#br0">276 293 576 0,'0'0'51'0,"0"0"-41"0,0 0-10 0,0 0 0 0,0 0 88 0,0 0 16 15,0 0 4-15,0 0 0 0,0 0-83 0,-4-8-16 16,0-3-9-16,-1-1 10 0,1 4-10 0,0 1 0 15,-1-1 0-15,1-4 0 0,4 5-8 0,-4-1-4 16,4-4-1-16,-5 5 0 0,1-5 21 0,4 4 4 16,-4 1 0-16,4-1 1 0,0 8 40 0,0 0 8 15,-5-8 2-15,5 4 0 0,-4-3-32 0,4-1-7 16,0 0 0-16,0 1-1 0,0-1-23 0,0 0 0 16,0-3 0-16,0 3 0 0,0-4 0 0,0 5 0 15,-4-1 0-15,4-4 0 0,0 5 0 0,0-1 0 16,0 0 0-16,0 1-8 0,0 3 8 0,0 4 0 15,0-8 0-15,0 8 0 0,0 0 11 0,0 0 4 0,0 0 1 16,0 0 0-16,8 8-2 0,1-1 0 0,-5 1 0 0,1 4 0 16,-1-5-3-16,0 5-1 0,5-4 0 0,-9 3 0 15,0 1-10-15,0-1 8 0,0 1-8 0,0 0 8 16,0-5-8-16,0-7 0 0,-9 12 0 0,5-5 0 16,4-7 0-16,-4 8 0 0,-9 0 0 0,0 0 0 15,4-1 0-15,-4-3 0 0,4 0 0 0,-4-4 0 16,0 4 0-16,0-4 0 0,5-4 0 0,-5 0 8 15,4 0 25-15,0 0 5 0,1 1 1 0,-5-9 0 16,8 4-14-16,-3 1-2 0,3-5-1 0,1-3 0 16,4 3-22-16,0 1 0 0,4-5 0 0,1 5-12 15,3-1-5-15,-3 4-2 0,3 1 0 0,1 3 0 16,0 0 19-16,-1 4 0 0,1 0-8 0,4 0 8 16,0 4 0-16,-4 3 0 0,4-7-8 0,-5 8 8 0,1-4 0 0,0 4 0 15,-9-8 0-15,13 7 0 0,-13-7 0 16,4 8 0-16,-4-8 0 0,0 12 0 0,0-1 0 15,0 1 0-15,-4-4 0 0,4 3 0 0,-9 1 0 0,0-5 9 16,-4 1-9-16,5 0 8 0,-5-1-8 0,4 1 10 16,-8-4-10-16,4 0 10 0,4-4 4 0,-4-4 1 15,0 0 0-15,0 0 0 0,0-3-1 0,4-1 0 16,-4 4 0-16,0-4 0 0,5 1-14 0,-1-1 0 16,5 0 0-16,-1 1 0 0,5 7 0 0,-4-4 0 15,4-4 0-15,0 8 0 0,9-8 0 0,-5 1 0 16,5 3 0-16,-1 0 0 0,1 0 0 0,4 4 0 15,-4 0 0-15,-1 4 0 0,5 0 0 0,-4 0 0 0,-9-4 0 16,9 7 0-16,-9-7 0 0,4 8 0 0,-4-8-8 16,4 12 8-16,1 3 0 0,-5-4 0 0,0-11 0 0,0 12 0 15,-5-4 0-15,1 3 0 0,0-3 0 0,-5 0 0 16,5-1 17-16,-1-3 1 0,-3 4 0 0,3-4 0 16,5-4 2-16,-8 0 0 0,-1 0 0 0,9 0 0 15,-9 0-20-15,9 0 10 0,-13-4-10 0,13 4 8 16,0 0-8-16,-4-4-16 0,4 4 4 0</inkml:trace>
</inkml:ink>
</file>

<file path=ppt/ink/ink3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5:23.595"/>
    </inkml:context>
    <inkml:brush xml:id="br0">
      <inkml:brushProperty name="width" value="0.35" units="cm"/>
      <inkml:brushProperty name="height" value="0.35" units="cm"/>
      <inkml:brushProperty name="color" value="#ED1C24"/>
      <inkml:brushProperty name="fitToCurve" value="1"/>
    </inkml:brush>
  </inkml:definitions>
  <inkml:trace contextRef="#ctx0" brushRef="#br0">80 301 288 0,'0'0'12'0,"-4"-4"4"0,4 4-16 0,0-8 0 15,0 8 0-15,-4-8 0 0,4 1 192 0,0 7 36 16,-5-8 8-16,5 8 0 0,0 0-184 0,0 0-38 16,0 0-14-16,0 0 11 0,0 0-11 0,0 0 0 15,0 0 0-15,0 0 0 0,0 0 0 0,0 0 0 16,0 0 0-16,-4-8 0 0,4 8 8 0,0-8 7 15,0-3 1-15,-4 3 0 0,4 0 0 0,-5 1 1 16,1-5 0-16,0 1 0 0,4-1-2 0,-5 1-1 16,5-1 0-16,-4 4 0 0,4-3 26 0,-4 3 4 15,4 0 2-15,0-3 0 0,0 11-10 0,0-8-1 16,0 8-1-16,4-12 0 0,0 5-34 0,5-5 0 0,-5 4 0 16,1-3 0-16,3-1-10 0,-3 1-9 0,3 3-1 0,1 0-1 15,-5 1-2-15,-4 7 0 0,0 0 0 0,0 0 0 16,13 7 23-16,-4 5 8 0,-5 0 0 0,5 3 0 15,-5 4 23-15,1 0 4 0,-1 5 1 0,0-1 0 16,1 0-16-16,-5 0-2 0,4 0-1 0,0-4 0 16,-8 1-17-16,4-1 10 0,-4 0-10 0,-1-3 8 15,1-5-8-15,-5 1 8 0,5-5-8 0,-5 1 8 16,9-8 3-16,-8 8 0 0,-5-4 0 0,4-4 0 16,-4-8 13-16,0 4 2 0,4-4 1 0,1 1 0 15,-5-5 5-15,4-3 2 0,0-1 0 0,5 1 0 16,-5-4-21-16,9-1-4 0,0-3-1 0,0 4 0 15,5-4-8-15,-1 4 0 0,5-1 0 0,-1 5 0 0,1-1-16 16,4 1 5-16,0 3 1 0,0 5 0 0,0-1 2 16,0 4 0-16,0 0 0 0,0 1 0 0,0 3 8 0,-4 0 0 15,4 0-9-15,0 3 9 0,-9 1 0 0,-4-4 0 16,9 4 0-16,-5 4 0 0,-4-8 0 0,0 0 10 16,4 7-10-16,-4-7 10 0,0 8-1 0,0-8 0 15,-4 12 0-15,-5-5 0 0,9-7-9 0,-8 4 10 16,3 0-10-16,-3-4 10 0,-5-4-10 0,4 0 10 15,0 1-10-15,1-1 10 0,-1-4 3 0,0 0 1 16,1 1 0-16,-1-1 0 0,0-4 1 0,5 5 0 16,0-1 0-16,-1-4 0 0,1 5-15 0,4 7 11 15,0 0-11-15,0 0 10 0,0 0-10 0,0 0 0 0,0 0 0 16,0 0 0-16,0 0-9 0,0 0 9 0,9-4 0 0,-9 4 0 16,0 0-12-16,13-4 4 0,-13 4 8 0,0 0-13 31,0 0-119-31,0 0-23 0</inkml:trace>
</inkml:ink>
</file>

<file path=ppt/ink/ink3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5:24.638"/>
    </inkml:context>
    <inkml:brush xml:id="br0">
      <inkml:brushProperty name="width" value="0.35" units="cm"/>
      <inkml:brushProperty name="height" value="0.35" units="cm"/>
      <inkml:brushProperty name="color" value="#ED1C24"/>
      <inkml:brushProperty name="fitToCurve" value="1"/>
    </inkml:brush>
  </inkml:definitions>
  <inkml:trace contextRef="#ctx0" brushRef="#br0">15 208 921 0,'0'0'40'0,"0"0"10"0,0 0-40 0,0 0-10 0,0 0 0 16,0 0 0-16,0 0 102 0,0 0 18 0,0 0 4 0,0 0 1 15,0 0-101-15,0 0-24 0,0 0 0 0,0 0 0 0,0 0-12 0,0 0-1 16,0 0-1-16,0 0 0 16,5-4 14-16,-5 4 0 0,-5-8 0 0,5 8 0 0,0 0 52 0,0 0 14 15,-4-8 2-15,4 8 1 0,-9-7-45 0,9 7-8 16,0 0-3-16,0 0 0 0,-4-4-13 0,4 4 0 16,4-8 0-16,-4 0 0 0,0 1-9 0,5-5-5 15,-5 1-1-15,4-1 0 0,5-3-3 0,-5 3-1 16,0 1 0-16,5 3 0 0,-5-4 19 0,5 1 0 15,0-1 0-15,-1 4 0 0,1-3 12 0,0 3 5 16,4 0 2-16,-5 5 0 0,5 3-19 0,0 0 0 16,0 0 0-16,0 3 0 0,0 5 0 0,-4 0 0 15,4-4 0-15,0 3-9 0,-4 1 9 0,-1 0 0 16,1-4 0-16,0 3 0 0,-5-3 0 0,-4-4 0 16,0 0 0-16,4 12 0 0,5-4 20 0,-9-8-1 0,-4 7 0 15,4-7 0-15,-9 8 15 0,5 0 3 0,-5-1 1 0,-4 1 0 16,4 0-16-16,-4-1-3 0,0-7-1 15,5 4 0-15,-5 0-5 0,0-4-1 0,4 0 0 0,0 0 0 16,-4 4-2-16,9 0-1 0,4-4 0 0,-9 4 0 16,9-4-1-16,0 0-8 0,0 0 12 0,0 0-4 15,0 0-8-15,0 0 0 0,0 0 0 0,0 0 0 16,0 0 0-16,5-12-17 0,-1 4 4 0,0-3 1 16,5-4 4-16,0 3 8 0,-1 0-13 0,-3 5 5 15,3-5 8-15,5 4 0 0,-8-3 0 0,3 3 0 16,1 0 0-16,0 5 0 0,4-1 10 0,-5 0-10 15,5 4 13-15,0-4-3 0,0 4-1 0,-4 4 0 16,0-4-9-16,4 8 0 0,-13-8 0 0,4 3 0 16,5 5 0-16,-1 0 0 0,-8-8 0 0,0 0 0 0,0 0 0 0,0 0 0 15,0 8 0-15,0-8 8 0,-4 11 8 0,0-7 0 16,-5 4 1-16,5-4 0 0,-9-1 5 0,4-3 1 16,-4-3 0-16,4 3 0 0,-4-4-11 0,0 4-1 15,0 0-1-15,0-4 0 0,0 0-10 0,0 4 0 16,0 0 0-16,5 0 0 0,-1-4 0 0,0 8 0 15,-4 0 0-15,13-4 0 0,0 0-9 0,0 0-4 16,-4 0-1-16,4 0-596 16,0 0-119-16</inkml:trace>
</inkml:ink>
</file>

<file path=ppt/ink/ink3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5:25.849"/>
    </inkml:context>
    <inkml:brush xml:id="br0">
      <inkml:brushProperty name="width" value="0.35" units="cm"/>
      <inkml:brushProperty name="height" value="0.35" units="cm"/>
      <inkml:brushProperty name="color" value="#ED1C24"/>
      <inkml:brushProperty name="fitToCurve" value="1"/>
    </inkml:brush>
  </inkml:definitions>
  <inkml:trace contextRef="#ctx0" brushRef="#br0">99 171 57 0,'0'0'0'0,"0"0"0"15,0 0 0-15,0 0 0 0,0 0 190 0,0 0 33 16,-8 8 6-16,-1-4 2 0,9-4-149 0,-9 4-30 16,1 0-5-16,-1 3-2 0,9-7-33 0,0 0-12 15,-9 4 9-15,5 4-9 0,4-8 14 0,-9 4-2 0,9-4-1 16,-8 4 0-16,-1-4 19 0,9 0 4 0,0 0 1 0,-4-8 0 15,-1-4 5-15,1 5 0 0,0-5 1 0,4 1 0 16,0-5-23-16,0 5-5 0,0-5-1 0,4 5 0 16,0-5-1-16,1 5-1 0,-1-5 0 0,5 1 0 15,-1 3-10-15,5 5 0 0,-8-5 0 0,3 4 0 16,1 1 0-16,0 3 0 0,4 0 0 0,0 0 0 16,4 8 0-16,-4 0 0 0,5 3-9 0,-5 1 9 15,0 0 0-15,-5 3 0 0,1 1 0 0,4 3 0 16,-9-7 0-16,5 4 0 0,0-1 0 0,-5 1 0 15,-4-5 8-15,0 5-8 0,0 0 11 0,-4-5-11 16,-1 5 36-16,1-4 0 0,-9-1 0 0,4 1 0 16,1 0-12-16,-5-1-3 0,0-7 0 0,0 4 0 15,0-4-21-15,0 0 0 0,-1-4 0 0,1 0 8 0,0 1 8 16,0-5 1-16,5 4 1 0,3-4 0 0,-8 1-18 0,9-1 8 16,4 0-8-16,0 1 0 0,0-1 0 0,0 8-11 15,0-8 0-15,0 8 0 0,9-4 11 0,-1 0 0 16,5 4 0-16,-4 0-8 0,4 0 8 0,0 0 0 15,0 4-9-15,-4-4 9 0,-9 0 0 0,0 0 0 16,0 0 0-16,9 4 8 0,4 4-8 0,-13-8 0 16,0 0 0-16,0 0 8 0,0 8 11 0,0 3 1 15,-5-3 1-15,1 3 0 0,4-11-8 0,-4 8-1 16,4-8-1-16,-5 4 0 0,-3 4 1 0,8-8 1 16,-9 0 0-16,9 0 0 0,0 0-13 0,-9 0 0 15,0-8 0-15,5 4 0 16,4 4-48-16,-4-8-13 0,-1-3-3 0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8:06.323"/>
    </inkml:context>
    <inkml:brush xml:id="br0">
      <inkml:brushProperty name="width" value="0.1" units="cm"/>
      <inkml:brushProperty name="height" value="0.1" units="cm"/>
      <inkml:brushProperty name="color" value="#FFF200"/>
      <inkml:brushProperty name="fitToCurve" value="1"/>
    </inkml:brush>
  </inkml:definitions>
  <inkml:trace contextRef="#ctx0" brushRef="#br0">8 0 115 0,'0'0'0'0,"0"0"10"0,0 0-10 0,0 0 0 15,0 0 0-15,0 0 0 0,0 0 297 0,0 0 58 16,-4 4 11-16,4-4 2 0,0 0-201 0,0 7-41 15,-4 5-8-15,4-8-2 0,0-4-41 0,0 0-9 0,0 7-2 16,0 5 0-16,0-8-27 0,0-4-5 0,0 11-2 16,0-3 0-16,4 0-7 0,-4 0-2 0,0-1 0 0,0-7 0 15,0 0-13-15,4 8-8 0,-4 3 10 0,0-3-10 16,0-8 0-16,0 0-10 0,5 8 0 0,-5-8-663 16,4 8-133-16</inkml:trace>
</inkml:ink>
</file>

<file path=ppt/ink/ink3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5:26.757"/>
    </inkml:context>
    <inkml:brush xml:id="br0">
      <inkml:brushProperty name="width" value="0.35" units="cm"/>
      <inkml:brushProperty name="height" value="0.35" units="cm"/>
      <inkml:brushProperty name="color" value="#ED1C24"/>
      <inkml:brushProperty name="fitToCurve" value="1"/>
    </inkml:brush>
  </inkml:definitions>
  <inkml:trace contextRef="#ctx0" brushRef="#br0">113 77 115 0,'0'0'0'0,"0"0"10"0,0 0-10 0,0 0 0 0,0 0 0 15,0 0 0-15,0 0 125 0,0 0 23 0,0 8 5 0,0-8 1 16,0 11-110-16,0-11-23 0,0 8-4 0,0-8-1 16,-5 11 32-16,5-11 7 0,-4 4 1 0,4-4 0 15,-9 8 4-15,9-8 2 0,0 0 0 0,-8 4 0 16,3-4-18-16,5 0-4 0,0 0-1 0,0 0 0 16,-8-4 13-16,-1 0 4 0,9 4 0 0,-4 0 0 15,4 0-16-15,-5-8-4 0,-3 5 0 0,3-1 0 16,5 4-21-16,-4-8-5 0,4 0-1 0,-4 1 0 15,4-1-9-15,-5 4 0 0,1-4 0 0,4 1 0 16,0 7 0-16,0-12 0 0,0 4-11 0,4 1 11 16,1-1-10-16,-1 0 10 0,0 1-12 0,5-1 12 15,-9 8-8-15,9 0 8 0,4 4 0 0,0 0 0 16,-5-4-8-16,5 0 8 0,-4 0 0 0,4 3 0 16,0 1 0-16,-4 0 0 0,-9-4 0 0,8 4 0 15,1 0-8-15,-9-4 8 0,0 0 0 0,0 0 0 0,4 8 0 0,-4-8-8 16,0 11 8-16,-4 1 0 0,0-5 0 0,-5 5 14 15,5-1-2-15,-5 1-1 0,-4 3 6 0,0-3 2 16,4 0 0-16,1 3 0 0,-5-7-8 0,4 3-2 16,-4-3 0-16,4 0 0 0,5-5-9 0,-5 1 8 15,9-4-8-15,0 0 8 0,-4 0-8 0,0-4 0 16,4 4 0-16,-9-3 8 0,4-5-8 0,5 0 0 16,0 1 0-16,0-5 0 0,5-3 0 0,-5 3 0 15,4 0 0-15,1-3 0 0,3 3 0 0,1 1 0 16,-5 3-9-16,5 4 9 0,-9 4 0 0,9-7 0 15,-9 7 0-15,8 0 0 0,5 0 0 0,-4 3-10 0,0 1 10 16,4 4-8-16,0 0 8 0,-9-1 0 0,5 5 0 0,-1 0 0 16,1-1 0-16,0 5 12 0,-9-5-2 0,4 1-1 15,-4-1 11-15,0-3 1 0,0 3 1 0,0-3 0 16,-9 4 6-16,5-5 2 0,4-7 0 0,-9 8 0 16,1 0 5-16,-5-4 1 0,4 0 0 0,-4-1 0 15,4-3-22-15,-4 0-4 0,0-3-1 0,5-1 0 16,-5 4-9-16,4-4 0 0,-4 0 9 0,0 0-9 15,8 0-10-15,-3 0-6 0,3 1-2 0,-3-5-598 16,8 8-120-16</inkml:trace>
</inkml:ink>
</file>

<file path=ppt/ink/ink3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5:27.737"/>
    </inkml:context>
    <inkml:brush xml:id="br0">
      <inkml:brushProperty name="width" value="0.35" units="cm"/>
      <inkml:brushProperty name="height" value="0.35" units="cm"/>
      <inkml:brushProperty name="color" value="#ED1C24"/>
      <inkml:brushProperty name="fitToCurve" value="1"/>
    </inkml:brush>
  </inkml:definitions>
  <inkml:trace contextRef="#ctx0" brushRef="#br0">159 31 403 0,'0'0'17'0,"0"0"5"16,-9 4-22-16,5 4 0 0,-5-8 0 0,9 0 0 0,-4 7 144 0,-1 1 25 15,1 0 5-15,4-8 1 0,-4 8-121 0,-1 3-24 16,1-3-5-16,0 3-1 0,4-11-6 0,-5 8-2 16,5-8 0-16,-4 8 0 0,-1-1 24 0,-3-3 5 15,3 0 1-15,-3 4 0 0,-1-4 9 0,5 3 1 16,-5-3 1-16,9-4 0 0,-4 8-14 0,-5-4-3 16,5 0-1-16,-5 3 0 0,5 1-23 0,-1 0-5 15,5-8-1-15,0 0 0 0,-4 8-10 0,4-8 0 16,-9 3 0-16,9-3 0 0,0 0 18 0,0 0 2 15,0 0 0-15,0 0 0 0,0 0-20 0,0 0 0 16,-4-7 0-16,4-5 0 0,4 1 0 0,-4-1 0 0,5 0 0 16,-1-3 0-16,0 3 0 0,1-3 0 0,3 0 0 0,-3 3 0 15,3-3 0-15,1 3 0 0,4 4 0 0,-4-3 0 16,4 3 0-16,0 0 0 0,-4-3 0 0,4 3 0 16,4 8 0-16,-4-4 0 0,0 4 0 0,4 4 0 15,1 4 0-15,-1 0 0 0,-4-1 0 0,0 1 0 16,0 4 0-16,-4-1 0 0,4-3 0 0,-5 3 0 15,-3 1 0-15,3-4 0 0,-3 3 0 0,-5-3 0 16,0-8 10-16,0 11-2 0,-5-3 0 0,1 0 0 16,0 0 15-16,-5-5 2 0,0 5 1 0,1 0 0 15,-5 0 2-15,4-1 1 0,-4-3 0 0,0 0 0 16,0-4-13-16,-4 0-4 0,4-4 0 0,0 4 0 16,0-4 0-16,0 4-1 0,0-4 0 0,0 1 0 15,-1-1-11-15,6 0 10 0,-1 0-10 0,0-4 10 0,5 1-10 16,4-1 0-16,0-4 0 0,0 5 0 0,4-5-12 15,1 4-2-15,3 1 0 0,1-1 0 0,-5 0-2 0,10 1 0 16,-6 3 0-16,5 0 0 0,0 4 16 0,0 4 0 16,0 0-10-16,0 3 10 0,0 1 0 0,-4 4 0 15,4 3 10-15,-4-4-10 0,-5 1 0 0,0 3-9 16,1 1-1-16,-5-1 0 0,0 1 10 0,0-5 8 16,-5 1-8-16,1-1 11 0,0-3 1 0,-5 0 0 15,9-8 0-15,-9 0 0 0,1 0-12 0,-5 0 12 16,0-4-12-16,0 0 12 15,0-4-96-15,-5 5-20 0</inkml:trace>
</inkml:ink>
</file>

<file path=ppt/ink/ink3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5:38.815"/>
    </inkml:context>
    <inkml:brush xml:id="br0">
      <inkml:brushProperty name="width" value="0.1" units="cm"/>
      <inkml:brushProperty name="height" value="0.1" units="cm"/>
      <inkml:brushProperty name="color" value="#3165BB"/>
      <inkml:brushProperty name="fitToCurve" value="1"/>
    </inkml:brush>
  </inkml:definitions>
  <inkml:trace contextRef="#ctx0" brushRef="#br0">1487 170 172 0,'0'0'8'0,"0"0"1"0,13 0-9 0,0 0 0 0,-5 0 0 0,5-4 0 0,-4 0 148 0,4 0 28 16,-4-4 6-16,4 8 1 16,-5-3-210-16,1-1-41 0</inkml:trace>
  <inkml:trace contextRef="#ctx0" brushRef="#br0" timeOffset="610">3528 16 522 0,'0'0'23'0,"13"0"5"0,0 0-28 0,-4-4 0 0,4 0 0 0,-4 4-227 16</inkml:trace>
  <inkml:trace contextRef="#ctx0" brushRef="#br0" timeOffset="834">4053 19 172 0,'0'0'8'0,"0"0"1"0,0 0-9 0,0 0 0 16,0 0 0-16,0 0 0 0</inkml:trace>
</inkml:ink>
</file>

<file path=ppt/ink/ink3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5:54.252"/>
    </inkml:context>
    <inkml:brush xml:id="br0">
      <inkml:brushProperty name="width" value="0.1" units="cm"/>
      <inkml:brushProperty name="height" value="0.1" units="cm"/>
      <inkml:brushProperty name="color" value="#774931"/>
      <inkml:brushProperty name="fitToCurve" value="1"/>
    </inkml:brush>
  </inkml:definitions>
  <inkml:trace contextRef="#ctx0" brushRef="#br0">0 19 460 0,'0'0'41'0,"0"0"-33"15,13 4-8-15,0 0 0 0,-4 0 99 0,8-4 17 16,1 0 4-16,3 4 1 0,1-4-74 0,-5 0-15 16,-8 0-4-16,13 0 0 0,8 0-28 0,-13 0 0 15,1 0 0-15,3 0 0 0,1-4 0 0,4 4-12 16,-8 0 1-16,3 0 0 0,1 0 11 0,-5 0 0 0,9 0 0 15,-8 0 0-15,-5 0 0 0,8 0-8 0,1-4 8 16</inkml:trace>
  <inkml:trace contextRef="#ctx0" brushRef="#br0" timeOffset="80">815 0 403 0,'44'4'36'0,"-31"0"-36"0,-13-4 0 0,8 4 0 16,10-1 102-16,3 1 14 0,-3 0 2 0,-5 0-417 15</inkml:trace>
  <inkml:trace contextRef="#ctx0" brushRef="#br0" timeOffset="156">1153 31 838 0,'18'-4'37'0,"-5"4"8"0,0 0-36 0,0 4-9 0,0-4 0 0,4 8 0 16,0-5 22-16,1 1 2 0,-10 0 1 0,5 4-289 15,9-4-57-15</inkml:trace>
  <inkml:trace contextRef="#ctx0" brushRef="#br0" timeOffset="307">1578 85 950 0,'44'0'42'0,"-27"0"9"0,-4 0-41 0,4 0-10 16,-4-4 0-16,9 4 0 0,-5 0 33 0,1 4 5 15,-1-4 1-15,0 4 0 0,1-1-47 0,3 1-10 16,-8 0-2-16,5 0 0 16,-1-4-16-16,0 4-3 0,1 0-1 0,-1 0 0 0,-4-4 40 0,4 3 0 15,1-3 0-15,-5 0 0 0,4 4 0 0,0-4 8 16,1-4 2-16,-5 4 0 0</inkml:trace>
  <inkml:trace contextRef="#ctx0" brushRef="#br0" timeOffset="459">2280 154 727 0,'0'0'32'0,"0"0"7"0,9 0-31 0,4 0-8 0,4 0 0 0,-4 0 0 16,1 0 23-16,3 0 3 0,-4 0 1 0,4 0 0 16,1 0-1-16,-1 0 0 0,-4 0 0 0,4 4 0 15,-4 0 24-15,0 0 5 0,5 0 1 0,-5-1 0 16,0 1-7-16,0 0-1 0,4 4 0 0,-4-8 0 16,4 4-48-16,1-4 0 0,-1 0-9 0,0 0-370 15,1-4-73-15</inkml:trace>
  <inkml:trace contextRef="#ctx0" brushRef="#br0" timeOffset="531">2866 146 824 0,'13'-3'36'0,"-5"3"8"0,1 0-35 0,4 3-9 0,0-3 0 0,0 4 0 16,0-4-9-16,0 4-4 0,4-4-1 0,-4 0 0 15</inkml:trace>
  <inkml:trace contextRef="#ctx0" brushRef="#br0" timeOffset="1239">3156 146 345 0,'0'0'31'0,"0"0"-31"16,0 0 0-16,13 4 0 15,-4-4 118-15,-1 4 18 0,-8-4 3 0,13 4 1 0,-8 0-90 0,-5-4-18 16,0 0-3-16,13 4-1 0,0 0-28 0,-5 3 0 15,1-3 0-15,4-4 0 0,-13 0 0 0,9 8 0 16,4-8 0-16,-5 4 0 0,5-8 0 0,-4 4 0 16,4 0-9-16,0 0 9 0,0 0-8 0,0 0 8 15,5 0 0-15,-5-4-9 16,0 0-44-16,0 4-9 0,4-4-2 0,-4 0 0 16,0 1 4-16,4 3 0 0,1-4 0 0,3 0 0 0,1 0 60 0,4 0 0 15,-9 4 16-15,5-4-3 0,0 0 79 0,4 4 16 16,-5-3 4-16,1 3 0 0,-5 0-36 0,1-4-8 15,-1 4 0-15,0-4-1 0,-4 4-41 0,5 0-8 0,-5 0-2 16,0 0 0-16,-5 0-16 0,5 0 0 0,-4 0-13 16,4-4 5-16,0 4-4 0,0 0 0 0,0 0 0 15,0 0 0-15,0 0 12 0,0 0 0 0,0 0 0 0,0 0-8 16,0 4 8-16,0 0 14 0,-4-4-3 0,8 4-1 16,0-4-10-16,1 3-14 0,-1-3 3 0,0 0 1 31,-8-3-29-31,8 3-5 0,1 0-2 0,-1-4 0 0,-4 0 22 0,4 0 5 0,1 0 1 0,8 0 0 15,-5 4 66-15,5-4 12 0,-4 1 4 0,0-1 0 16,-1 0-30-16,1 4-6 0,0 0 0 0,-1 0-1 16,6 0-128-1,-10 0-26-15,5-4-5 0,-5 4 0 0,5 0 28 0,-1 0 7 16,-3 0 1-16,-1-4 0 0,0 4 82 0,1 0 14 0,-1-4 8 0,0 4 0 16,1 0 141-16,-1-4 29 0,5 1 6 0,-5 3 0 15,-4-4-122-15,4 4-25 0,5-4-5 0,-5 4 0 0,1-4-32 16,3 4 0-16,1-4 0 0,0 4 0 0,-1 0 0 15,-3 0-10-15,-1 4 10 0,5-4-12 0,-1 0 12 0,-3 4-8 16,-5 0 8-16,0 0-8 0,0-1 17 0,0-3 4 16,0 4 1-16,0-4 0 0,-5 8 23 0,5-4 5 15,-4 0 1-15,4 0 0 0,-4-1-35 0,4 1-8 16,0-4 0-16,-5 8 0 16,5-8-20-16,0 0-7 0,0 0-1 0,5 0 0 0,-5 0 10 15,4-4 2-15,5 4 0 0,-1-4 0 0,-3 0 16 0,3 1 0 16,1-1 0-16,0-4 0 0,-1 8 0 0,-3-4 0 15,-1 0 0-15,0 4 0 0,-4 0-10 0,1 0 10 16,-1 0-8-16,0 0 8 0,0 0 0 0,0 4 0 0,0 0 0 16,0-4 0-16,4 4-8 0,0-4 8 0,-4 0-8 15,5 0 8-15,3 0 15 0,-3 0 8 0,3 0 1 0,-3-4 1 16,3 4 55-16,-3 0 12 0,-1 0 1 16,5 0 1-16,-5 0-16 0,0 0-3 0,-4 0-1 0,0 0 0 15,0 0-37-15,0 0-7 0,0-4-2 0,0 4 0 16,0-4-38-16,-4 4-8 0,0 0-2 0,-1 0-556 15,1 0-111-15</inkml:trace>
</inkml:ink>
</file>

<file path=ppt/ink/ink3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5:52.111"/>
    </inkml:context>
    <inkml:brush xml:id="br0">
      <inkml:brushProperty name="width" value="0.1" units="cm"/>
      <inkml:brushProperty name="height" value="0.1" units="cm"/>
      <inkml:brushProperty name="color" value="#774931"/>
      <inkml:brushProperty name="fitToCurve" value="1"/>
    </inkml:brush>
  </inkml:definitions>
  <inkml:trace contextRef="#ctx0" brushRef="#br0">0 224 590 0,'0'0'26'0,"0"0"6"0,0 0-32 0,0 0 0 15,0 0 0-15,0-8 0 0,0-4 40 0,0 5 3 16,0-5 0-16,4 4 0 0,-4 8-19 0,4-3-3 15,-4-5-1-15,0 8 0 0,5-8-20 0,-5 8 8 16,0-8-8-16,0 8 0 0,0 0 0 0,0 0 8 16,0 0-8-16,0 0 0 0,0 0 0 0,0 0 0 15,8 0 0-15,-8 0 0 0,0 0 8 0,9 0-8 16,4 0 10-16,0 0-10 0,-4 0 24 0,-1 0-2 16,5 0 0-16,0 0 0 0,9 4-4 0,-5-4-1 0,-4-4 0 15,0 4 0-15,5 4-17 0,-1-4 0 0,0 4 0 16,1-4 0-16,-1 4 0 0,0 0 10 0,5-8-10 15,-5 4 8-15,1 4-8 0,3-8 8 0,-3 4-8 0,3 0 8 16,-3 0 20-16,-1-4 3 0,5 4 1 0,-1-4 0 16,1 0-18-16,-5 1-3 0,9-1-1 0,-4 0 0 15,0-4-1-15,4 4 0 0,-5 0 0 0,5 1 0 16,0 3-1-16,-4-4 0 0,0 4 0 0,-5 0 0 16,5 0-8-16,0 0 8 0,-5 4-8 0,0-1 8 15,1 1-8-15,-5 0 0 0,0-4 0 0,-5 4 0 16,5 0-30-16,0-4-11 15,0 4-3-15</inkml:trace>
  <inkml:trace contextRef="#ctx0" brushRef="#br0" timeOffset="168">1222 204 230 0,'0'0'10'0,"0"0"2"0,0 0-12 0,13 4 0 15,-4-4 0-15,-1 4 0 0,1 0 182 0,-9-4 34 16,9 0 6-16,-1 8 2 0,1-5-166 0,-9-3-33 16,9 4-6-16,4-4-336 15,-5 0-67-15</inkml:trace>
  <inkml:trace contextRef="#ctx0" brushRef="#br0" timeOffset="346">1586 224 864 0,'0'0'38'0,"0"0"8"0,0 0-37 0,13 0-9 0,0 0 0 0,-4 0 0 16,-1 0 72-16,1 0 12 0,4 0 2 0,-4 0 1 15,-1 3-59-15,1 1-11 0,-9-4-2 0,9 8-1 16,-9-8-14-16,8 4 0 0,1 4 0 0,0-1 0 31,-9-7-88-31,0 0-16 0,0 0-4 0,0 0-1 0</inkml:trace>
  <inkml:trace contextRef="#ctx0" brushRef="#br0" timeOffset="553">1885 216 403 0,'0'0'17'0,"13"0"5"16,0-4-22-16,0 4 0 0,5-4 0 0,-5 4 0 0,0-4 108 0,4 4 18 16,0 0 3-16,-4-3 1 0,5 3-76 0,-5-4-15 15,4 4-3-15,0-4-1 0,5 0-15 0,-5 0-2 16,5 0-1-16,-9 0 0 0,0-3-17 0,0 3 0 16,4 0 0-16,-4 0 0 0,5 0 9 0,-5 0-1 15,0 1-8-15,0 3 12 0,4 3-12 0,-8 1 9 16,4 0-9-16,-5 0 8 0,5 0-8 0,-4 4 0 15,0-1 0-15,4-3 0 0,-5 4 0 0,1-4-14 16,0 3 3-16,4 1 1 16,-5-4-18-16,1 4-4 0,0-8-1 0,-1 0 0 15,5 3-99-15,0-3-20 0</inkml:trace>
  <inkml:trace contextRef="#ctx0" brushRef="#br0" timeOffset="724">2856 174 288 0,'0'0'12'0,"0"0"4"0,13 0-16 0,0 0 0 0,-13 0 0 0,13-4 0 16,0 0 199-16,0 4 37 0,0 0 7 0,-4-4 1 15,4 4-161-15,4-4-33 0,-4 4-6 0,0 0-2 16,0 0-24-16,0 0-5 0,0 0-1 0,0 0 0 16,0 0-25-16,0-4-6 0,0 0-1 0,0 4-372 15,0 0-74-15</inkml:trace>
  <inkml:trace contextRef="#ctx0" brushRef="#br0" timeOffset="893">3350 170 817 0,'0'0'36'0,"13"0"8"0,-4 4-36 0,4-4-8 0,0 0 0 0,0 0 0 0,0 0 44 0,4 0 6 16,1-4 2-16,-1 4 0 0,5-4-36 0,-9 0-6 16,-5 0-2-16,5 4 0 0,5-4 0 0,-5 0 0 15,0 4 0-15,-5-3 0 0,5 3-8 0,0 0 0 16,0-4 0-16,0 4 0 15,-4 0-30-15,4-4-8 0,0 4-2 0,0-4 0 0,0 0 13 16,0 4 3-16</inkml:trace>
  <inkml:trace contextRef="#ctx0" brushRef="#br0" timeOffset="1038">3892 85 403 0,'0'0'36'0,"9"0"-36"16,0 0 0-16,4 4 0 0,0-4 171 0,0 4 27 16,0-4 6-16,0 0 0 0,4 3-146 0,-4-3-30 0,0 4-5 0,4-4-2 15,-4 0-21-15,5-4 0 0,-1 1 0 0,0-1 0 16,1 0-17-16,-1 0-2 0,0 0 0 0,-4 0 0 15,5 0 19-15,-1 1 0 0,0-1 0 0,1 0 0 16,-1 4 9-16,-4-4-1 0,0 4 0 0,0 0-526 16</inkml:trace>
  <inkml:trace contextRef="#ctx0" brushRef="#br0" timeOffset="1179">4490 120 403 0,'0'0'36'0,"0"0"-36"0,0 0 0 0,13 3 0 15,0-3 109-15,0 0 15 0,0-3 4 0,0 3 0 16,0 0-84-16,0 0-17 0,-4 0-3 0,4 0-1 16,0 0 9-16,-4 0 3 0,-9 0 0 0,8 3 0 0,-8-3-35 0,13 0 0 15,-4 0 0-15</inkml:trace>
  <inkml:trace contextRef="#ctx0" brushRef="#br0" timeOffset="1334">4898 66 943 0,'0'0'41'0,"0"0"10"0,13 0-41 0,0 0-10 15,-13 0 0-15,13 0 0 0,4 0 52 0,-4-4 9 16,5 4 2-16,-5-4 0 0,4 4-43 0,-4 0-8 16,4-4-1-16,1 4-1 0,-1 0-24 0,0-4-5 15,1 0-1-15,-1 4 0 16,0 0-12-16,-4 0-4 0,5-3 0 0,-5 3 0 0,0 0 28 0,4 0 8 16,-4 0 0-16,4 0-449 0</inkml:trace>
  <inkml:trace contextRef="#ctx0" brushRef="#br0" timeOffset="1442">5578 54 576 0,'22'0'25'0,"-9"0"6"0,-4 0-31 0,8 0 0 0,0 0 0 0,5 0 0 15,-5 0 86-15,1 0 11 0,-1 0 3 0,0 0-456 16</inkml:trace>
  <inkml:trace contextRef="#ctx0" brushRef="#br0" timeOffset="1518">6021 31 687 0,'17'0'30'0,"-17"0"7"0,13 4-29 0,0-4-8 0,4 4 0 0,-4-4-304 16</inkml:trace>
  <inkml:trace contextRef="#ctx0" brushRef="#br0" timeOffset="1569">6324 43 288 0,'22'0'25'0,"-14"0"-25"0</inkml:trace>
  <inkml:trace contextRef="#ctx0" brushRef="#br0" timeOffset="1711">6775 89 230 0,'0'0'20'0,"8"-4"-20"15,1 0 0-15,0 4 0 0,4 0 224 0,0-4 40 16,0 4 8-16,-5-4 1 0,1 4-237 0,4 0-47 16,-4 0-9-16,-1 0-498 0</inkml:trace>
  <inkml:trace contextRef="#ctx0" brushRef="#br0" timeOffset="1930">7369 0 982 0,'17'4'44'0,"-8"0"8"0,4-4-41 0,0 4-11 0,0 0 0 0,0 3 0 16,4-7 16-16,-4 4 0 0,4 0 1 0,-4 0 0 15,5 0-31-15,-5 0-6 0,-5-4-2 0,10 0 0 31,-1 3-61-31,0-3-12 0,-4 0-2 0,5 0-1 0,3 4 21 0,1-4 4 16,0-4 1-16,-1 4 0 0,-3 0 72 0,3 0 0 0,1 0 0 0,-5 0 14 16,5 0-5-16,-5 0-1 0,5 4 0 0,0-4 0 15,-5 0-8-15,5 0 0 0,-5 4 0 0</inkml:trace>
</inkml:ink>
</file>

<file path=ppt/ink/ink3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5:56.498"/>
    </inkml:context>
    <inkml:brush xml:id="br0">
      <inkml:brushProperty name="width" value="0.1" units="cm"/>
      <inkml:brushProperty name="height" value="0.1" units="cm"/>
      <inkml:brushProperty name="color" value="#774931"/>
      <inkml:brushProperty name="fitToCurve" value="1"/>
    </inkml:brush>
  </inkml:definitions>
  <inkml:trace contextRef="#ctx0" brushRef="#br0">0 0 172 0,'0'0'16'0,"0"0"-16"0,0 0 0 0,0 0 0 0,0 0 128 0,0 0 24 16,0 0 4-16,0 0 0 0,0 0-96 0,0 0-20 16,0 0-4-16,13 4-1 0,-13-4 9 0,9 7 3 15,0-3 0-15,4-4 0 0,0 4-14 0,0-4-2 16,-5 0-1-16,1 0 0 0,8-4-20 0,-4 4-10 15,5 4 10-15,-5-4-350 16,4 0-71-16</inkml:trace>
  <inkml:trace contextRef="#ctx0" brushRef="#br0" timeOffset="171">876 23 576 0,'0'0'51'0,"13"0"-41"0,4 0-10 0,1 0 0 16,-1 0 116-16,0 0 22 0,1 0 4 0,-5 4 1 15,4-4-78-15,-4 4-15 0,0 0-3 0,4-1-1 16,-4 1-32-16,0-4-6 0,5 0-8 0,-5 4 11 16,0 0-11-16,-5 0 0 0,1 0 0 0,4-4 8 15,-4 4-8-15,-1-1-11 0</inkml:trace>
  <inkml:trace contextRef="#ctx0" brushRef="#br0" timeOffset="486">1695 104 1209 0,'22'0'108'0,"-9"0"-87"0,0-4-21 0,4 4 0 16,1 0 52-16,3 0 5 0,-3 0 2 0,-1 0 0 0,5-4-13 0,-5 4-2 15,5-4-1-15,-1 4 0 0,-3-3-30 0,-1 3-5 16,0-4-8-16,5 4 11 16,-5 0-71-16,5 0-13 0,0-4-3 0,-1 4-1 15,-3 0 13-15,3 0 4 0,-3-4 0 0,3 4 0 16,1 0 25-16,4 0 6 0,-9 4 1 0,9-4 0 0,-4 4 28 0,0 0-9 15,-5-1 9-15,0 1 0 0,5 0 0 0,-5 0 0 16,5 0 0-16,-5 0 0 16,5 0-33-16,0-1-2 0,-1-3 0 0,-3 0 0 15,3 0 7-15,1 0 2 0,4 0 0 0,-4 0 0 0,-1-3 26 0,1 3 0 0,4-4 0 16,0 4 8-16,-4 0 2 0,4 4 1 0,0-1 0 16,0-3 0-16,0 0-11 0,0 0 0 0,-4 0 0 0,-1 0 0 15,1 4 0-15,0-4 0 0,-1 0 0 0,-3 0 0 16,3 0 0-16,-3 0 0 0,-1-4 0 0</inkml:trace>
  <inkml:trace contextRef="#ctx0" brushRef="#br0" timeOffset="661">3247 131 460 0,'17'4'20'0,"-4"0"5"0,0-4-25 0,0 3 0 0,0 1 0 0,5 0 0 16,-5 0 112-16,4 0 18 0,0-4 3 0,1 4 1 16,-5-8-104-16,8 4-21 0,-3 0-9 0,-1-4 8 15,5 4-30-15,-1-4-6 0,-3 0-2 0,3 4 0 16,1 0 17-16,-5 0 3 0,5-4 1 0,-5 4 0 15,-4-3 26-15,5-1 6 0,-1 4 1 0,1-4 0 0,-5 4-24 16,4-4 0-16,-4 4 0 0,4 0 0 0,1 0-10 0,-1-4-6 16,-4 0-2-16,4 4-239 15,1-7-48-15</inkml:trace>
  <inkml:trace contextRef="#ctx0" brushRef="#br0" timeOffset="740">4105 31 115 0,'0'0'10'0,"0"0"-10"15,18 4 0-15,-5 3 0 0,-5-3 172 0,5 0 33 16,-4 0 7-16,0 4 0 0,4-5-159 0,-5 1-32 15,-8-4-6-15</inkml:trace>
  <inkml:trace contextRef="#ctx0" brushRef="#br0" timeOffset="821">4292 73 403 0,'0'0'17'0,"0"0"5"0,0 0-22 0,0 0 0 15,0 0 0-15,13 0 0 0,0 4 168 0,-13-4 30 0,13 4 6 16,-5 4 0-16,1-5-166 0,-9-3-38 0,13 8 0 0,-4 0 0 16</inkml:trace>
  <inkml:trace contextRef="#ctx0" brushRef="#br0" timeOffset="1005">4734 69 460 0,'17'4'41'0,"-4"-4"-33"0,-4 0-8 0,4 4 0 15,0-4 76-15,0 0 14 0,4 0 2 0,1 0 1 16,-1 0-74-16,0 4-19 0,1-4 0 0,-5 0 0 16,4 0 31-16,0 4 2 0,-4-4 1 0,5 0 0 15,-5 0 44-15,4 0 9 0,-8 4 1 0,4-1 1 16,0-3-21-16,0 4-4 0,0-4 0 0,-5 4-1 15,5 0-51-15,-4 0-12 0,-9-4 0 0,13 0-648 16</inkml:trace>
  <inkml:trace contextRef="#ctx0" brushRef="#br0" timeOffset="1147">5375 89 291 0,'13'3'12'0,"-4"1"4"0,-5-4-16 0,9 0 0 15,-8 0 0-15,8 4 0 0,-5-4 15 0,5 0-1 16,0 0 0-16,0 0 0 0,-4 0-14 0,4 0 8 15,-4 0-8-15,4 4 0 0,-5-4 80 0,5 4 11 16,-4 0 1-16,4 0 1 0,0-1-31 0,-4 1-6 16,-1 0-2-16</inkml:trace>
  <inkml:trace contextRef="#ctx0" brushRef="#br0" timeOffset="1272">5826 139 1252 0,'0'0'28'0,"5"0"5"0,8 0 2 0,0 0 0 0,-5 0-35 0,1 0 0 0,4 0 0 0,0 0 0 15,0 0 19-15,-4 3-3 0,4 1-1 0,0-4 0 32,0 0-34-32,0 4-6 0,4-4-2 0,-4-4-527 0</inkml:trace>
  <inkml:trace contextRef="#ctx0" brushRef="#br0" timeOffset="1381">6416 100 403 0,'0'0'36'0,"13"4"-36"0,0 0 0 0,0-4 0 15,4 0 92-15,0 0 11 0,-4 0 2 0,5 0-288 16,3-4-57-16</inkml:trace>
  <inkml:trace contextRef="#ctx0" brushRef="#br0" timeOffset="1436">6754 73 172 0,'0'0'16'0,"8"4"-16"15,14 0 0-15,-4-4 0 0,-1 8 110 0,0-5 19 16,5 1 4-16,0 0-344 16</inkml:trace>
  <inkml:trace contextRef="#ctx0" brushRef="#br0" timeOffset="1561">7231 119 460 0,'13'0'41'0,"0"0"-33"16,4-3-8-16,0 3 0 0,-4 0 124 0,5 0 24 16,3-4 4-16,-3 8 0 0,3-1-113 0,-8-3-23 15,0 4-5-15,5 0-1 0,-1-4-10 0,0 0 0 16,1 0-10-16,3-4-298 16,1 0-60-16</inkml:trace>
  <inkml:trace contextRef="#ctx0" brushRef="#br0" timeOffset="1755">7903 73 723 0,'21'0'32'0,"-8"0"7"0,-13 0-31 0,13 0-8 0,5 4 0 0,-1-4 0 16,0 0 47-16,5 0 8 0,-9 0 1 0,4-4 1 15,-4 4-35-15,5-4-7 0,-1 0-2 0,5 1 0 16,-5-1 3-16,5 0 1 0,-5 4 0 0,5-4 0 16,-5 4 53-16,0 0 10 0,-4 0 3 0,5 4 0 15,-5 0-54-15,4 0-10 0,-4 3-3 0,-4-3 0 16,4 8-16-16,-5-5 0 0,5-3 0 0,0 0 0 15,0 0-57-15,0 0-15 16,0-4-4-16,5 4 0 0</inkml:trace>
  <inkml:trace contextRef="#ctx0" brushRef="#br0" timeOffset="2940">8561 104 766 0,'44'0'34'0,"-27"0"7"0,-4 0-33 0,0 0-8 0,9 0 0 0,4 4 0 0,-5-4 44 0,1 4 8 16,4 0 0-16,-4-1 1 0,4-3-30 0,0 4-7 16,-9-4 0-16,5 4-1 0,8 0-15 0,-8 0 0 15,-9-4-12-15,4 4 12 0,5-4 0 0,-5 0 0 16,1 0 0-16,-1 0 0 0,-8 0 0 0,8 0 0 15,5 0 0-15,-5 0 0 0,-4 0 0 0,0 0 0 16,9 0 0-16,-1 0 0 0,5 3 0 0,-8-3 0 16,3 0 0-16,-3 0 0 15,3 0-42-15,1 0-2 0,-5-3 0 0,5 3 0 0,4 0 16 0,-4 0 4 16,-9 0 0-16,0 0 0 0,8 0 75 0,-3 0 15 16,-5 0 3-16,0 3 1 0,-5 1-17 0,5 0-3 15,5-4-1-15,-5 4 0 0,-5 0-41 0,5-4-8 0,9 0 0 16,0 0 0-1,-9 0-42-15,4-4-6 0,0 4 0 0,1 0-1 0,3-4 28 0,-3 4 5 0,-1 0 2 0,0 0 0 16,5 0 58-16,-5 4 11 0,-8-4 2 0,8 4 1 16,5-4 0-16,-5 4 0 0,-4-4 0 0,0 0 0 15,5 0-30-15,3-4-7 0,-3 4-1 0,-1 0 0 16,-4-4-12-16,5 0-8 0,8 0 8 0,-9 0-8 16,-4 1 0-16,0-1 0 0,13 0 0 0,-4 0 0 15,-9-4 0-15,8 8 8 0,5-3-8 0,0-1 0 16,0 4 11-16,0 0-3 0,0 4 0 0,0-4 0 15,-4 3-8-15,0-3 0 0,-5 4 0 0,0 0 8 16,5-4-25-16,-5 0-6 0,1 0-1 0,-1 0 0 16,-4-4-54-16,4 0-11 15,1 1-3-15,-5-1 0 0,4 0 5 0,-4 0 1 0,4 0 0 16,1 0 0-16,-1 0 69 0,-4 4 17 0,4 0 0 0,-4 0 0 0,0 0 32 0,-4 0 9 16,4 8 3-16,0-4 0 0,-13-4-8 0,13 4 0 15,-13-4-1-15,9 8 0 0,4-1-11 0,-5-3-3 16,-8-4 0-16,18 4 0 0,-5 0 15 0,0 0 4 15,0-4 0-15,0 0 0 0,4 0-16 0,0 0-4 16,-4 0 0-16,5 0 0 0,-1 0-20 0,5 0 0 16,-1-4 0-16,-3 4 0 15,4 0-22-15,-5 0-9 0,0 0-1 0,1 0-1 16,3 4-24-16,-3-4-5 0,-1 0-1 0,0 0 0 0,1 0 31 16,-1 0 7-16,0 0 1 0,1 0 0 0,-1 0 24 0,5 0 9 15,-5 0 0-15,0 0 0 0,1 0-9 0,3-4 8 0,-3 4-8 16,3-4 8-1,5 4-116-15,0 0-24 0,0 0-5 0,-4 0-1 16,0 0 86-16,-1 0 16 0,-3-4 4 0,3 4 1 0,1 0 118 0,-5 0 23 0,5 0 5 0,-5 0 1 16,1 4 9-16,3-4 3 0,-3 4 0 0,-1-4 0 15,-4 4-68-15,4-4-12 0,-4 0-4 0,0 0 0 16,5 3-28-16,-5-3-7 0,0-3-1 0,4 3 0 16,0 0-8-16,-4 0 0 0,5 0 0 0,3 0 0 15,1 0 12-15,0 0 0 0,-1 0 0 0,1 0 0 16,4 0-12-16,-4-4 0 0,4 4 0 0,0-4 0 15,-4 4 0-15,-1 0 0 0,-3 0 0 0,3-4 0 16,5 4 12-16,0 0 0 0,-4 0 0 0,0 0 0 16,-1 0-12-16,5 0 0 0,0 0 9 0,0 0-9 15,-4 0 8-15,4 0-8 0,-4-4 8 0,4 4-8 16,-5-4 0-16,5 4 0 0,-4-3 0 0,0-1 8 0,-1 0-23 16,5 0-4-16,-8 0-1 0,8 0 0 0,-5 0 20 0,1 1 0 15,0-1-8-15,-1 4 8 0,1 0-8 0,0 4 8 16,-1-4-12-16,-3 0 12 0,-1 3 0 0,-4 1 0 15,9 0 0-15,-9-4 0 0,4 8 0 0,-4-4 0 16,4 0 0-16,1-1 0 0,-1 5 0 0,0-8 0 16,1 4 0-16,-1-4 0 0,0 4 8 0,1-4-8 15,-1 4 0-15,0-4 0 0,1 0 0 0,-1 3 0 16,-4-3 0-16,5 0 0 0,-1 0 0 0,0 0 0 16,1-3 0-16,-1 3 0 0,0 0 0 0,1-4-10 15,-1 0 0-15,5 0 0 0,-5 4-5 0,0 0-1 0,5 0 0 16,0 0 0-16,-5 0 16 0,0 0 0 0,1 0 0 15,-1 0 0-15,-4 4 0 0,4 0 0 0,1 0 0 0,-5-4 0 16,4 0 0-16,-4 0 0 0,0 0 0 0,9-4 0 31,-5 4-29-31,9-4-10 0,-4 0-1 0,-1 0-1 16,5 0-9-16,-4 4-2 0,4-7 0 0,0 3 0 0,0 0 52 0,0 0 0 0,0 4 0 0,-4 0 9 16,-5 0 45-16,5 0 9 0,-5 0 1 0,5 0 1 15,-5 4-20-15,0 0-4 0,1 0-1 0,-1 0 0 16,-4-1-28-16,4-3-12 0,1 4 8 0,-1 0-8 15,0-4 0-15,1 0 0 0,3 0-14 0,-3 0 5 16,-1 0-7-16,-4 0-2 0,5-4 0 0,-10 4 0 16,-8 0 27-16,13-4 6 0,-4 4 1 0,0 0 0 15,-1-3 4-15,5 3 2 0,-13 0 0 0,9-4 0 16,-9 4-42-16,13 0-8 0,4-4-1 16</inkml:trace>
  <inkml:trace contextRef="#ctx0" brushRef="#br0" timeOffset="3076">14331 104 1029 0,'0'0'45'0,"0"0"11"0,0 0-45 0,13 0-11 16,0 0 0-16,0 0 0 0,-4-4 44 0,4 4 6 16,-5 0 2-16,1 0 0 0,0 0-41 0,4 0-11 15,-5-4 0-15,1 4 0 0,-9 0 0 0,0 0-8 16,0 0 0-16,0 0 0 0,0 0-5 0,0 0-1 16,0 0 0-16,9 4-330 15,-9-4-67-15</inkml:trace>
  <inkml:trace contextRef="#ctx0" brushRef="#br0" timeOffset="3142">14535 108 1209 0,'0'0'53'0,"0"0"12"0,0 0-52 0,0 0-13 0,0 0 0 0</inkml:trace>
</inkml:ink>
</file>

<file path=ppt/ink/ink3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6:03.962"/>
    </inkml:context>
    <inkml:brush xml:id="br0">
      <inkml:brushProperty name="width" value="0.1" units="cm"/>
      <inkml:brushProperty name="height" value="0.1" units="cm"/>
      <inkml:brushProperty name="color" value="#3165BB"/>
      <inkml:brushProperty name="fitToCurve" value="1"/>
    </inkml:brush>
  </inkml:definitions>
  <inkml:trace contextRef="#ctx0" brushRef="#br0">0 31 288 0,'0'0'25'0,"0"0"-25"0,0 0 0 0,0 0 0 0,0 0 90 0,0 0 13 16,0 0 2-16,0 0 1 0,17-4-70 0,-17 4-13 15,9 0-3-15,-9 0-1 0,9-7 9 0,-1 3 3 16,-8 4 0-16,0 0 0 0,0 0 17 0,9-4 3 16,0-4 1-16,-9 8 0 0,0 0-12 0,0 0-1 15,0 0-1-15,0 0 0 0,0 0-22 0,0 0-5 16,0 0-1-16,0 0 0 0,0 0-10 0,0 0 8 16,0 0-8-16,0 0 8 0,0 0-8 0,4-4 0 0,-4 4 0 15,0 0 0-15,0 0 0 0,0 0 0 0,0 0 0 0,0 0 0 16,0 0 0-16,0 0 0 0,0 0 0 15,0 0 8-15,9 0-8 0,-9 0 0 0,0 0 0 16,8 4 0-16,-8-4 0 0,0 0 0 0,0 0 0 0,0 0 0 16,9 4 0-16,-9-4 0 0,0 0 0 0,0 0-11 15,0 0 11-15,0 0 0 0,0 0 0 0,0 0 0 16,0 0 0-16,9 0 0 0,-1 0 0 0,-8 0 0 16,0 0 0-16,9 4 0 0,-9-4 0 0,13 0-363 15,-13 0-70-15</inkml:trace>
</inkml:ink>
</file>

<file path=ppt/ink/ink3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6:07.183"/>
    </inkml:context>
    <inkml:brush xml:id="br0">
      <inkml:brushProperty name="width" value="0.1" units="cm"/>
      <inkml:brushProperty name="height" value="0.1" units="cm"/>
      <inkml:brushProperty name="color" value="#3165BB"/>
      <inkml:brushProperty name="fitToCurve" value="1"/>
    </inkml:brush>
  </inkml:definitions>
  <inkml:trace contextRef="#ctx0" brushRef="#br0">0 1187 403 0,'0'0'36'0,"0"0"-36"0,0 0 0 0,13 0 0 0,-4 4 86 0,-9-4 10 16,13 3 3-16,-13-3 0 0,9 4-74 0,-9-4-14 16,8 8-3-16,-8-8-8 0,9 8 8 0,-9-8-8 15,9 11 0-15,-1-3 0 0,-8-8 0 0,9 4 0 16,-9-4 0-16,13 0 0 0,0 0 0 0,0 0 0 15,0-4-10-15,-4 0 10 0,4 0-27 0,-5 0 3 16,5 4 0-16,0-3 0 0,0 3 54 0,-4-4 11 16,4 4 3-16,0 0 0 0,0 0-2 0,0 0 0 15,0 0 0-15,0 0 0 0,-4 4-29 0,4-4-5 16,4 0-8-16,-4 0 11 0,5 3-11 0,-5-3 0 16,0 0 0-16,-5 0 0 0,-3 0 0 0,3 0 8 15,-3 4-8-15,3-4 8 0,5 0-8 0,0 0-17 0,-4 4 4 0,4-4 1 16,4 4 40-16,-4 0 8 0,-4 0 1 0,4-4 1 15,0 4-5-15,0-1-1 0,0-3 0 0,-4 4 0 16,-9-4-32-16,13 0 0 0,-13 0 0 0,13 4 0 16,0 0 8-16,-13-4-8 0,13 4 0 0,-13-4 0 15,8 4 0-15,5-4 0 0,0 0 8 0,0 0-8 16,-4 4 0-16,4-4 8 0,0-4-8 0,-4 0 0 16,4 0 0-16,-5 4 0 0,5-4 0 0,0 0 0 15,0 0 16-15,0-3-3 0,0 3-1 0,0 0 0 16,5-4 23-16,-5 8 4 0,0-4 1 0,0 1 0 15,4-1-26-15,-4 0-5 0,0 0-1 0,4 0 0 16,-4 0-8-16,5 4 0 0,-1-4 0 0,0 1 0 16,-4-1 0-16,5-4-11 0,-10 4 3 0,10 0 0 15,-1 0 8-15,-4 4 8 0,4-3-8 0,1-1 11 0,-1 4-11 16,0 0 0-16,-4 0 0 0,5 4 0 0,-5-1 8 16,0 1 0-16,-5 0 0 0,1 0 0 0,4 4-8 15,-4-1 0-15,-9-7 0 0,0 0 0 0,0 0 0 0,13 8 0 16,-13-8 0-16,13 4 0 0,0 4 0 0,-13-8 0 15,13 0 0-15,0 4 0 0,0-1 0 0,-13-3 0 16,9 4 0-16,-1-4 0 0,5 0 0 0,-4 4 0 16,4-4 0-16,-4 0 0 0,-9 0 20 0,13 0 0 15,0 4-1-15,-5-4 0 0,5 0-29 0,-13 0-6 16,9 4 0-16,0-4-1 0,-9 0 17 0,13 4 0 16,-5-4 0-16,1 0 0 0,0 0 0 0,4 0 0 0,-5 0 8 15,1 0-8-15,-9 0 0 0,9 0 0 16,-1 4 0-16,5-4 0 0,-4 3 11 0,0-3-1 0,-1 0 0 15,1 4 0-15,4-4-10 0,0 0-17 0,-4 0 4 0,-1 0 1 16,5 0 12-16,0 0 0 0,-4 0 0 0,0 0 0 16,4 0 0-16,0 0 0 0,-5 0 0 0,1 0 10 15,-9 0-10-15,0 0 0 0,13 0 0 0,-4 0 8 16,4 0-8-16,-5 0 8 0,1 0-8 0,4 0 8 16,-4 0-8-16,-1 0 0 0,1 4 0 0,4-4 0 15,0 0 0-15,-4 0 0 0,-1 0 0 0,5 0 0 16,0 0 0-16,-4 0 0 0,0 0 0 0,4 0 8 15,-5 0-8-15,5 0 8 0,-4 0-8 0,4 0 8 16,0 0-8-16,0-4 8 0,-4 0-8 0,4 1 8 16,0-1-8-16,-5-4 0 0,5 8 0 0,-4-4 0 15,0 0 9-15,-1 4 0 0,-8 0 0 0,9 0 0 16,-9 0-9-16,13 0 12 0,-13 0-12 0,9 0 12 0,4 0-12 16,0 0 0-16,-5 0 0 0,1 0 0 0,0 0 0 15,4 0 8-15,-13 0-8 0,13 0 8 0,-5 0-8 0,5 0 0 16,-4 0 0-16,0-4 0 0,4 4 0 0,0-7 0 15,-5 7 0-15,1-4 0 0,4 0 0 0,-4 4 0 16,4 0-9-16,4-4 9 0,-8 4 0 0,4 4 0 16,0 0 11-16,0 0-11 0,0-4 0 0,0 4 0 15,0-1 0-15,-4 1 0 0,4 0 8 0,-5 0-8 16,1 4 0-16,0-4 0 0,-1-1 0 0,1 1 0 16,4-4-12-16,-4 0 3 0,4 0 9 0,0 0 0 15,0-4 0-15,0 4 0 0,0 4 0 0,0-4 0 0,4 0 0 16,-4 0-8-16,0 0 8 0,4 0 0 0,-4-4 0 15,5 4 0-15,-5 0 0 0,0 0 0 0,4 0 0 16,-4 0 0-16,0 0 0 0,-4 4 0 0,-9-4 0 16,17 0 0-16,-4 4 0 0,0 0 0 0,0 0 0 0,0-4 0 15,0 4 0-15,0-4 0 0,0 0 0 0,0-4-8 16,4 4 8-16,-4-4 0 0,0 0 0 0,0 4 0 16,5 0 0-16,-1 0 0 0,0-4 0 15,1 4 0-15,-1 0 0 0,-4-4 0 0,4 4 0 0,1-3 0 16,-1-1 0-16,-4 4 0 0,-4 4 0 0,4-4 0 15,0-4 0-15,0 4 0 0,0 0 8 0,-5 0-8 16,10-8 0-16,-5 8 0 0,4-4 0 0,-4 0 0 16,9 4 0-16,-5-4 0 0,-4 1 0 0,4-1 0 15,-4 4 0-15,5 0 0 0,-5-4 0 0,0 4 0 16,0 4 0-16,4-4 0 0,-4 4 0 0,-4-1-8 16,4 1 8-16,0 4 0 0,-4-8 0 0,4 4 0 0,0 0 0 15,0-4 0-15,4 0 0 0,-4 0 0 0,4 4 0 0,1-4 8 16,-5-4-8-16,4 4 0 0,0-4 0 0,1 0 0 15,-1 0 0-15,0 0 0 0,5-3 0 0,-5 3 0 16,5 0 0-16,-5 0 0 0,1 0 13 0,-1 0-1 16,0 0-1-16,1 4 0 0,-1 4 1 0,5-4 1 15,-5 0 0-15,0 4 0 0,5-4-13 0,-5 4 0 16,1-4 0-16,3 4 0 0,-3-4 0 0,3-4 0 16,1 4 0-16,-5-4 0 0,5 4 0 0,0-4 0 15,-5 0 0-15,0 1 0 0,5 3 0 0,-5-4 0 16,1 4 0-16,3 4 0 0,-3-4 0 0,-1 3 0 0,0 1 0 15,-4 0 0-15,5 0 0 0,-1 0 0 0,0-4 0 16,-4 4 0-16,0 0 0 0,5 3 0 16,-1-3 0-16,0 0 0 0,-4 0 0 0,5-4 0 0,-5 4 0 0,0-4 0 15,4 0 0-15,1 0 0 0,-1-4 0 0,0 4 0 16,5-4-12-16,0 4 2 0,-1 0 0 0,-3-4 0 16,-1 4 10-16,0 0 14 0,5 0-3 0,-5 4-1 15,1 0-10-15,-1 0 0 0,-4-4 0 0,4 4 0 16,-4-1 0-16,0 1 0 0,0 0 0 0,5 0 0 15,-5 4 0-15,0-4 0 0,4-1 0 0,-4 1 0 16,0 0 0-16,4 0 0 0,-4-8 0 0,9 0 0 16,0 4 0-16,-5-4 0 0,0 1 0 0,5 3 0 15,0 0 0-15,-1-4 0 0,-3 0 0 0,-1 0 0 16,0 4 0-16,1 0 0 0,3-4 0 0,-3 4 8 16,-1 0-8-16,5 0 0 0,-1 0 0 0,1 0-11 0,0 4 11 15,-5-4 0-15,0-4 0 0,1 4 0 0,-1 4 0 0,5-4 0 16,-5-4 0-16,5 4 0 0,-5 0 0 0,0-4-12 15,-4 4 2-15,5 0 0 0,4 0 10 0,-9 0 14 16,4-4-3-16,0 4-1 0,-4 0-10 0,5 0 0 16,-1 0 0-16,-4 0 0 0,4 0 0 0,5-3 0 15,-5 3 0-15,1 0 0 0,-1 0 0 0,5 0 0 16,-1 3 0-16,-3-3 8 0,-1 4-8 0,0-4 0 16,5 0 0-16,4-4 0 0,-4 1 0 0,-1-1 0 15,5 4 0-15,-4-8 0 0,4 8 0 0,-4-4 0 16,4 0 0-16,-5 0 0 0,1 1 0 0,0 3 0 15,-1-4 0-15,-3 4 0 0,3 0 0 0,-3 0 0 0,3 0 0 16,-3 0 0-16,-5 0 0 0,8 4 0 0,-3-8 0 16,-1 8 0-16,-4-4 0 0,4 0 0 0,5 0 0 0,-5 0 0 15,5 3 0-15,0-3 0 0,-1-3 0 0,5-1 0 16,0 4 0-16,-4-4 0 0,0 0 0 0,-1 0 0 16,6-4 0-16,-1 8 0 0,0 0 0 0,-5-3 0 15,5 3 0-15,-4 0 0 0,0 3 0 0,-1 1 0 16,-3-4 0-16,3 4 0 0,-3 4 0 0,-1-4 0 15,0 3 0-15,5-3 0 0,-5 4 0 0,-4-4 8 16,5 0-8-16,-1-4 0 0,5 4 0 0,-1-4 0 16,-3 0 0-16,3-4 0 0,1 4 0 0,4 0 0 15,-4-4 0-15,4 0 0 0,-5 4-9 0,5 0 9 16,-4-4-13-16,0 0 1 0,-1 4 0 0,1-4 0 16,4 1 20-16,-4 3 5 0,-1 0 1 0,1 0 0 0,0 0-14 15,-1 0 0-15,1 3 0 0,0-3 0 0,-1 0 0 16,1 0 0-16,0 0 0 0,-5 0 0 0,5 0 0 0,-1 0 0 15,1-3 8-15,0-1-8 0,-5 4 0 0,9-4 0 16,-4 0 0-16,4 0 0 0,-4 0 0 0,4 0 0 16,0 4 0-16,-5 0 0 0,1-3 0 0,4-1 0 15,0 0 0-15,0 4 0 0,0 0 0 0,0 4 0 16,-4-4-8-16,4 4 8 0,-5-1 0 0,1-3 0 16,-5 4 0-16,5 4 0 0,-5-4 0 0,5 0 0 15,-5-4 0-15,5 0 0 0,0 0 0 0,-1 0 0 16,-3 0 0-16,3 0 0 0,5-4 0 0,0 0-12 15,0 4 3-15,-4-4 0 0,0 4 9 0,-1 0 0 0,10 0 0 16,-10 0-8-16,-3 0 8 0,3 4 11 0,5-4-3 16,0 0 0-16,-8 4-8 0,-1 0 0 0,0 0 0 15,9-1 0-15,-4 1 0 0,0-4 0 0,-1 4 0 0,1 0 8 16,9-4-8-16,-1 0 0 0,-13 0 0 0,9 0 0 16,0 0 0-16,-4 0-11 0,4 0 3 0,-4-4 0 15,-5 4 8-15,5 0 0 0,8-4 0 0,-4 4 0 16,-9 4 0-16,9-4 0 0,5 0 0 0,-5 0 0 15,-5 4 0-15,1-4 8 0,4 4-8 0,0-4 11 16,4 0-11-16,1 0 0 0,-1-4 0 0,5 0 8 16,4 0-8-16,-5 4 0 0,-3-7 0 0,-5 3 0 15,8 4 0-15,-8 0-11 0,0-4 3 0,0 4 0 16,0-4 8-16,-4 4 0 0,4 0 0 0,0 0 0 16,-4 0 0-16,-1 0 0 0,10 0 0 0,-9 0 0 15,-1 0 0-15,1 0 0 0,8 0 0 0,1 4 0 0,-5-4 9 16,0 0-9-16,4 0 12 0,0-4-12 0,5 8 0 15,-5-4 0-15,1-4 0 0,-1 4 0 0,0 0 0 0,-4 0 0 16,5-4 0-16,-5 4 0 0,0 0 0 0,4-4 0 16,-4 4 0-16,0 0-12 0,0 0 12 0,4 0 0 15,1-4 0-15,-5 4 0 0,4-3 0 0,-4 3 0 16,9-4 0-16,-5 4 0 0,0 0 0 0,1-4 0 16,-5 0 0-16,4 0 10 0,0 4-10 0,-4-4 0 15,5 0 0-15,-5 4 8 0,0-3-8 0,0 3 0 16,0 0-12-16,0-4 12 0,0 4 0 0,-4 4 0 15,4-4 0-15,0 0 0 0,0 0 0 0,0 0 0 16,0 0 0-16,0 0 0 0,0 0 0 0,-5 0 0 0,1 0 0 16,0 0 0-16,-1 3 0 0,5 1 0 0,-4-4 0 0,8 4 0 15,-8-4 0-15,4 0 0 0,0 0 0 0,-4 0 0 16,4 4 8-16,0-4-8 0,-5 4 0 0,1-4 8 16,0 4-8-16,4-4 0 0,-5 0 0 0,1 0 0 15,0 0 0-15,-1 0-11 0,1 0 11 0,4 4-12 16,-4-4 12-16,-1 0 0 0,1 0 0 0,4 0 0 15,0 3 0-15,-4 1 0 0,4-4 0 0,0 4 0 16,0-4 0-16,4 4 8 0,-8-8-8 0,4 4 11 16,0 0-11-16,0-4 0 0,4 4 0 0,-4 0 0 15,5 0 0-15,-5 0 0 0,4 0 0 0,-4-4 0 16,0 4 0-16,0 0 0 0,0 0-12 0,-4 0 12 16,4 8 0-16,-5-4 0 0,5 0 0 0,-4 4 0 15,4-1 0-15,-4 1 0 0,-1-4 0 0,1 0 0 16,4 0 0-16,-4-4 0 0,-5 3 0 0,5 1 0 0,-1-4 0 15,1 4 0-15,0-4 0 0,-1 0 0 0,5 0 0 16,-4 0-14-16,4 0 5 0,0 0 1 0,-4 0 8 0,4 0 0 16,0 0 0-16,-4 0 0 0,-1 0 0 0,1 0 8 15,4 4-8-15,-4 0 11 0,-1-4-11 0,-3 4 0 16,3-4 0-16,-3 4 0 0,3-1 0 0,1 1 0 16,4 0 0-16,0 0 0 0,0-4 0 0,0 0 0 15,0 0 0-15,0 0 8 0,4 0-8 0,1 0 0 16,3 0 0-16,-3-4 0 0,-1 0 0 0,5 4 0 15,-5-4 0-15,0 4 0 0,5 0 0 0,-5 0 0 16,5-3 0-16,-5 3 0 0,1 0 0 0,-1 0 0 16,0 0 0-16,1 3 0 0,-1 1 0 0,0-4 0 0,5 0 0 15,-5 0 0-15,1 4 0 0,-1 0 0 0,1-4 0 0,-1 0 0 16,5 4 8-16,-1-4-8 0,-8 0 8 0,5 0-8 16,-1 0 0-16,0 0 0 0,5 0 0 0,-5 0 0 15,1 0 0-15,-1 0 0 0,0 0 0 0,1 0 0 16,-1 0 0-16,5 0 0 0,-5 0 0 0,0 0 0 15,1 0 0-15,-1 4 0 0,0-1 0 0,1-3 0 16,-1 0 0-16,0 4 0 0,1 4 0 0,-1-8 0 16,0 4 0-16,1-4 0 0,-5 0 0 0,4 0 0 15,0 0 0-15,1 0 0 0,-5 0 0 0,4 0 0 16,1 0 0-16,-1 0 0 0,-4 0 0 0,4 0 0 16,1 0 0-16,-1 4 0 0,0-4 0 0,1 0 0 15,-10 4 0-15,1-1 0 0,4 1 0 0,-4-4 0 16,4 4 0-16,-5-4 0 0,1 0 0 0,0 4 0 0,-1-4 0 15,1 4 0-15,-5-4 0 0,1 0 0 0,-1 0 0 16,0 0 0-16,1 0 0 0,-5 0 0 0,4 4 12 0,-4-4 9 16,-4 0 3-16,4 0 0 0,-9 0-24 0,-4 0-13 15,0 0 1-15,0 0 1 0,0 0 11 0,0 0 16 16,0 0-4-16,0 0-804 0</inkml:trace>
  <inkml:trace contextRef="#ctx0" brushRef="#br0" timeOffset="1464">13867 948 990 0,'0'0'44'0,"0"0"8"0,0 0-41 0,0 0-11 16,0 0 0-16,0 0 0 0,0 0 85 0,0 0 15 0,0 0 4 0,0 0 0 15,0 0-29-15,0 0-6 0,0 0-1 0,0 0 0 16,0 0-32-16,0 0-8 0,0 0 0 0,0 0-1 15,0 0 0-15,0 0 0 0,0 0 0 0,5 0 0 16,-5 0 14-16,8 0 3 0,-3 0 1 0,-5 0 0 16,4-4-20-16,-4 4-4 0,0 0-1 0,0 0 0 15,0 0-6-15,0 0-2 0,0 0 0 0,4 8 0 16,1 3 0-16,-5 1 0 0,4 3 0 0,-4-3 0 16,-4 3-2-16,4 1-1 0,-5-5 0 0,5 8 0 15,0-7-9-15,0 3 0 0,0 5 0 0,0-1-11 16,0-4 11-16,0 5 0 0,0-5 8 0,5 4-8 15,-5-3 0-15,4-1-8 0,-4-3 0 0,0 3 0 16,4-3-16-16,-4-5-4 16,0 1 0-16,0-8-585 0,0 0-118 0</inkml:trace>
  <inkml:trace contextRef="#ctx0" brushRef="#br0" timeOffset="1669">13885 944 115 0,'0'0'0'0,"0"0"10"0,0 0-10 0,0 0 0 16,0 0 0-16,-5 8 0 0,-3-1 372 0,-1 5 72 15,0 0 14-15,1-1 3 0,-1 1-304 0,0 3-61 16,1-3-12-16,-1-1-2 0,0 1-45 0,-4-1-9 16,5-3-1-16,-1 4-1 0,5-5-26 0,4-7-20 15,-9 8 3-15,9-8 1 16,0 0-207-16,0 0-41 0,0 0-8 0,0-12-1 0</inkml:trace>
  <inkml:trace contextRef="#ctx0" brushRef="#br0" timeOffset="1771">13919 967 1072 0,'0'0'48'0,"0"0"9"0,9 8-45 0,0 3-12 16,-5-7 0-16,5 4 0 0,-5 0 28 0,5-1 4 0,4-3 1 0,-9 4 0 16,5 0-33-16,-9-8 0 0,0 0 0 15,8 15 0-15</inkml:trace>
  <inkml:trace contextRef="#ctx0" brushRef="#br0" timeOffset="2309">13876 1125 745 0,'0'0'32'15,"0"0"8"-15,0 0-32 0,0 0-8 0,0 0 0 0,4 4 0 0,-4-4 0 16,0 0 0-16,0 0 9 0,5 8-9 0,-5-8 16 16,0 0 0-16,0 0-1 0,0 0 0 0,0 7-6 0,4 1-1 15,-4-8 0-15,0 0 0 0,0 8-8 0,0-8 0 16,0 0 0-16,4 7 0 0,-4-7-14 0,0 0-5 15</inkml:trace>
  <inkml:trace contextRef="#ctx0" brushRef="#br0" timeOffset="2986">13850 1175 288 0,'0'0'25'0,"0"0"-25"0,0 0 0 0,0 0 0 15,0 0 182-15,0 0 31 0,0 0 7 0,0 0 0 16,0 0-100-16,0 0-21 0,0 0-4 0,0 12-1 16,0-5-22-16,4 5-4 0,-4-4 0 0,5 3-1 15,-5-3-24-15,4-4-5 0,5 4-1 0,-5-1 0 16,-4-7-26-16,9 4-11 0,-1 8 8 0,1-8-8 15,-9-4 9-15,9 0-9 0,-1 0 10 0,-3-4-10 16,3 0 24-16,1 0-2 0,0 0 0 0,-1-4 0 16,1 1 9-16,-5-5 1 0,5 4 1 0,0-3 0 31,-1-1-53-31,1 1-10 0,-5 3-2 0</inkml:trace>
  <inkml:trace contextRef="#ctx0" brushRef="#br0" timeOffset="3847">14552 986 1378 0,'0'0'30'0,"0"0"6"0,0 0 2 0,0 0 2 0,0 0-32 0,-4 8-8 0,4-8 0 0,-5 8 0 16,5-8 17-16,0 0 3 0,0 11 0 0,0-11 0 16,0 0 8-16,0 0 1 0,0 0 1 0,0 0 0 0,9 0 6 0,4-3 0 15,0-1 1-15,0-4 0 0,4 0 7 0,1-3 2 16,-1-1 0-16,0-3 0 0,9 3-33 0,-4-3-13 15,9-1 11-15,-5-3-11 0,8 0 0 0,1 0 0 16,0-1 0-16,-5 1 0 16,0 0-79-16,-4 3-21 0,18-18-5 15,-10 14-623-15</inkml:trace>
  <inkml:trace contextRef="#ctx0" brushRef="#br0" timeOffset="4089">14934 655 979 0,'0'0'43'0,"0"0"9"0,0 0-41 0,0 0-11 0,0 0 0 0,8 0 0 15,5-4 132-15,0 4 24 0,5-8 4 0,-1 5 2 16,9-1-94-16,0-4-18 0,4 0-4 16,5 4-1-16,0-3 12 0,-5 3 3 0,0 0 0 0,-4 0 0 15,0 8-1-15,-4 0 0 0,-5 0 0 0,-4 3 0 16,0 1-26-16,-4-4-5 0,-5 8 0 0,-4 3-1 15,-4 0-10-15,0 1-1 0,-5-1-1 0,0 8 0 16,-4-3-15-16,-4-1-10 0,0 0 2 0,-1 0-670 16,1-3-134-16</inkml:trace>
  <inkml:trace contextRef="#ctx0" brushRef="#br0" timeOffset="4890">15692 424 460 0,'-4'-8'20'0,"4"8"5"0,0 0-25 0,0 0 0 0,0 0 0 0,-9 4 0 16,5 0 220-16,4-4 40 0,0 0 7 0,0 0 1 15,-9 4-135-15,5 3-27 0,8-3-6 0,-4 8 0 16,0-4-51-16,0 7-9 0,0 0-3 0,0 5 0 16,-4 3 1-16,4-4 0 0,-5 0 0 0,5 4 0 0,-4 0-21 15,0 4-4-15,-1-3-1 0,1-1 0 16,4 0-12-16,0-4 0 0,0-4 0 0,-4 5 0 15,4-5 0-15,-5-3 0 0,5-12 0 0,0 0 0 0,0 0 0 0,0 0 0 16,0 0 0-16,0 0 0 0,0 0-8 0,9-8 8 16,-5-7-12-16,5-1 12 0,-5 1 0 0,1-4 0 15,3-5 0-15,1 1 0 0,-5 4 0 0,1 0 0 16,-1-8 0-16,5 4 0 0,-5 3 0 0,0 1 0 16,5 4 0-16,-5 3 0 0,9 1 0 0,-8 3 0 15,-5 8 0-15,0 0 0 0,0 0 0 0,8 11 9 16,1 1 1-16,-4 3 0 0,-1 1 0 0,-4 3 0 15,4-3 0-15,1 3 0 0,-10 0 18 0,5 4 3 16,-4-4 1-16,4 1 0 0,-4-5-32 0,4 1 0 16,0-5 0-16,0 1 0 0,0-12 0 0,0 0 0 15,0 0 0-15,0 0 0 0,0 0 10 0,0 0-1 16,0 0 0-16,4-12 0 0,9-3-9 0,-4-1 10 0,-1-3-10 0,1 0 10 16,0-1-10-16,-1 5 0 0,-3-8 0 0,3 4 0 15,1-1-8-15,0 1 8 0,-1 0-10 0,1 3 10 16,4 1-8-16,-4 3 8 0,-5 5 0 0,-4 7-9 15,0 0 9-15,0 0 0 0,13 7 0 0,-4 5 0 16,-1 3 12-16,-3 5 5 0,3-1 1 0,-3 4 0 16,-1 0 1-16,0-4 0 0,-4 5 0 0,5-1 0 15,-1 4-9-15,-4-8-2 0,4 0 0 0,-4-3 0 16,5-1 4-16,-5 0 1 0,4-3 0 0,-4-12 0 16,4 12-181-16,-4-12-36 0</inkml:trace>
  <inkml:trace contextRef="#ctx0" brushRef="#br0" timeOffset="5215">16251 451 1152 0,'0'0'102'16,"0"0"-82"-16,-4 0-20 0,-9 0 0 0,4 0 132 0,1 0 21 16,-10 4 5-16,5 3 1 0,5 1-63 0,-5 4-12 15,0-1-2-15,4 1-1 0,-4 3-33 0,4 4-6 16,-4 1-2-16,5-1 0 0,3 0-1 0,1 0-1 15,0-3 0-15,4 3 0 0,0-3-22 0,0-1-5 16,0-7-1-16,0-1 0 0,0-7-10 0,0 0 0 16,0 0 0-16,8 8 0 0,5-8-13 0,-4 0 1 15,0-4 1-15,-1-7 0 0,5 3 3 0,-4-4 0 0,4 1 0 16,0-1 0 0,0 1-32-16,0-5-7 0,0 1-1 0,-4 0 0 0,-1-1 32 0,1 1 5 0,4-1 2 15,-9 5 0-15,5-1 9 0,-5 8 0 0,-4 4 0 0,0 0 0 16,0 0 0-16,0 0 0 0,0 0 10 0,9 8-10 15,-5 0 0-15,1-1 0 0,-1 5 0 0,5 0 0 16,-1 3 0-16,-3 0-8 0,-5-7 8 0,0 7-611 16,4-3-119-16</inkml:trace>
  <inkml:trace contextRef="#ctx0" brushRef="#br0" timeOffset="5432">16425 512 403 0,'0'0'36'0,"0"0"-36"15,0 4 0-15,-5 8 0 0,1-1 264 0,4 1 47 16,-4 3 9-16,4 1 1 0,0-5-200 0,4 5-40 16,-4-5-8-16,0 5-1 0,9-9-12 0,-5 5-3 15,-4-12 0-15,13 4 0 0,0 0 11 0,0-4 3 16,0-4 0-16,0 0 0 0,4-4-1 0,1 1 0 16,-1-9 0-16,0 5 0 0,1-5-47 0,-1-3-10 15,0 0-1-15,1-1-1 0,-1 1-11 0,-4 0-17 16,4 0 4-16,-4 3 1 15,0 1-139-15,0 3-27 0</inkml:trace>
  <inkml:trace contextRef="#ctx0" brushRef="#br0" timeOffset="5889">16871 574 806 0,'13'-15'72'0,"-8"3"-58"0,3 4-14 0,5-3 0 16,0-5 205-16,0 5 39 0,5-8 7 0,-5 3 1 16,0-3-177-16,-5 4-36 0,-3-5-7 0,-1 1-2 15,0 0-14-15,-4-4-4 0,0 3 0 0,0-3 0 16,5 4-12-16,-5 4 9 0,0-5-9 0,-5 9 8 16,5-5 64-16,-8 5 13 0,3 3 3 0,-3 4 0 15,-1 0-113-15,0 8-23 0,5 0-4 0,-5 0 0 16,1 7 32-16,-5 1 8 0,4 0 0 0,0 3 1 0,1 0 11 15,-1 5-12-15,5-1 12 0,-1 4-12 0,1 0 12 16,4 0 0-16,4-3 0 0,1 7 0 0,-1-4 0 0,5 4 0 16,-1 0 8-16,-3 3-8 0,3-3 11 0,-3 0-3 15,-1 4 0-15,5 0 0 0,-5 0-8 0,-4 0 8 16,0-4-8-16,0 0 8 0,-4 0-8 0,-1 0 0 16,-3 0 0-16,-1-4 8 0,0 0 0 0,-4-4-8 15,0-4 12-15,0 1-4 0,0-5-8 0,-4-3 8 16,4-4-8-16,0 0 8 0,0-4 2 0,4-4 0 15,-4-4 0-15,4-3 0 0,5-1 22 0,0-7 4 16,4 0 0-16,0-5 1 0,8-2 7 0,-3-5 2 16,8 4 0-16,0-4 0 0,4 4-14 0,5 0-4 15,-5 4 0-15,9 0 0 0,5 0-28 0,-5-1 0 16,-9 5 0-16,9-4 0 16,4 4-96-16,-4 0-26 0,0-1-5 0,0 5-533 0,-4-1-106 0</inkml:trace>
  <inkml:trace contextRef="#ctx0" brushRef="#br0" timeOffset="6038">17222 389 1868 0,'0'0'83'0,"0"0"17"0,0 0-80 0,0 8-20 0,5 3 0 0,-5 1 0 15,0 3 85-15,0-3 14 0,0 0 2 0,4 3 1 16,0-7-59-16,-4 7-12 0,0-3-3 0,5-5 0 16,-5-7-28-16,0 0 0 0,0 0 0 0,0 0 0 15,0 0-167-15,0 0-29 0,0 0-7 16,0 0-1-16</inkml:trace>
  <inkml:trace contextRef="#ctx0" brushRef="#br0" timeOffset="6172">17322 0 2070 0,'0'0'45'0,"0"0"10"0,0 0 1 0,4 12 3 0,-4 3-47 0,5-3-12 15,-5 3 0-15,0 4 0 0,0-3 0 0,0 3 0 16,-5 0 0-16,5 0-923 0</inkml:trace>
  <inkml:trace contextRef="#ctx0" brushRef="#br0" timeOffset="6473">17422 416 1566 0,'0'0'34'0,"0"12"7"0,4-1 2 0,-4 5 1 0,-4-1-35 0,4-3-9 0,4-1 0 0,-4 1 0 15,-4-5 75-15,4-7 13 0,0 0 2 0,0 0 1 16,0 0-37-16,0 0-7 0,0 0-2 0,0 0 0 16,8-7 4-16,5-1 1 0,-8-4 0 0,3 1 0 15,1-1-20-15,0 1-4 0,-1-1-1 0,1-3 0 16,0 3-16-16,-5 1-9 0,9 3 10 0,-4 0-10 16,-1 1 0-16,1 3 0 0,4 0 0 0,-4 8 0 15,-9-4 0-15,8 4 0 0,1 7-8 0,-5-3 8 16,5 7 10-16,-5-3 6 0,1 3 0 0,-1 1 1 15,-4 3 7-15,4-4 0 0,-4 1 1 0,0-5 0 16,0 1-5-16,0-1 0 0,0 1-1 0,0-4 0 0,0 3-11 16,0-11-8-16,0 0 9 0,0 0-765 15,0 0-154-15</inkml:trace>
</inkml:ink>
</file>

<file path=ppt/ink/ink3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7:12.76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0 230 0,'0'0'20'0,"0"0"-20"16,0 0 0-16,0 0 0 0,0 0 217 0,0 0 39 15,0 0 8-15,0 0 2 0,0 0-145 0,4 8-29 16,0 0-5-16,1 3-2 0,8-7-24 0,-13 4-5 16,8 3 0-16,-3 1-1 0,3 3-21 0,5 1-4 15,-4 3-1-15,0 0 0 0,-1 8 10 0,5 0 1 16,-13 8 1-16,9 3 0 0,-5 5-12 0,1 3-2 16,-1 4-1-16,5 0 0 0,-9 4-10 0,0-4-1 15,4 0-1-15,0 0 0 0,1 0-14 0,-1-7 8 16,0-1-8-16,5-3 0 0,-5-1 8 0,5-3-8 15,-9 0 0-15,4-1 0 0,1-14 8 0,3-1-8 16,-3-4 0-16,-5 1 0 0,8-9 9 0,-8-3-9 16,0-4 8-16,0 0-8 0,0 0 28 0,0 0 0 0,0-7 0 0,5-9 0 15,-5 1-4-15,4-5 0 0,-4-3 0 16,0 0 0-16,-4 0-9 0,4 0-3 0,4 0 0 16,-4 0 0-16,4 3-4 0,-4 1-8 0,0 0 11 0,5 3-11 15,-1 1 13-15,0 0-4 0,5 3-1 0,0 1 0 16,-1 7-8-16,1-8 0 0,4 8 0 0,-9 0 0 15,1-3 0-15,8 7 0 0,-4 0 0 0,4 7 0 16,-9-7-9-16,9 4 9 0,0 0 0 0,-4 8 0 16,4-12 0-16,0 7 0 0,-5 1 0 0,5 0 0 15,5 0 0-15,-10-1 0 0,1 5 0 0,4-5 9 16,0 5 9-16,-9 0 2 0,5-1 0 0,0 1 0 16,-1 7-20-16,1-11 0 0,-9 7 0 0,4 1 0 15,5-5 17-15,-5 1-3 0,1 3-1 0,-5-3 0 0,4-1-5 16,-4 5 0-16,9-1-8 0,-9 0 12 0,0-3-12 0,4-4 0 15,-4-8 8-15,0 0-8 16,0 0-86-16,4 11-20 0,1-3-4 0,-5-8-582 16,0 0-117-16</inkml:trace>
  <inkml:trace contextRef="#ctx0" brushRef="#br0" timeOffset="343">776 790 1256 0,'0'0'56'0,"0"0"11"0,4 12-54 0,-4-1-13 16,-4 1 0-16,8 7 0 0,-4-7 80 0,0 7 12 0,0 4 4 0,0 0 0 15,0 0-44-15,4 0-8 0,-4-3-1 16,9-5-1-16,-9 8-28 0,0-7-6 0,4-1 0 0,5-4-8 16,-9-3 18-16,9 0-3 0,-5-4-1 0,5 0 0 15,-9-4 7-15,8-4 2 0,1-4 0 0,0-4 0 16,4-3 1-16,-13-4 1 0,13 3 0 0,-5-3 0 15,-3-4 16-15,3 0 3 0,-3 0 1 0,-1 0 0 16,0 0 23-16,1-1 4 0,-1 9 0 0,-4-4 1 16,0-4-27-16,0 3-6 0,-4 9 0 0,-1-1-1 15,-3 1-17-15,3-1-3 0,-3 4-1 0,-1 5 0 16,0 3-6-16,1 0-2 0,-1 0 0 0,0 0 0 16,5 3-10-16,-5 1 0 0,1 4 0 0,-1 0 0 15,5-1-20-15,-5 5 4 0,5-1 1 0,-5-3 0 16,9 0-105-16,-9 0-22 0,1 3-4 0,8-11-864 15</inkml:trace>
  <inkml:trace contextRef="#ctx0" brushRef="#br0" timeOffset="747">992 771 288 0,'0'0'25'0,"0"0"-25"15,5 7 0-15,3 5 0 0,1 3 268 0,-9-3 49 16,13 0 10-16,-4 3 1 0,-5-7-181 0,5 7-37 16,-1-3-7-16,1 3-2 0,4-3-41 0,-4-1-8 15,-1 5-1-15,5-5-1 0,-4 1-50 0,0-1 0 0,-1-3-16 0,-3 4 4 16,-5-12 20-16,0 0 5 0,0 0 1 0,0 0 0 16,8-8-14-16,5-4-15 0,-13 1 3 0,9-5 1 15,-5-7 11-15,5 0 8 0,0 0-8 0,-5 4 11 16,-4-8 17-16,4 7 4 0,1 1 1 0,3 0 0 15,1 4 15-15,-5 3 4 0,5 0 0 0,-9 12 0 16,0 0-26-16,4 4-5 0,-4-4-1 0,9 8 0 16,8 4-20-16,-8-1 9 0,0 4-9 0,4 1 0 15,0 3 8-15,-9 0-8 0,5 1 0 0,8-5 0 16,-12-3 0-16,8 7 0 0,0-7 0 0,0 3 0 16,-9-4 0-16,9-3 0 0,0 0 0 0,-4-4 0 15,-9-4 12-15,13-8 0 0,0 4-1 0,0-7 0 16,0-1 21-16,0-3 5 0,-5-1 1 0,5 1 0 15,-4-4-15-15,4-1-3 0,0 1-1 0,4 0 0 16,-8-1-60-16,4 1-12 0,-4 4-3 0</inkml:trace>
  <inkml:trace contextRef="#ctx0" brushRef="#br0" timeOffset="1484">2323 150 230 0,'0'0'10'0,"0"0"2"16,0-7-12-16,-4 3 0 0,-5-4 0 0,9 8 0 0,0 0 258 0,0 0 49 15,-4 0 9-15,4 0 3 0,0 0-168 0,0 0-34 16,0 0-6-16,0 0-2 0,0 0-34 0,0 0-7 16,0 0-2-16,-5 8 0 0,1 7-21 0,4 5-4 15,4-1-1-15,1 8 0 0,-1 7-10 0,5-3-2 16,-5 12-1-16,0 7 0 0,1-8-7 0,-1 8-2 15,-4 4 0-15,4 0 0 0,-4 0-10 0,5 4-8 16,-1-4 12-16,1-4-12 0,-1 4 9 0,5-4-9 16,-5 0 0-16,0-8 9 15,1-3-37-15,-5-8-7 0,0-4-1 0,0-4-1 16,0-15-35-16,0 3-6 0,0-11-2 0,0 0 0 16,-9-19-32-16,5 3-6 0,-5-3-2 0,0-4 0 15,0-4 32-15,-4 0 5 0,0 0 2 0,0 0 0 0,-4 0 81 0,0 0 24 16,-1 4 0-16,5 0 1 0,-4-8 39 0,0 4 7 0,4 4 1 15,0 0 1-15,0 4-17 0,4 3-4 0,5 1-1 0,-9 7 0 16,8-7-1-16,5 7 0 0,0 8 0 0,0 0 0 16,0 0-25-16,0 0-5 0,9-4 0 0,4 0-1 15,0 4 0-15,0 0 0 0,9-4 0 0,-5 1 0 16,5-1 2-16,-1 0 1 0,1 0 0 0,4-4 0 16,4 1-5-16,-3-1-1 0,3 0 0 0,-4 1 0 15,-4-1 0-15,-1 4 0 0,-8 0 0 0,5-4 0 16,3 5-16-16,-3-1-11 0,-5 4 2 0,0 4 0 15,0-4-119-15,0 3-23 0,0 5-5 0,-5-4-672 16</inkml:trace>
  <inkml:trace contextRef="#ctx0" brushRef="#br0" timeOffset="1726">2709 651 230 0,'9'16'10'0,"-5"-9"2"0,5 5-12 0,-5 3 0 16,5-7 0-16,-1 4 0 0,1-1 170 0,4 5 31 16,-4-1 7-16,4-3 0 0,-5 3-144 0,5-3-28 15,-4-1-7-15,8 1-1 0,-12-5-19 0,8-3-9 16,-5-4 8-16,5 8-8 0,-13-8 27 0,9-8 0 15,0 4 0-15,-1-3 0 0,-3-1 84 0,3 0 17 16,1-7 3-16,-5 3 1 0,5-7-21 0,-5 4-4 16,1-5-1-16,-1 1 0 0,0 0-29 0,-4 0-5 15,0-1-2-15,0-3 0 0,0 4-14 0,0 4-2 16,-4-1-1-16,0 5 0 0,-1 3-27 0,-3 0-6 16,3 4 0-16,-3 0-1 0,-5 4-8 0,4 0-2 15,0 4 0-15,-4 8 0 0,5-12-9 0,-5 11 0 0,4 1 0 16,0 0 0-1,-8 3-74-15,8 0-10 0,-4 1-3 0,5 3-977 0</inkml:trace>
</inkml:ink>
</file>

<file path=ppt/ink/ink3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7:15.52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105 613 921 0,'22'0'40'0,"-22"0"10"0,0 0-40 0,0 0-10 16,0 0 0-16,0 0 0 0,8 4 126 0,-8-4 23 16,-4-4 5-16,-5 4 1 0,1 4-82 0,3-4-16 15,5 0-3-15,-8 3-1 0,-10 1-16 0,10 0-3 16,8-4-1-16,-5 12 0 0,-8-1 8 0,0 1 2 16,9 3 0-16,-5 1 0 0,1 3-8 0,3 0-2 15,1 0 0-15,0 5 0 0,-5-1-17 0,9 0-3 16,4 4-1-16,1-8 0 0,-5 0-12 0,4 1 0 15,5 3 0-15,4-4 0 0,0-4 8 0,-5 1-8 0,1-5 0 16,0-7 0-16,8 0 8 0,0-4-8 0,1-8 0 0,-1-3 0 16,0-5 12-16,1-3-3 0,3-4-1 0,-3-8 0 15,-14 8 9-15,9-8 2 0,0-4 0 0,4-3 0 16,1-1 17-16,-10-3 3 0,-3 0 1 0,3-5 0 16,10-3 9-16,-10 8 3 0,-3 0 0 0,-5-5 0 15,4 1-27-15,-8 4-5 0,-5 3 0 0,5 1-1 16,4 3-11-16,-5 0-8 0,-8 1 12 0,5 7-12 15,8 0 0-15,-5 4 0 0,-3 7 0 0,-1-3 0 16,13 3 0-16,-8 5 0 0,0 7 0 0,4 4 0 16,0 0-8-16,0 0 8 0,0 0 0 0,-13 12-9 0,0 7 9 15,4 0-13-15,5 4 5 0,4 8 8 0,-9 4-10 16,5 3 10-16,-5 5 0 0,9 7-9 0,9 4 9 16,-9 4 8-16,-9-1-8 0,5 5 11 0,4-8-11 0,4 0 10 15,-4-4-10-15,0 0 10 0,-4-11-10 0,8 3 0 16,0-4 0-16,1 1 8 0,-5-4-8 0,0-8 0 15,13 3 0-15,-9-6 0 16,-8 3-48-16,8-16-1 0,13 5-1 0,-8-1 0 16,-9-7-146-16,4-4-28 0,18-8-7 0,-9 4-620 0</inkml:trace>
  <inkml:trace contextRef="#ctx0" brushRef="#br0" timeOffset="276">530 798 1098 0,'30'3'48'0,"-21"1"11"0,0 0-47 0,-9-4-12 0,0 12 0 15,8-1 0-15,10 5 76 0,-14-5 12 0,-8 5 4 0,4-5 0 16,17 5-38-16,-13-1-7 0,-8-3-2 0,4 7 0 16,13-8-10-16,-4-3-3 0,-5 4 0 0,5-1 0 15,8-7-4-15,-8 0 0 0,-9-4-1 0,13 0 0 16,4-4-2-16,0 0 0 0,-12-7 0 0,3-5 0 16,1 1 27-16,4-4 6 0,-4 3 1 0,-5-3 0 15,-8 0-9-15,4-4-2 0,4 3 0 0,0 1 0 16,-4 0 21-16,0 0 4 0,-13-1 1 0,9 1 0 15,4 7-25-15,-4-7-5 0,-9 0 0 0,-5 7-1 16,-3 5-15-16,8-1-2 0,8 4-1 0,-3 0 0 16,-10 4-25-16,5 4 0 0,0 4 0 0,5 3 0 15,8 1-92-15,-9 7-10 0,-13 0-2 0,9-7-656 16,13 3-130-16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45:54.379"/>
    </inkml:context>
    <inkml:brush xml:id="br0">
      <inkml:brushProperty name="width" value="0.1" units="cm"/>
      <inkml:brushProperty name="height" value="0.1" units="cm"/>
      <inkml:brushProperty name="color" value="#57D200"/>
      <inkml:brushProperty name="fitToCurve" value="1"/>
    </inkml:brush>
  </inkml:definitions>
  <inkml:trace contextRef="#ctx0" brushRef="#br0">91 116 172 0,'0'0'16'0,"0"0"-16"16,0 0 0-16,0 0 0 0,0 0 208 0,0 0 40 15,0 0 7-15,-9 0 1 0,5 0-136 0,4 0-27 16,-9 4-5-16,1 0-2 0,-1 0-13 0,0 4-2 16,1-4-1-16,3-1 0 0,-3 5-17 0,3-4-3 15,-3 4-1-15,3-1 0 0,5 5-15 0,0-4-3 16,-4 7-1-16,4 1 0 0,0 3-22 0,0-4-8 15,0 1 0-15,4 3 0 0,-4 0 0 0,5-3 0 16,-1 3 0-16,0-4 0 0,5 1 0 0,0-5 0 16,4 1 0-16,0-1 0 0,-5-7 9 0,5 4-9 15,-4-8 8-15,4 4-8 0,0 0 10 0,0-1-10 16,0-6 12-16,0-5-12 0,0 4 24 0,0-8-3 16,-4 1 0-16,4-1 0 0,-4-3 1 0,4 0 0 0,0-1 0 15,-5 1 0-15,-3-1-3 0,-1-3-1 0,0 7 0 0,1-3 0 16,-5 0 6-16,4-1 0 0,-8 5 1 0,4-5 0 15,-5 5 1-15,1-5 0 0,0 5 0 0,-5 3 0 16,-4 4-10-16,4-4-1 0,1 1-1 0,-5-1 0 16,4 4-14-16,-4 4 0 0,4 4 0 0,-4 0 0 15,-4-4 0-15,4 4-8 0,0 3 8 0,0 5-10 16,4-4 10-16,-4 3-12 0,0 1 12 0,4-1-12 16,1 1 12-16,-1 3 0 0,0 1-9 0,5-5 9 15,-5 5 0-15,9-5-9 0,0 5 9 0,0-5 0 16,0 5-8-16,5-5 8 0,-1 1 0 0,-4-12 0 0,9 8 0 0,4-1-8 15,0-11 8-15,0 4 0 0,4 0 0 0,-4-3 0 16,4 3 0-16,-3-8 0 0,3-4 0 0,-4 1 0 16,4-1 0-16,1 1 0 0,-1-9 0 0,0 1 0 15,-4 4 0-15,5-1 0 0,-10-3 0 0,5 4 8 16,-4-1-8-16,0 1 0 0,-5-5 0 0,0 5 8 16,1 0-8-16,-1-1 0 0,-8 5 15 0,4-1-3 15,-5-3-1-15,-3 3 0 0,-1 1 3 0,0-1 1 16,-4 4 0-16,5 1 0 0,-10 3-15 0,5 0 0 15,-4 4 0-15,4 0 0 0,-4 4-8 0,-1 3 8 16,5-3-12-16,-4 4 12 0,4 4-12 0,4-1 4 16,-4 1 8-16,0 3-13 0,4-3 13 0,5 7-12 15,0-4 12-15,-1 5-12 0,5-1 12 0,0 0-11 16,-4 0 11-16,8-3-10 0,1 3 10 0,-1 0 0 16,0-3 0-16,1 3 0 0,3-4 0 0,1 1 0 0,-5-5 0 0,9-3 0 15,-8-4 0-15,8 4 0 0,-4-4 0 0,-1-1 8 16,-8-3-8-16,9-3 12 0,4-1-4 0,-4-8 0 15,-1 1 0-15,5-1 0 0,-8 0 0 0,3-3 0 16,1-4-8-16,0 3 11 0,-5-3-11 0,5 0 12 16,-5 0-12-16,0 3 12 0,-4-3-12 0,5 3 12 15,-5-3-12-15,0 8 0 0,-5-5 9 0,5 5-9 16,-4-1 0-16,0 1 9 0,-1 3-9 0,-3 4 0 16,3-8 0-16,-3 12 0 0,-1 0 0 0,-4 4 0 15,0 4 0-15,0-4 0 0,0 4 0 0,0 3-12 16,4 1 12-16,-8-1-12 0,4 5 12 0,4 3-12 15,-4-4 12-15,4 5 0 0,1-1 0 0,3 4 0 0,1-4-8 16,4-3 8-16,0 3-13 0,0 0 5 0,4-3 8 0,-4-1 0 16,5-3 0-16,-1-5-8 0,-4-7 8 0,9 8 0 15,-1-4 0-15,1 0 0 0,-9-4 9 0,13-4-9 16,-4-4 12-16,4 0-12 0,-4-3 16 0,4-1-3 16,-5-3-1-16,1 3 0 0,4-3-4 0,-9-1 0 15,5 5-8-15,-5-4 12 0,1 3-12 0,-1 0 9 16,-4 1-9-16,0-1 8 0,-4 1-8 0,-1 3 8 15,1-4-8-15,-5 5 8 0,-4-5-8 0,5 4 0 16,-5 1 9-16,0 3-9 0,0 0 0 0,-1 0 0 16,1 4 0-16,0 0 0 0,0 8-12 0,5-4 4 15,-5 3 0-15,4 5 0 0,0 0 8 0,1 3-8 16,8 0 8-16,-5 1-8 0,10-1 8 0,-1 5 0 16,0-1-9-16,1 0 9 0,-1-7 0 0,5 3-9 15,-5-3 9-15,5-5 0 0,-1 1 0 0,1 0 0 0,0-4 0 0,-1-4 0 16,-8 0 0-16,13 0 0 0,1-8 8 0,-6 4-8 15,1-8 12-15,4 9-4 0,-4-9-8 0,-1 4 12 16,5-3-12-16,0-1 11 0,-4 1-11 0,0-1 10 16,-1 1-10-16,-3-1 0 0,-1 4 0 0,0-3 0 15,1 3 0-15,-5 0 0 0,0 1 0 0,0-1 8 16,0 8-8-16,-9-4 0 0,5 4-12 0,-5-4 12 16,5 0-16-16,-5 4 5 0,-4 0 1 0,4 4 0 15,1 0 1-15,-5 4 0 0,4-4 0 0,-4-1 0 16,9 1-15-16,-5 4-4 15,5-4 0-15,-5 4 0 0,9-8-8 0,0 0-1 0,-9 7-1 0,9-7-646 16,0 0-130-16</inkml:trace>
  <inkml:trace contextRef="#ctx0" brushRef="#br0" timeOffset="2138">707 105 1602 0,'0'0'35'0,"0"0"7"0,0 0 2 0,0 0 1 0,0 0-36 0,0 0-9 0,0 0 0 0,0 0 0 16,0 0 57-16,0 0 10 0,0 0 1 0,-9 4 1 16,9-4-35-16,0 0-7 0,0 0-2 0,-9 4 0 15,1-1 11-15,-1 1 3 0,5 0 0 0,4-4 0 16,-5 8-21-16,-3 0-4 0,3 7-1 0,-3-3 0 16,-1 3-13-16,0-3 0 0,9 3-9 0,-4 4 9 15,4-7 0-15,0 3 0 0,0 1 0 0,0-1 10 16,0 0-10-16,0 1 8 0,4-8-8 0,5-1 8 15,0 1-8-15,-1-4 8 0,5-4-8 0,0 8 8 16,0-8 16-16,0 3 4 0,0-6 0 0,5 3 0 16,-1-4-28-16,0 0 8 0,-4 0-8 0,5-4 0 15,-5-3 19-15,0-1-2 0,0 1 0 0,0-1 0 16,-5 0-6-16,5-3-2 0,-8 3 0 0,3 1 0 0,-3-4-9 16,-1 3 12-16,0 0-12 0,1-3 12 0,-5 3-12 0,0-3 0 15,-5 0 0-15,1 3-11 16,0 0 35-16,-1-3 8 0,-3 4 0 0,-1 3 1 0,0 0-15 0,-4 0-3 15,0 1-1-15,5 3 0 0,-5 0-14 0,0 4 0 16,4 4 0-16,-4 4 0 0,4-1 0 0,-4 5-8 16,0-1 8-16,0 1-10 0,5-1 10 0,-1 1 0 15,-4 7 0-15,0-3 0 0,9-1-10 0,-5 1 0 16,5-1 0-16,4 4 0 0,-5-3 10 0,1-1 0 16,4-3 0-16,0-1 0 0,4-3 0 0,1 3 0 15,-1-3 0-15,0 4 8 0,-4-12-8 0,9 4 0 16,4-1-8-16,0-3 8 0,0 0 0 0,-4-3 14 15,4-1-2-15,0 0 0 0,4-4-12 0,-4 0 0 0,0-3 0 16,0-1 0-16,0 1 0 0,0 3 0 0,-4-7 11 0,-1 3-11 16,1 1 9-16,-5-1-9 0,1 0 0 0,3-3 9 15,-8 7-9-15,0-3 12 0,0 3-12 0,-4-7 12 16,-5 3-12-16,5 4 10 0,-5-3-10 0,1 7 10 16,-5-4-10-16,0 4 0 0,0-3 0 0,4 7 8 15,-4 0-8-15,0 7 0 0,0-3-12 0,0 4 12 16,4 0-9-16,-4 3 9 0,0 1 0 0,0 3 0 15,5 1-13-15,-1-1 4 0,5 0 1 0,-5 1 0 16,5-1 8-16,-1 1 0 0,-3-1 0 0,8 0 0 16,0-3 0-16,0 0 0 0,0-12 0 0,0 0 0 15,8 7 0-15,1-3 0 0,0-4 0 0,4 0 0 0,-5-4 0 16,1 0 11-16,4 1-3 0,-4-1 0 0,4-4-8 0,-5 0 0 16,1-3 0-16,0-1 0 0,4 1 0 0,-5 3 0 15,-3 0 0-15,3 1 8 0,-3-5-8 0,-1 8 0 16,0-4 9-16,-4 8-9 0,-4-11 0 0,4 3 0 15,-4 4 0-15,-5-3 8 0,5-1-8 0,-5 0 0 16,0 4 0-16,1 4-8 0,-1-4 8 0,0 4-8 16,1-3 8-16,-1 6-8 0,9-3 8 0,-9 4-12 15,1 4 12-15,-1 0-12 0,0 3 12 0,5 1-10 16,-5-1 10-16,5 1-10 0,4 0 10 0,0-1 0 16,0 1 8-16,4-1-8 0,-4-11 0 0,0 0 0 15,5 8 0-15,-1 0 0 0,-4-8 0 0,0 0 0 16,0 0 0-16,9 3 0 0,-9-3 0 0,8 0 0 15,1-3 0-15,-9 3 0 0,0 0 0 0,0 0 0 0,0 0 0 0,0 0-8 32,9 0-145-32,-9 0-29 0,0 0-6 0</inkml:trace>
  <inkml:trace contextRef="#ctx0" brushRef="#br0" timeOffset="3601">1366 136 1170 0,'-13'-12'52'0,"13"12"10"0,0 0-50 0,0 0-12 0,0 0 0 0,0-8 0 0,-5 5 56 0,5 3 8 16,0 0 1-16,0 0 1 0,0 0-37 0,0 0-7 15,0 0-2-15,0 0 0 0,0 0-12 0,0 0-8 16,0 0 8-16,0 0-8 0,0 0 20 0,0 0 0 15,0 0 0-15,-4 3 0 0,4-3 11 0,-9 8 1 16,5 4 1-16,4-12 0 0,-9 7 5 0,5 9 1 16,4-1 0-16,-4-3 0 0,4 3-23 0,-5 1-5 15,10-1-1-15,-5 0 0 0,0 5-10 0,0-5 0 16,0 1 0-16,0-1 8 0,0 0-8 0,0 1 0 16,0-16 0-16,4 8 0 0,5 3 9 0,-1 1 0 15,1-9 0-15,0 1 0 0,-1 0 17 0,5-4 3 16,-4 4 1-16,8-8 0 0,1-7 4 0,-5 3 1 15,0 0 0-15,4 1 0 0,-8-5-12 0,4 0-3 16,0-3 0-16,0 0 0 0,-5-5-9 0,1 9-3 16,0-5 0-16,-1 1 0 0,-3-4-8 0,-1 3 8 0,0 1-8 15,1-1 8-15,-10 1 13 0,5 3 3 0,-4-3 0 16,4 3 0-16,-9-3-1 0,5 4 0 0,-5-1 0 16,1 4 0-16,-1 4-13 0,0 1-2 0,1 3-8 0,-5 3 12 15,4 1-12-15,-4 4-8 0,0 4 8 0,-4-1-13 16,4 1 4-16,0-1 1 0,0 8 0 0,4-3 0 15,-4 3 8-15,4-3 0 0,1-1 0 0,3 4 0 16,-3 0 0-16,3-3 0 0,1-1 0 0,0 1 0 16,4-5 0-16,0 1 0 0,8-1 0 0,1-3 0 15,4 0 0-15,-4-4 0 0,4-4 0 0,0 0 0 16,0 0 0-16,0-4 0 0,0-4 0 0,0 4 8 16,0-3 2-16,0-1 1 0,0-4 0 0,0 1 0 0,-5-5-3 0,5 5-8 15,-4-5 12-15,0 5-4 0,-5-1-8 0,0-3 10 16,5-1-10-16,-9 1 10 0,4 3-10 0,-4-3 8 15,-4 3-8-15,0 5 8 0,-1-5 1 0,1 4 0 16,-9-3 0-16,0 3 0 0,4-3-1 0,-4 3-8 16,0 4 12-16,0 0-4 0,0 0-8 0,0 4 0 15,5 4 0-15,-5 4-11 0,0 0 11 0,0-1 0 16,0 5-9-16,4-1 9 0,0 5-8 0,1-5 8 16,-1 1-10-16,5 3 10 0,-1 1 0 0,1-1 0 15,4 1 0-15,0-1 0 0,4 0 0 0,1-3 0 16,-1 3 0-16,5-3 0 0,-1-4 0 0,1 3 0 15,0-7 0-15,-1 0 0 0,1 0 0 0,-9-4 0 16,9-8-8-16,4 4 8 0,0-3 0 0,-5-1 0 16,5-4 12-16,-4-3-12 0,0 3 14 0,4 1-4 0,-5-1-1 15,-3 1 0-15,-1-5-9 0,0 5 10 0,-4-1-10 16,5 4 10-16,-10 1-10 0,5-1 0 0,0-4 9 0,-8 5-9 16,3-5 0-16,-3 4 8 0,-5 1-8 0,4 3 0 15,-4-4 0-15,4 8-10 0,-4 0 1 0,0 4 0 16,0 0 9-16,0 0-8 0,0 3 8 0,0 5-8 15,5 3 8-15,-1 1-13 0,0-1 5 0,5 5 8 16,-5-1 0-16,5 0 0 0,0 0 0 0,8 1 0 16,0-5-8-16,5 4 8 0,-5-7-10 0,9 3 10 15,-4-3 0-15,4-4 0 0,0 3 0 0,0-7 10 16,4 0-10-16,-4 0 0 0,0-4 0 0,0-4-11 16,0 0 11-16,0 0 0 0,-8-7 0 0,8 3 0 0,-5-4 0 15,1-3 0-15,0-1 8 0,-5 5-8 0,-4-1 0 16,0 5 0-16,0-5 0 0,0 0 0 0,-4 1 0 0,-1 3 0 15,1 1 0-15,-5-5 0 0,1 8 9 0,-5 0-9 16,4-3 12-16,0 3-12 0,5 0 0 0,-5 0 0 16,1 4 0-16,-1 8 0 0,0-4 0 0,1 3 0 15,-1 1-12-15,5 4 12 0,-1-5-8 0,1 1 8 16,4 3 0-16,0 5-9 0,0-1 9 0,0-3 0 16,4-1 0-16,-4 1 0 0,5 0 0 0,-5-12 0 15,4 3 0-15,-4-3 8 0,0 0-8 0,9 4 0 16,-1-8 0-16,1-3-1126 0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8:06.508"/>
    </inkml:context>
    <inkml:brush xml:id="br0">
      <inkml:brushProperty name="width" value="0.1" units="cm"/>
      <inkml:brushProperty name="height" value="0.1" units="cm"/>
      <inkml:brushProperty name="color" value="#FFF200"/>
      <inkml:brushProperty name="fitToCurve" value="1"/>
    </inkml:brush>
  </inkml:definitions>
  <inkml:trace contextRef="#ctx0" brushRef="#br0">39 0 1364 0,'0'0'60'0,"0"0"13"0,0 0-58 0,-4 11-15 0,-1-3 0 0,5 3 0 0,-4-3 111 16,0 0 19-16,-1 3 4 0,1-3 1 0,4 4-59 0,-4-1-12 16,-1 1-3-16,5-1 0 0,-4 5-41 0,4-5-8 15,4 1-1-15,-4-1-1 0,0 1-10 0,0-4 0 16,0 3 0-16,5 1 0 0,-1-5 0 0,-4 1-19 15,0 0 3-15,4 3 1 16,-4-3-208-16,0 0-41 0</inkml:trace>
</inkml:ink>
</file>

<file path=ppt/ink/ink4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7:16.54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0 408 1897 0,'0'0'84'0,"0"0"17"0,0 12-81 0,0-5-20 16,4 9 0-16,-4 3 0 0,4 8 0 0,1 8 0 15,-5-8 0-15,4 11 0 0,-4 1 0 0,0 3 0 16,9 0 0-16,-5 1 0 0,0-9 0 0,1 5 0 16,3-12 0-16,-3 4-8 0,3-8 8 0,1-4-8 15,0-3 8-15,4-1-8 0,0-3 8 0,-9-12 0 16,-4 0 8-16,0 0-8 0,9-12 46 0,-5 4 5 16,5-7 1-16,-1-1 0 0,1-3-2 0,0-4 0 15,-1 4 0-15,-3-4 0 0,3-4-22 0,-3 4-4 16,-5-1 0-16,4 1-1 0,0 0 16 0,1 4 3 15,-1 7 1-15,0-7 0 0,1 11-35 0,-1 1-8 16,-4 7 0-16,0 0 0 0,0 0 8 0,13 7 0 0,-4 5 0 16,-1 3 0-16,1 5-8 0,0-9 0 0,-1 5 0 0,1-1 0 15,0 0 0-15,-1 1 0 0,5-1 0 0,-4 1 0 16,4-9 0-16,0 5 0 0,0-4 0 0,0-1 0 16,-4 1 19-16,4 0-2 0,-5-4 0 0,1-4 0 15,4 0 9-15,-13 0 2 0,9 0 0 0,4-4 0 16,-5 0-5-16,5 0-1 0,-4-4 0 0,0-3 0 15,-1-1-14-15,5 1-8 0,0-9 8 0,0 5-8 16,-4 0-9-16,4-5-7 0,0 1 0 0,-4 4-1 16,-1-12-115-16,5 7-24 0,0-3-4 15,0 4 0-15,-4 4-50 0,4-1-10 0,4-18-1 16,-4 14-506-16</inkml:trace>
  <inkml:trace contextRef="#ctx0" brushRef="#br0" timeOffset="151">793 693 1267 0,'0'0'112'0,"0"0"-89"16,4 12-23-16,-4 3 0 0,0-3 127 0,4 3 21 15,-4 0 4-15,5 1 0 0,-1-5-92 0,-4 9-18 16,0-13-4-16,-4 5-1 16,4 0-116-16,0-5-23 0,0 9-5 0,0-16-1 0</inkml:trace>
  <inkml:trace contextRef="#ctx0" brushRef="#br0" timeOffset="309">754 119 345 0,'0'0'15'0,"0"0"4"0,0 15-19 0,4-7 0 0,0 4 0 0,5 3 0 15,-5 4 303-15,1 1 57 0,-1 3 11 0,0 4 2 16,5 0-270-16,-5 4-55 0,1-8-10 0</inkml:trace>
  <inkml:trace contextRef="#ctx0" brushRef="#br0" timeOffset="548">1226 0 576 0,'0'0'51'0,"0"0"-41"16,0 0-10-16,5 11 0 0,-5 5 292 0,4-1 57 15,0 8 11-15,1 0 3 0,-1 8-256 0,0 0-51 16,1 7-11-16,-5 5-1 0,4 11-24 0,5 0-5 16,-9 7-1-16,4 1 0 0,-4 0-14 0,4-8 11 15,1 3-11-15,-5-3 10 16,-5-4-72-16,5-7-14 0,5-5-4 0</inkml:trace>
  <inkml:trace contextRef="#ctx0" brushRef="#br0" timeOffset="708">1018 635 979 0,'0'0'87'0,"0"-7"-70"0,0-5-17 0,5 4 0 16,-1 1 165-16,0-1 30 0,5 4 5 0,4 0 2 15,4 0-126-15,1 1-24 0,3 3-6 0,5-4-1 16,-4-4-45-16,8 4 0 0,-4-4 0 0,9-3 0 15,0-1-140-15,-5 5-27 0</inkml:trace>
  <inkml:trace contextRef="#ctx0" brushRef="#br0" timeOffset="1015">1681 77 691 0,'0'0'61'0,"0"0"-49"15,0 0-12-15,9 3 0 0,0 1 212 0,-5 8 39 16,5-1 8-16,-9 9 1 0,4-1-173 0,-4 4-35 15,4 8-8-15,-4 7 0 0,0 1-36 0,0 3-8 16,0 5 0-16,0 7 0 0,0-12 9 0,0 8 0 16,0 0 0-16,0 0 0 0,0 4-9 0,0-15-11 15,0-1 3-15,0-3 0 0,5 0 8 0,-1-8 0 16,0-8 0-16,5-8 0 0,-9-3 0 0,0-8 0 16,9-4 0-16,-1 0 0 0,1-11 9 0,0 0 1 15,-1-9 0-15,1 1 0 0,0-4 34 0,-1 4 8 16,1-4 0-16,0 4 1 0,4 0 12 0,-4 4 3 15,4 3 0-15,0 5 0 0,-9-1-12 0,9 5-3 16,-4-1 0-16,-1 8 0 0,1 4-30 0,0 3-7 16,-1 1 0-16,5 0-1 0,0 7-15 0,-4 1 11 0,0 3-11 15,-5 4 10-15,9 0-10 0,-9 0 8 0,-4 0-8 0,0 0 8 32,0-3-70-32,0 3-14 0</inkml:trace>
</inkml:ink>
</file>

<file path=ppt/ink/ink4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7:18.92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569 22 1324 0,'0'0'118'0,"-9"-8"-94"0,0 8-24 0,-4 0 0 15,0-11 107-15,0 11 17 0,-4-4 3 0,4 8 1 16,-4-4-77-16,4 4-15 0,-9 3-4 0,0-3 0 16,1 4-23-16,-1-1-9 0,-4 13 0 0,0-13 9 15,4 13-9-15,-4-5-11 0,0 1 3 0,-4 3 0 16,8 8 8-16,-8-8-12 0,4 4 12 0,4 0-12 15,-4-3 12-15,5 3 8 0,-1 0-8 0,5-4 11 16,4 0-11-16,4 1 10 0,9-5-10 0,0-3 10 16,0 3-10-16,9 0 0 0,-1 1 9 0,10-5-9 15,-1 5 0-15,5-1 0 0,-1-7 0 0,5 7 0 16,0 1 0-16,0-9 0 0,0 5 0 0,0 3 0 16,0-3 0-16,-4 3 0 0,0 1 0 0,-5-1 8 15,0 1-8-15,-4-1 0 0,-4 0 0 0,0 5 0 16,-9-1 35-16,4 0 2 0,-4 0 1 0,0-3 0 15,-9-1 13-15,1 5 2 0,3-13 1 0,-8 9 0 0,0-1-24 16,-4 1-5-16,4-9-1 0,-4 5 0 0,-1-5-24 0,1 1 8 16,0 0-8-16,-1-4 0 15,5 3-115-15,0-3-28 0,0-4-5 16</inkml:trace>
  <inkml:trace contextRef="#ctx0" brushRef="#br0" timeOffset="360">608 400 1036 0,'0'0'92'0,"0"0"-73"0,0-8-19 0,0 8 0 16,0 0 204-16,0 0 38 0,0 0 7 0,8 0 2 15,-3-4-178-15,-5 4-35 0,8 8-7 0,1 3-2 16,0 1-5-16,-1 7-2 0,1 4 0 0,-5 0 0 15,5 4-22-15,-5 0 0 0,1 0 0 0,3 0 8 16,-3 4-8-16,-1 0 0 0,0-4 0 0,5 0 0 16,0 0 0-16,-1-8 0 0,1 0 0 0,0-3 8 15,-1-5 20-15,1-3 5 0,4-4 1 0,-4 0 0 16,-9-4 11-16,8-8 3 0,5 0 0 0,1-7 0 16,-6-4 5-16,5-8 2 0,0-4 0 0,0 0 0 15,0 0-37-15,0-4-7 0,0 1-2 0,-4-1 0 16,8 0 1-16,-8 8 0 0,4-3 0 0,-4 3 0 15,-1 0-10-15,1 4 0 0,0 7 0 0,-5-3-11 16,5 3-16-16,-5 1-3 16,5 3-1-16,-5 5 0 0,-4 7-177 0,0 0-35 0,0 0-7 0,0 0-2 15</inkml:trace>
  <inkml:trace contextRef="#ctx0" brushRef="#br0" timeOffset="705">1583 199 2152 0,'0'0'96'0,"0"0"19"0,0 0-92 0,0 0-23 0,0 0 0 0,0 0 0 16,0 0 10-16,-9 4-2 0,1 0-8 0,-1 4 12 16,5-5-12-16,-5 9 0 0,0-4 0 0,1 7 0 15,-5 1 0-15,0 3 0 0,0 4 0 0,0 4 0 16,-5-4 0-16,1 8 8 0,0-4-8 0,-5 7 0 15,0-3 23-15,1 4-2 0,-1 0 0 0,5 3 0 16,-5 1-5-16,5-1-2 0,-1-3 0 0,5-4 0 16,5 0-14-16,-1-8 8 0,5 4-8 0,-1-8 0 15,5-4 12-15,5 1-3 0,3-5-1 0,1 1 0 16,4-12 10-16,0 0 2 0,4 0 0 0,5-12 0 16,0 5 10-16,4-1 2 0,0-4 1 0,4-3 0 15,0 0-16-15,1 3-3 0,3 0-1 0,1 1 0 16,-9-5-13-16,4 1 8 0,1 7-8 0,-5-7 0 15,-5 3 0-15,1 5-16 0,-5-1 1 0,1 4-1128 16</inkml:trace>
</inkml:ink>
</file>

<file path=ppt/ink/ink4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7:20.72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10 313 1695 0,'0'0'37'0,"-5"-7"8"0,1-1 2 0,4 4 1 0,0-4-39 0,4 5-9 16,1-5 0-16,-1 0 0 0,5 4 8 0,-1-3 0 15,-3-1 0-15,8-4 0 0,0 1-8 0,0-1-12 0,4 5 2 0,0-5 1 16,1 0 9-16,-1 1-13 16,0-1 5-16,5-3 8 0,-5-1-16 0,5 1 5 0,0-4 1 0,-1 7 0 15,1-7 10-15,0 0 11 0,4 3-3 0,-9 5 0 16,0 3 24-16,1 0 4 0,-5 8 0 0,4 0 1 15,-4 4 16-15,-4 0 3 0,0 8 1 0,-5-5 0 16,5 5-11-16,-5 3-2 0,0 5-1 0,1-1 0 16,-10 0-19-16,5 8-4 0,-4-8-1 0,0 4 0 15,-5 4-6-15,5 0-1 0,-1 8 0 0,1-4 0 16,-5 4-12-16,0-1 0 0,-4 1 0 0,9-12 0 16,0 4 8-16,-1 0-8 0,-3-4 0 0,3 0 9 15,1-4-55 1,4 1-11-16,-4-9-3 0,-1-3-892 0</inkml:trace>
</inkml:ink>
</file>

<file path=ppt/ink/ink4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7:20.95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0 135 518 0,'0'0'46'0,"0"0"-37"16,0 0-9-16,0 0 0 0,9 0 337 0,0 0 66 15,-5 0 13-15,5-8 2 0,-1 4-352 0,5 4-66 0,-4-4-22 0,0 0 0 32,-1 4-128-32,5-11-26 0,0-1-4 0,-4 5-288 0,0-1-56 15</inkml:trace>
  <inkml:trace contextRef="#ctx0" brushRef="#br0" timeOffset="144">161 23 1224 0,'0'0'54'0,"0"0"11"0,0 0-52 0,-5-8-13 0,-3 4 0 0,8 4 0 15,-9-3 116-15,9 3 20 0,-4-8 4 0,4 8 0 16,0 0-60-16,0 0-13 0,0 0-3 0,0 0 0 16,0 0-49-16,0 8-15 0,0-8 0 0,0 15 8 15,-5 0-8-15,5 1 0 0,5-1 0 0,-10 1 0 16,5-5 0-16,0 1 0 0,0-12 0 0,5 7 0 16,-5-7-12-16,0 0-1 0,0 0 0 0,0 0 0 31,0 0-103-31,0 0-21 0</inkml:trace>
</inkml:ink>
</file>

<file path=ppt/ink/ink4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9:21:44.33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491 87 288 0,'0'0'12'0,"0"0"4"0,-4-8-16 0,4 4 0 0,-9-3 0 0,5-1 0 15,-1 0 109-15,1 1 19 0,0 3 4 0,-1-8 1 16,-3 5-111-16,3 3-22 0,-3-4 0 0,3 8-10 15,5 0-5-15,-4-4-1 0,-5 0 0 0,9 4 0 16,-4 0 16-16,-5 0 0 0,1 0 0 0,3 0 0 16,5 0 16-16,-13 0 0 0,5 0 0 0,-1 8 0 15,0 0 4-15,1-1 0 0,-5 1 0 0,4 4 0 16,-4 3-20-16,-4 0 0 16,4 9 0-16,-5-1 0 0,1 0-10 0,-5 12 1 15,5-1 0-15,-5 9 0 0,9 7 29 0,-8 4 5 16,-5 3 2-16,4 9 0 0,5 3 42 0,-1 8 9 15,1 8 2-15,4 4 0 0,0 3-12 0,0 1-1 16,4 3-1-16,9 0 0 0,0-3-34 0,5 3-6 16,3 0-2-16,5-7 0 0,0-8-24 0,9 4 0 15,4-8 0-15,0-4 0 0,0-4 8 0,-4-3-8 16,8-1 0-16,-4-7 8 0,0-4-8 0,-4-4 12 0,-1 0-12 16,1-3 12-16,-5-5-25 0,1 0-5 0,-1-3-1 15,-4-4-641-15</inkml:trace>
  <inkml:trace contextRef="#ctx0" brushRef="#br0" timeOffset="407">97 2337 633 0,'-18'0'28'0,"14"-4"6"0,0 4-34 0,4 0 0 16,0 0 0-16,0 0 0 0,0 0 222 0,0 0 38 15,-5-7 7-15,5 7 1 0,0 0-184 0,0 0-36 16,0 0-8-16,0 0-2 0,0 0-18 0,9 11-3 15,0 1-1-15,4 3 0 0,8 4-16 0,1 5 0 16,0-1 8-16,4 8-8 0,0-1 0 0,4 9 0 16,0-1 0-16,5 9 0 0,-5-5 0 0,1 0-19 0,-1-3 4 15,0-8 1-15,-4-8-6 0,0-8 0 0,-4-3-1 16,0-8 0-16,-1-8 41 0,-3-12 9 0,3-11 2 0,1-7 0 16,-5-12 63-16,5-8 13 0,-5-12 2 0,5-7 1 15,0-8-53-15,-1-11-10 0,5-5-3 0,5-7 0 16,-10 4-36-16,10 0-8 0,-1 3 0 0,0 5-695 15,-12 0-137-15</inkml:trace>
</inkml:ink>
</file>

<file path=ppt/ink/ink4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9:21:46.51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165 0 691 0,'0'0'61'0,"-13"12"-49"0,9-1-12 0,0 5 0 16,-1-5 181-16,1 5 34 0,4-5 6 0,0 9 2 15,0-1-145-15,-9 4-29 0,5 4-5 0,4 0-2 16,-9 8-2-16,9-5-1 0,-8 5 0 0,3 4 0 16,1 3-17-16,4 4-3 0,-4 1-1 0,4-1 0 15,-14 4-18-15,10 4 0 0,0 0 0 0,-5 0 0 16,9-4 0-16,-13 4-11 0,4-4 2 0,5 0 0 15,0-4-51 1,-1 0-11-16,1 1-1 0,0-5-1 0,4-3 8 0,0-9 1 0,-9 5 1 0,0-12 0 0</inkml:trace>
  <inkml:trace contextRef="#ctx0" brushRef="#br0" timeOffset="631">321 598 1382 0,'0'0'123'0,"0"0"-99"0,5-8-24 0,-1-4 0 16,-4 5 76-16,0 7 9 0,0 0 3 0,0 0 0 15,0 0-56-15,0 0-12 0,0 0-1 0,0 0-1 16,-9 7-18-16,1 5 0 0,-1 3-13 0,-4 5 5 31,0 3-16-31,4-4-4 0,-12 0 0 0,12 8 0 0,-8-4 11 0,4 4 1 0,0 0 1 0,-5-4 0 31,5 4-9-31,5-7-3 0,-5-1 0 0,4 4 0 0,-4 0-1 0,0 0 0 16,4 0 0-16,5-3 0 0,0-1 28 0,-5 0 0 0,4-3 0 0,1 3 8 16,8 0 34-16,-4 0 7 0,5 1 2 0,4-1 0 0,-5-4-17 15,5 1-3-15,8-5-1 0,-4 1 0 0,0-8-17 0,4 0-3 16,-4-4-1-16,9 0 0 16,0-4-9-16,-1 0-17 0,5-4 4 0,-13 0 1 0,9 1 12 15,0-5 13 1,-1-3-2-16,-3 3-1 0,3 1-10 0,-8-5 0 15,9-3 0-15,-9 0 8 0,4 3-8 0,-4 1 0 16,5-4 0-16,-5-1 0 16,-5-3-42-16,5 4-10 0,5 0-3 0,-10-4 0 15,5 3-31-15,0 1-6 0,-4-4-2 0,4 0 0 16,4 0 50-16,-12 0 9 0,3-1 3 0,1 1 0 0,0 0 32 0,-1 4 0 16,-3 3 0-16,-1-3 0 0,0 4 12 0,-4 3 10 0,-4 1 2 15,0-1 0-15,-1 8 29 0,5 4 7 0,0 0 0 16,-8 4 1-16,-5 0-31 0,4 4-6 0,0-1-2 0,1 5 0 15,-5 3-22-15,4 1 8 0,-4-1-8 0,4 4 0 32,-4 1-16-32,5 3-8 0,-1-4-2 0,0 4 0 0,-4 0 6 0,9 0 2 0,-5 4 0 0,9 0 0 15,-8 0 18-15,3 4 0 0,1 4 11 0,4-8-11 16,-4 4 0-16,4-4 0 0,4-8 0 0,0 0-12 16,9 0 20-16,-8-3 5 0,3-5 1 0,5-3 0 15,5 0 3-15,-10-4 1 0,14-4 0 0,-9 0 0 16,17-8-18-16,-17 0 0 0,5 1 8 0,3-5-8 15,1 0 0-15,-5-7 0 0,5 4-11 0,0-1 11 16,-9-7-24-16,8 4 1 0,-8-4 1 0,5 0 0 16,-5 0-17-16,4-1-3 15,-4 1-1-15,-4 4-505 0</inkml:trace>
  <inkml:trace contextRef="#ctx0" brushRef="#br0" timeOffset="787">932 783 1152 0,'0'0'51'0,"0"0"10"0,0 11-49 0,5 4-12 15,-5-3 0-15,4 3 0 0,0 1 55 0,1-1 8 16,-1 1 1-16,5-1 1 0,-9 1-49 0,0 3-16 15,4-8 10-15,0 5-10 0,-4-16 0 0,0 0 0 16,0 0 0-16,0 0 0 0,0 0 0 0,0 0-11 16,9-4 11-16,0-4-12 0,-1 0 28 0,1-7 4 15,0-4 2-15,-5 0 0 0,5-5-14 0,-1 1-8 16,1 0 8-16,4 0-8 16,-4 0-48-16,4 0-13 0</inkml:trace>
  <inkml:trace contextRef="#ctx0" brushRef="#br0" timeOffset="1256">1279 833 1036 0,'0'0'92'16,"-4"11"-73"-16,0 1-19 0,4-1 0 0,-5 5 155 0,1-1 27 16,0 1 6-16,4 3 0 0,0 0-150 0,-9 0-30 15,5 1-8-15,-1 3 0 0,1-4-18 0,4 0-5 16,0 0-1-16,0-3 0 15,-4-5-54-15,4-11-11 0,0 0-3 0,0 0 0 16,0 0-8-16,0 0-3 0,8-7 0 0,1-5 0 0,0-3 77 0,-1-4 15 16,5-5 11-16,0 1-13 0,0-4 13 0,0 4 12 15,0 0-3-15,-4 0 0 0,0 0 31 0,4 4 5 16,0-1 2-16,4 1 0 0,-4 0 13 0,0 0 4 16,0 3 0-16,-4 1 0 0,4 3-28 0,-5 4-4 15,-3-3-2-15,8 3 0 0,-13 8-30 0,0 0 0 0,0 0 0 16,0 0 0-16,0 0 8 0,0 0-8 0,0 0 0 0,4 12 0 15,0-1 0-15,-4 5 0 0,0-5 0 0,0 1 0 16,-4 7 25-16,0-4 6 0,4 5 1 0,0-5 0 16,-9 1-24-16,0-1-8 0,9 0 0 0,-4 1-459 15,4 3-96-15</inkml:trace>
  <inkml:trace contextRef="#ctx0" brushRef="#br0" timeOffset="1662">1682 1029 1328 0,'0'0'29'0,"0"0"7"0,9-11 0 0,0-1 1 0,-1 0-29 0,1-3-8 16,0 0 0-16,4 3 0 0,-9-3 25 0,5 3 4 15,-5 1 1-15,0-1 0 0,9 4-30 0,-13-3 0 16,0 3 0-16,0 8 0 16,0 0-29-16,0-8-6 0,-8 4-1 0,-1 1 0 15,9 3-14-15,-9 0-3 0,-4 3-1 0,0 1 0 16,-4 4-9-16,4 4-1 0,0-5-1 0,0 5 0 16,0-1 0-16,4 5 0 0,5-5 0 0,-5 9 0 0,5-1 76 0,-9 0 15 15,9-3 3-15,4 7 1 0,0 0 75 0,0-4 15 16,0-4 4-16,0 1 0 0,8 3-42 0,1-7-8 15,-5-1-2-15,5 1 0 0,4-4-42 0,0-5-9 0,-4 1-1 16,-1-4-1-16,10-4-19 0,-5-3 0 0,0-5-13 16,4 1 5-1,5-9-23-15,-5 1-4 0,5-8-1 0,-1 0 0 16,1 0-13-16,-9-4-3 0,9-3-1 0,-5 3-319 0,5-4-64 0</inkml:trace>
  <inkml:trace contextRef="#ctx0" brushRef="#br0" timeOffset="1881">2051 332 230 0,'4'-20'20'0,"0"-3"-20"0,5 0 0 0,-9-4 0 15,4 8 247-15,1 4 45 0,-5-1 8 0,-5 5 3 16,5-1-159-16,-4 4-32 0,8 1-7 0,-4 7-1 16,-4-4-56-16,4 4-11 0,0 0-2 0,0 0-1 15,-17 7-34-15,8 1 0 0,0 4-10 0,1 3 10 16,8 1-26-16,0 3 2 0,-9 0 1 0,5 4 0 0,-1 0 23 16,1 8-9-16,4 4 9 0,0 7 0 0,4 1-10 0,-4 3 10 15,-4 4-8-15,4-4 8 0,0 4-12 16,4 0 2-16,5 0 1 0,0 1 0 0,-9 2 9 0,8-2 0 15,5-5 0-15,0 4 0 0,-4-4 0 0,0-4 0 16,4 1 0-16,0-5 0 16,-5-3-64-16,5-4-13 0,-4 0-3 0,0 0-1 0</inkml:trace>
</inkml:ink>
</file>

<file path=ppt/ink/ink4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9:21:52.33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1 439 172 0,'0'0'8'15,"0"0"1"-15,0 0-9 0,0 0 0 0,0 0 0 0,4 12 0 0,5-1 156 0,-9-11 28 16,-9 8 7-16,9-8 1 0,0 12-114 0,0-1-22 16,0-11-5-16,-4 12-1 0,4-1-6 0,0 5-2 15,0-1 0-15,0 1 0 0,0-1-2 0,4 4-1 16,5-3 0-16,-9 3 0 0,0 0-15 0,0 4-4 16,0-3 0-16,0 3 0 0,0 0-11 0,0 0-9 15,4-4 12-15,1 0-12 0,-1 1 0 0,-4-5 0 16,0 1 0-16,0-5 0 0,0 1 0 0,0-5 0 15,0-3 10-15,0-4-10 0,0 0 10 0,-4-4-10 16,4 1 12-16,-5-5-12 0,1 0 0 0,4-7 0 16,0-1 0-16,0 1-12 0,0-4 3 0,0-4 1 0,4 3 0 15,-4-3 0-15,5 0-7 0,-1 0-1 0,-4-4 0 0,9 4 0 16,0 4 16-16,-5-5 0 0,0 1 0 0,1 4 10 16,3 4-10-16,1-1 0 0,-5 5 0 0,5 3 0 15,0 0 16-15,-1 1 8 0,-8 7 2 0,0 0 0 16,0 0-9-16,0 0-1 0,0 0-1 0,13 7 0 15,-8 5-15-15,3-4 9 0,-3 3-9 0,-1 4 8 16,5-3-8-16,-9 3 0 0,4-3 0 0,-4 0 8 16,-4-1-8-16,8 1 0 0,-4-5 0 0,0-7 8 15,0 0-8-15,0 0 0 0,0 0 0 0,0 0 0 16,0 0-18-16,0 0 1 0,0 0 0 0,9-7 0 16,-1-5 2-16,1 1 1 0,-5-5 0 0,5 5 0 15,0-1 14-15,-5 0 0 0,5 1 0 0,-1-1 0 16,-8 1 22-16,5 3 1 0,3 0 0 0,-8 8 0 15,0 0 5-15,9-3 0 0,4 3 1 0,-4 0 0 0,-9 0-11 16,8 3-2-16,-3 5-1 0,3 0 0 0,1 0-15 16,-5 3 9-16,-4 1-9 0,0-1 8 0,5 1-8 0,-5-1 8 15,0 5-8-15,4 3 8 0,-4-4-8 0,0 1 0 16,0-1 0-16,0 4 0 16,0 1-27-16,0-1-1 0,4 0 0 0,1-3 0 15,-5 3-111-15,0-4-22 0</inkml:trace>
  <inkml:trace contextRef="#ctx0" brushRef="#br0" timeOffset="474">508 759 1152 0,'0'0'51'0,"0"0"10"0,0 0-49 0,0 0-12 0,0 0 0 0,0 0 0 15,0 0 77-15,9 8 13 0,-9-8 2 0,9 8 1 16,-5-1-76-16,-4-7-17 0,13 4 0 0,-4 0 0 16,-9-4-12-16,8 0-2 0,-8 0 0 0,13 0 0 15,5-4-26-15,-14-4-4 0,5 1-2 0,8-5 0 0,-4-3 18 16,-9-1 3-1,5 1 1-15,0-4 0 0,-1-1 1 0,1 1 1 16,-5 0 0-16,5 3 0 0,-9-3 22 0,0-4 8 16,9 0 0-16,-5 4 0 0,-8-1 29 0,4 1 6 15,0 4 1-15,-9-1 0 0,0 9-4 0,1-5 0 16,3 4 0-16,-12-3 0 0,8 7-40 0,5 4 0 0,-9 0 0 16,-4 4-11-16,8 0-2 0,-4 7-1 0,-4 1 0 15,12-1 0-15,-12 5 5 0,13-1 1 0,-5 4 0 0,0 1 0 16,5-1-10-16,4 4-2 0,-9-4 0 0,5 4 0 15,4 1 34-15,0-1 6 0,4 0 2 0,5 0 0 16,-9-4-10-16,4 0-1 0,5 5-1 0,0-5 0 16,-1-4 11-16,5 1 3 0,-4-5 0 0,4 5 0 15,4-9 2-15,-8 1 1 0,-9-8 0 0,13 0 0 32,4 0-55-32,1-4-10 0,-1-4-2 0</inkml:trace>
  <inkml:trace contextRef="#ctx0" brushRef="#br0" timeOffset="724">989 0 1324 0,'-13'0'118'0,"13"0"-94"0,0 0-24 0,0 0 0 0,0 0 64 0,0 0 8 15,0 0 1-15,0 0 1 0,0 0-74 0,0 8 0 16,-4-1-19-16,0 9 4 0,4-1 6 0,0 5 1 15,-5-1 0-15,1 4 0 0,8 4 8 0,-4 8 0 16,0-1 0-16,-4 9-8 0,8-1 8 0,1 4 0 16,-5 4 0-16,0 4 0 0,0-4 0 0,0 4 0 0,4-4 0 15,0 4 0-15,-4-4-14 0,5 1-7 16,3-1-2-16,-8-4 0 16,0-4-49-16,5-7-9 0,-5-4-3 0</inkml:trace>
  <inkml:trace contextRef="#ctx0" brushRef="#br0" timeOffset="928">669 563 1497 0,'8'0'133'0,"1"-8"-106"0,0 4-27 0,4-4 0 15,-5-3 75-15,14-1 9 0,-9 1 3 0,4 3 0 16,-4-4-68-16,5 5-19 0,-1 3 0 0,0-4 8 15,-4 4-8-15,5-3 0 0,-5 7-12 0,4-4 12 16,5 0-51-16,-14 4-2 0,10-4-1 0,-1 0-690 16</inkml:trace>
  <inkml:trace contextRef="#ctx0" brushRef="#br0" timeOffset="1318">1258 181 1335 0,'0'0'59'0,"-4"-8"13"0,4-3-58 0,0 3-14 16,-9 4 0-16,9 4 0 0,0-7 32 0,0 7 3 0,0 0 1 0,0 0 0 15,0 0-28-15,-4 11-8 0,0 1 0 0,-1 7 0 16,5 4 8-16,-4 0-8 0,4 8 0 0,0 0 0 16,-4 0 8-16,4 3-8 0,0 1 0 0,0 0 0 15,0-1 0-15,0 1-12 0,0-4 0 0,0 4 0 31,8-8-15-31,-8 3-2 0,5-6-1 0,-5-1 0 16,0-4-12-16,0-4-2 0,-5-3-1 0,5-1 0 0,0-11 45 0,0 0 10 0,0 0 2 0,0 0 0 16,0 0 32-16,0 0 8 0,0 0 0 0,0 0 1 15,0-7-29-15,0-1-7 0,0-4-1 0,0 5 0 16,5-5-16-16,-1 4 0 0,9-3 0 0,-13 3 0 16,9 4 10-16,-9 4-2 0,8-7 0 0,5 3 0 15,-4 0 14-15,0 0 2 0,-9 4 1 0,13 0 0 16,0 0-14-16,0 0-3 0,-13 0-8 0,8 0 12 15,5 0-4-15,-13 0-8 0,0 0 11 0,0 0-11 0,0 0 0 0,9 8 0 16,-9-8-12-16,13 4 3 16,-13-4-113-16,9 7-22 0</inkml:trace>
  <inkml:trace contextRef="#ctx0" brushRef="#br0" timeOffset="1630">1579 586 576 0,'0'0'25'0,"0"0"6"0,0 0-31 0,0 0 0 15,0 0 0-15,0 0 0 0,0 0 189 0,0 0 32 0,0 11 7 0,0 1 0 16,0-1-171-16,0 1-34 0,0 3-7 16,0-3-2-16,0-1-14 0,0 5-10 0,0-5 2 0,4 1 0 31,1-4-46-31,-5-1-9 0,0-7-1 0,0 0-1 15,0 0-10-15,0 0-1 0,8 8-1 0,-8-8 0 0,0 0 58 0,0 0 19 0,0 0-10 0,9-4 10 16,0-3 29-16,-5-1 11 0,-4 0 3 0,4-3 0 16,-4-1 2-16,5 0 1 0,-10 1 0 0,5-1 0 15,0 1-2-15,-4 3-1 0,0 0 0 0,-5-3 0 16,5 3-9-16,-1 0-2 0,1 1 0 0,0-1 0 16,-1 0-32-16,5 8-9 0,0 0-1 0,0 0 0 15,0 0-50 1,0 0-11-16,0 0-1 0,0 0-1 0</inkml:trace>
  <inkml:trace contextRef="#ctx0" brushRef="#br0" timeOffset="2152">1835 536 230 0,'0'0'20'0,"0"0"-20"16,0 0 0-16,0 0 0 0,0 0 253 0,0 0 47 16,0 0 8-16,0 0 3 0,0 0-203 0,0 0-41 15,-9 7-8-15,0-3-2 0,1 4-36 0,-1 3-7 16,0 1-2-16,5 0 0 0,0-1-12 0,-1-3-13 16,-3 7 2-16,3 1 1 0,5-1-2 0,-4-3 0 0,-5-1 0 15,9 1 0 1,0-5-15-16,0 5-3 0,0-12-1 0,0 0 0 0,0 0 9 0,0 0 2 0,9 4 0 0,-9-4 0 15,9 4 28-15,-1-4 7 0,1 0 1 0,4-4 0 16,-4 0 10-16,-1 0 2 0,1-4 1 0,4-3 0 16,-4-1 0-16,-1-3 0 0,10 0 0 0,-10-5 0 15,5-3-12-15,-4 0-2 0,4-4-1 0,-4 0 0 0,4-8-14 16,-5 5 0-16,1-1 0 0,0-4 0 0,-9 0 0 16,4 1 8-16,-4-5-8 0,9 8 0 0,-9 1 24 0,0-1 0 15,0 0-1-15,0 4 0 0,-9 4 4 0,0 0 1 16,5 3 0-16,-5 9 0 0,9-1-16 0,-8 5-4 15,-1 3 0-15,9 4 0 0,-4 4 7 0,-5 3 1 16,5 5 0-16,-1 3 0 0,-3 5-16 0,3 3 9 16,5 4-9-16,0 0 8 0,0 3-8 0,5-3 0 15,-1 8 0-15,5 0 8 0,-1 3-8 0,1 1 0 16,8-1 0-16,-8 1 0 0,-5-4 0 0,14-1 0 16,-10-3 0-16,10 0 0 0,-1 0 0 0,-4-4 0 0,4 0 0 0,-4-4 0 15,0-4-19-15,5-4 4 0,-10-3 1 0,6 0 0 31,-1-1-106-31,-5-7-22 0,-8-4-4 0,22-4-1 0</inkml:trace>
</inkml:ink>
</file>

<file path=ppt/ink/ink4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7:42.84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0 536 1504 0,'0'0'33'0,"0"0"7"0,0 0 2 0,0 0 0 0,0 0-34 0,4 7-8 0,1 5 0 0,-1 7 0 0,-4 8 57 0,0 0 10 15,4 4 1-15,1 4 1 0,-5-1-28 0,4 5-5 16,-4 3-2-16,4-3 0 0,5 3-6 0,-9 0-2 16,0-3 0-16,0-4 0 0,9-8-8 0,-1-4-2 15,1 0 0-15,0-4 0 0,4-3 2 0,-9-5 0 16,0 1 0-16,5-8 0 0,4-4 40 0,0-8 8 15,-9-4 2-15,9-7 0 0,0 4 3 0,5-20 1 16,-1 0 0-16,9-3 0 0,-4 3-31 0,-1-11-5 16,5 0-2-16,0-5 0 0,-4 1-26 0,4 0-8 15,-4-4 0-15,4-3 0 0,-5 6 8 0,-3 9-8 16,-1-8 12-16,-4 8-12 0,0 11 8 0,-4 4-8 16,0 4 0-16,-1 3 0 15,-8 13-16-15,0 7-11 0,0 0-1 0,0 0-770 16,0 11-154-16</inkml:trace>
  <inkml:trace contextRef="#ctx0" brushRef="#br0" timeOffset="361">585 882 1440 0,'0'0'64'0,"0"0"12"0,0 0-60 0,0 0-16 0,9 8 0 0,0-4 0 16,-1 4 85-16,1-5 15 0,4 1 2 0,-4 0 1 15,4-8-60-15,4 0-12 0,0-3-3 0,1-1 0 16,-1-4 20-16,9-3 3 0,-9 0 1 0,1-5 0 0,3 1-8 0,-3-4-2 16,-1 0 0-16,0-4 0 0,1 4-23 0,-5 0-5 15,-5 0-1-15,1-1 0 0,0-3-3 0,-9 8-1 16,0-4 0-16,-5 4 0 0,-3 3-9 0,-1 1 0 16,0-4 9-16,1 11-9 0,-1-4 18 0,0 5-1 15,-4 7 0-15,0 7 0 0,-4 5-17 0,0 7 0 16,4 4 0-16,-5 1 0 0,5 6-11 0,0 1 11 15,-4 4-12-15,4 3 12 0,4-3-9 0,1 4 9 16,3 3 0-16,1 0-9 0,0-3 9 0,8-4 0 16,5-8 0-16,-5-4 0 0,9 0 0 0,0-8 0 15,4-3 0-15,5-5 0 0,0-3 0 0,-1-4 0 16,1-4 0-16,8-7 0 16,1-4-25-16,8-5-3 0,-5 1-1 0,1-8 0 15,0 0-197-15,-1-4-39 0</inkml:trace>
  <inkml:trace contextRef="#ctx0" brushRef="#br0" timeOffset="523">1344 447 921 0,'-9'-12'82'0,"9"12"-66"0,0 0-16 0,0 0 0 16,0 0 168-16,-4 16 31 0,-1 3 5 0,1 0 2 15,-5 8-103-15,1 0-21 0,-1 8-4 0,-4-4-1 16,0 3-4-16,4 5-1 0,1 0 0 0,-1-1 0 16,0 4-44-16,5-3-10 0,0-1-2 0,-1 1 0 15,5-4-16-15,-4-1 8 0,4-7-8 0,4-4 0 16,1-3 0-16,-1-9 0 0,0 1 0 0,-4-12 0 15,0 0-194-15,13-4-33 0</inkml:trace>
  <inkml:trace contextRef="#ctx0" brushRef="#br0" timeOffset="727">1600 0 2026 0,'0'0'90'0,"0"12"18"0,4-1-86 0,-4 8-22 16,0 8 0-16,-4 0 0 0,8 4 0 0,-4 8 0 16,-4 7 0-16,-1 0 0 0,5 8 28 0,-4 8 2 15,0-1 0-15,-1 9 0 0,1-5-18 0,0 5-3 16,-5-16-1-16,5 3 0 16,-5-3-34-16,5-7-7 0,-5-9-2 0,4 1-585 15,-8-9-116-15</inkml:trace>
  <inkml:trace contextRef="#ctx0" brushRef="#br0" timeOffset="1100">1383 697 748 0,'-9'-27'67'0,"9"16"-54"0,9-5-13 0,-1 5 0 15,1-5 261-15,8 1 50 0,-4 4 9 0,9-1 3 16,-5 0-212-16,5 1-43 0,-5 3-8 0,9 0-1 16,1-3-17-16,3 7-3 0,-4 0-1 0,0 0 0 15,4 8-38-15,-4-4 0 0,0 4 0 0,0 0 0 16,0 4 0-16,-4-8 0 0,-5 0 0 0,5 0 0 15,-5 0 0-15,-4 0-8 0,0 0 8 0,0 3-12 16,-13-3-24-16,9 0-6 0,-9 0-1 0,4 12 0 16,-4-4 17-16,0 3 3 0,-4 5 1 0,0 3 0 0,-5-4 39 0,5 5 8 15,-5 7 2-15,0-4 0 0,1 0 0 0,3 4 0 16,5-4 0-16,0 0 0 0,0 0-15 0,5-4-4 16,-1-3 0-16,0-5 0 0,5-3-8 0,4 0 0 15,0-4 0-15,0-4 0 0,4-4 8 0,1-4-8 16,3-3 8-16,-3-5-8 0,-1 1 8 0,0-12-8 15,5 4 0-15,0-1 8 0,-9 1-8 0,4 0 0 16,-8 0 9-16,-1-4-9 0,-8 4 8 0,0 4-8 16,-8 0 10-16,-1 3-10 0,0 1 17 0,-4 7-2 15,-8 0-1-15,-1 8 0 0,5-4-14 0,-5 8 0 16,0 4 0-16,5 4 0 16,0 3-33-16,4-3-10 0,0-1-1 0</inkml:trace>
  <inkml:trace contextRef="#ctx0" brushRef="#br0" timeOffset="1284">2198 790 1220 0,'13'19'54'0,"-9"-7"11"0,-4-8-52 0,9 7-13 0,-5 1 0 0,0-1 0 16,-4-3 79-16,0-8 13 0,9 8 2 0,-9-8 1 16,0 0 35-16,0 0 7 0,13-4 2 0,0 0 0 15,0 0-7-15,4-4-2 0,-4-3 0 0,5-5 0 16,-1-3-65-16,5 0-13 0,-1-4-2 0,5-4-1 15,-4-4-37-15,8 4-12 0,-4-4 0 0,5 0-799 16,-5 1-165-16</inkml:trace>
</inkml:ink>
</file>

<file path=ppt/ink/ink4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7:40.12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486 131 1036 0,'0'0'46'0,"-5"0"10"0,1-3-45 0,-5 3-11 0,5 0 0 0,0 0 0 15,-14 3 160-15,5-3 29 0,5 0 7 0,-5 4 0 16,-9 4-84-16,5 0-16 0,4-4-4 0,-9 3-1 15,0 1-26-15,-4 3-5 0,5-3 0 0,-1 4-1 16,-4-8-24-16,9 11-5 0,-9-7-1 0,4-1 0 16,5 1-1-16,-5 0-1 0,9 0 0 0,-4-1 0 15,4 1-27-15,4 0 0 0,-8 3 0 0,4 1 0 16,4-8 0-16,5 3 0 0,-9 5 0 0,8 3 0 16,5-3 0-16,0-1 0 0,5 5 0 0,8-1 0 15,-9 5-24-15,5-1-8 0,4-4 0 16,4 4-1-16,5-3 33 0,-1 3 8 0,1-11 0 0,4 7 1 0,-4-3-9 15,4 3 0-15,-5-3 0 0,5 3 0 0,-4-3 0 0,-5 3 0 16,1-7 0-16,-1 3 0 0,-4 1 0 16,-4 0 0-16,4 3 0 0,-13 0 0 0,0 1 16 0,4-1 7 15,-8 1 1-15,-5 7 1 0,-4-12 11 0,0 9 1 16,-9 3 1-16,5-4 0 0,-9 0-6 0,0 0-2 16,4-3 0-16,1-1 0 0,-1 5-16 0,0-13-3 15,1 1-1-15,3 0 0 0,10 3-2 0,3-3 0 16,-12 0 0-16,8-4 0 15,9-4-102-15,0 0-21 0,0 0-4 0,0 0-1001 0</inkml:trace>
  <inkml:trace contextRef="#ctx0" brushRef="#br0" timeOffset="372">685 544 230 0,'0'0'20'0,"0"0"-20"0,-4 7 0 0,4 1 0 16,-13 4 352-16,4-1 65 0,-4 5 14 0,9-1 2 16,-5 4-275-16,5-3-55 0,-5 3-11 0,5 0-3 15,4 0-34-15,0 1-7 0,0-5-2 0,4 4 0 16,-4-3-38-16,4-1-8 0,5 1 0 0,0-9 0 16,-5 5 0-16,0-8 0 0,9 0 0 0,-4-4 9 15,4 0 1-15,0-8 0 0,-4 4 0 0,4-4 0 0,-5-3-10 0,5-1 0 16,5-7 0-16,-1 4 8 0,0-5-17 0,-4 1-4 15,0 0-1-15,0 0 0 0,0-1 2 0,0 1 0 16,-4 0 0-16,0 7 0 0,-1-7 12 0,1 11 0 16,0 0 0-16,-9 8-9 0,0 0 9 0,0 0 0 15,0 0 0-15,8 12-8 0,-3 0 8 0,-5 7 14 16,-5-4-3-16,10 1-1 0,-5 3 5 0,0-4 1 16,0 5 0-16,0-5 0 0,4 0-8 0,1 5-8 15,-5-9 11-15,0 1-11 0,0-12 9 0,8 8-9 16,-3-1 0-16,-5-7 9 15,0 0-62-15,13-4-13 0,0 4-2 0,0-7-907 0</inkml:trace>
  <inkml:trace contextRef="#ctx0" brushRef="#br0" timeOffset="585">1192 524 1094 0,'0'0'97'0,"0"0"-77"0,0 12-20 0,5 0 0 15,-5-5 115-15,0 5 19 0,4 3 4 0,0 4 1 16,-4 1-19-16,0-1-4 0,5 4-1 0,-1 4 0 16,-4 4-60-16,4 7-12 0,-4-3-3 0,9 4 0 15,-9-1-26-15,0-3-6 0,0 0 0 0,0 3-8 16,0-3 0-16,0-1 0 0,0-3 0 0,0 0 0 16,0-8-107-16,0-4-28 0,0 1-5 0,0-5-686 15</inkml:trace>
  <inkml:trace contextRef="#ctx0" brushRef="#br0" timeOffset="824">1153 521 288 0,'5'-8'25'0,"3"0"-25"16,1-11 0-16,4 3 0 0,0 1 272 0,0-4 48 16,4 7 11-16,-4 1 1 0,0-5-198 0,5 5-40 15,8 3-8-15,-9 0-2 0,5 4-21 0,-5 8-5 16,0-4-1-16,5 4 0 0,0 4-28 0,-1 3-5 15,-8 1-2-15,5 3 0 0,-1 1 9 0,-8 7 1 16,-1 4 1-16,1-8 0 0,0 8 5 0,-9 4 1 16,-9 0 0-16,-4 3 0 0,0-3-17 0,0 0-3 15,0 4-1-15,0-4 0 0,-4-1-18 0,8-3-11 16,0-7 2-16,-4-1 0 16,5 0-161-16,-1-3-32 0,-8 11-6 0,17-27-2 0</inkml:trace>
  <inkml:trace contextRef="#ctx0" brushRef="#br0" timeOffset="1028">1595 540 345 0,'9'11'15'16,"-5"-3"4"-16,5 0-19 0,0 3 0 0,-5 5 0 0,5-1 0 16,-5 8 280-16,0 0 53 0,1 4 11 0,-5 0 1 15,4 4-233-15,-4 4-46 0,0 0-10 0,0 7-1 0,0 0-35 16,0-7-8-16,-4 4 0 0,4-1-1 0,-5-3-11 15,-3-4 0-15,8-4 0 0,-5-1 0 16,1-6-38-16,0-5-10 0,-1 4-1 0,5-19-1 16,0 0-146-16,0 0-28 0</inkml:trace>
  <inkml:trace contextRef="#ctx0" brushRef="#br0" timeOffset="1239">1595 883 172 0,'0'-23'16'0,"0"-4"-16"16,0-4 0-16,0 0 0 0,0-8 261 0,0 5 50 15,5-1 9-15,3 0 3 0,1 5-172 0,4-1-35 16,0 0-6-16,0 4-2 0,4 4-46 0,1 4-10 15,-1-5-1-15,5 9-1 0,-1 4-16 0,-3-1-3 16,-1 4-1-16,5 8 0 0,-5 0 2 0,5 4 0 16,-5 4 0-16,0 3 0 0,5 1-4 0,-5 3 0 15,-4 5 0-15,5-1 0 0,-9 0 4 0,4-3 1 16,-5 7 0-16,-3 0 0 0,-5 0 5 0,-5 0 1 16,1 4 0-16,-9-4 0 0,4 4-27 0,-4-4-4 0,0 0-8 15,-4 0 11-15,-1 4-11 0,1-7 0 0,0-1 9 16,-1 0-9-1,5 4-99-15,0-7-24 0,-4-1-5 0</inkml:trace>
  <inkml:trace contextRef="#ctx0" brushRef="#br0" timeOffset="1491">2116 613 1591 0,'8'15'35'0,"-8"-7"7"0,5 8 2 0,-1 3 0 0,5 0-35 0,-9 0-9 0,-9 8 0 0,5-4 0 0,8-3 54 15,-4-5 9-15,0 4 1 0,0-7 1 0,9 0-24 0,-5-5-5 16,5-7 0-16,-1 0-1 0,5 0 9 0,0-7 1 16,0-5 1-16,0-3 0 0,5 3-17 0,-5-3-3 15,4-9-1-15,-4 5 0 0,0 0-5 0,0-4 0 16,0 0-1-16,-4 3 0 0,-5 1-19 0,0 0 0 16,-4 0 0-16,0 3 0 0,-4 1 8 0,0 7-8 15,-1-3 12-15,-3 3-12 0,-5 4 0 0,4 4 0 16,0 4 0-16,-4 4-679 15,0-1-135-15</inkml:trace>
  <inkml:trace contextRef="#ctx0" brushRef="#br0" timeOffset="1709">2462 671 864 0,'0'0'76'0,"5"11"-60"0,3 1-16 0,1 3 0 16,-5 1 165-16,1-1 31 0,3 1 5 0,1-1 2 15,-5-7-109-15,5 3-22 0,0 1-4 0,-1-4 0 16,1-5-4-16,-5 5-1 0,-4-8 0 0,9 0 0 16,4 0-15-16,-9 0-4 0,-4 0 0 0,13-4 0 15,0-7-13-15,5 3-3 0,-10-4-1 0,5-3 0 16,5-4-27-16,-1-4 0 0,-4-4-12 0,4 0 12 16,1-8-160-16,-1 4-24 0,5-11-4 15,-5-1-2-15</inkml:trace>
  <inkml:trace contextRef="#ctx0" brushRef="#br0" timeOffset="1867">2974 12 921 0,'4'-4'82'0,"1"0"-66"16,-5 4-16-16,4 0 0 0,0-4 220 16,-4 4 41-16,0 0 8 0,0 0 2 0,5 8-167 0,-1 4-32 15,0 7-8-15,-4 0 0 0,5 0-24 0,-1 8-4 16,0 8 0-16,1 7-1 0,-1 1-9 0,0 7-2 16,1 8 0-16,-5 3 0 0,4 1-16 0,-4-4-8 15,4 3 0-15,1-3 8 16,-5 0-76-16,4-8-16 0,-4-4-4 0,0-7 0 15,0-1-127-15,-4-7-25 0</inkml:trace>
  <inkml:trace contextRef="#ctx0" brushRef="#br0" timeOffset="2017">2761 374 2091 0,'0'0'92'0,"0"0"20"0,26-8-89 0,0 8-23 16,0-3 0-16,9 3 0 0,-5-8 27 0,9 8 1 0,-4 0 0 0,4-4 0 15,0 4 3-15,5 0 1 0,-5-4 0 0,4 4 0 32,-8-4-82-32,4 4-16 0</inkml:trace>
</inkml:ink>
</file>

<file path=ppt/ink/ink4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7:45.08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39 399 1209 0,'0'0'108'0,"8"8"-87"16,1 7-21-16,0 4 0 0,-1 4 68 0,1 4 8 16,-9 8 3-16,4 4 0 0,1-1-5 0,-5 4-1 15,-5 1 0-15,1 3 0 0,-5 4-1 0,1-7 0 16,-1 7 0-16,0 0 0 0,1-8-44 0,-1 4-10 16,5-11-2-16,-5 4 0 0,5-20-7 0,-1 4-1 15,1-4-8-15,4-7 12 0,-4-1-12 0,4-11 11 16,0 0-11-16,0 0 10 0,0-15-10 0,0 0-9 15,4-9 9-15,-4 1-13 0,4-4-7 0,1-4 0 0,-5-3-1 16,0-1 0-16,0 0 0 0,0 1 0 0,0-5 0 0,0 5 0 16,-5-5 21-16,10 4 15 0,-5 5-3 15,4 3 0-15,0 3 11 0,1 5 1 0,-5 8 1 16,4-5 0-16,-4 8 19 0,0 8 3 0,0 0 1 16,4 12 0-16,5 3-38 0,-9 5-10 0,4-1 0 0,1 12 0 15,-5 0 12-15,0 7-1 0,0-11-1 0,0 8 0 16,0 3-1-16,0-7 0 0,0 0 0 0,0-8 0 15,0-4-9-15,4 1 8 0,-4-9-8 0,4 1 8 16,-4-12 0-16,0 0-8 0,0 0 12 0,0 0-4 16,13-8 13-16,0-7 3 0,0-1 0 0,0-7 0 15,-4 4-4-15,4-4-1 0,0-12 0 0,0 4 0 16,0-3-19-16,0-1-12 0,-4-4 1 0,4 1 1 16,0 3 10-16,0-3 14 0,-5-5-3 0,5 12-1 0,5 1-10 15,-5-1-9-15,4 4 9 0,-4-4-13 0,0 8 13 0,-4 7 0 16,-1 9 0-16,1 3 0 0,4 4 0 0,-4 8 10 15,-1 7-2-15,1 0 0 0,0 5 5 0,-1 7 1 16,1 7 0-16,-5-3 0 0,1 8-3 0,-1-5-1 16,0 9 0-16,5-5 0 0,-5 5-10 0,-4-1 0 15,0-3 0-15,5-5 0 0,-5 1 0 0,0 0 0 16,4-5 0-16,-4 1 0 0,4-4-21 0,1-8 3 16,-5 1 1-16,8-9 0 15,1-3-191-15,4-8-39 0</inkml:trace>
  <inkml:trace contextRef="#ctx0" brushRef="#br0" timeOffset="358">888 696 1944 0,'0'-16'43'0,"0"8"9"0,0-3 1 0,-4 3 1 0,0 0-43 0,-1 5-11 0,-4-9 0 0,1 8 0 16,3 0 68-16,-3 4 11 0,-5 4 2 0,4 4 1 15,-13 0-50-15,9-1-11 0,-4 5-1 0,0 7-1 16,-1-3-19-16,5 3 8 0,-4 0-8 0,4 4 0 15,0 4 0-15,4 0 0 0,-4 0 0 0,5 8 0 16,-5-4 0-16,8 11 0 0,-3-19 0 0,3 8 0 16,5-4 0-16,0-4 0 0,5-4 0 0,-1 1 0 15,0-5 0-15,5-3 0 0,0-5 0 0,4 1 0 16,-5-4 0-16,5-8-9 0,0-4 9 0,5-3-8 16,-5-5-17-16,8-7-3 0,-3-4-1 15,8 0 0-15,-5 0-3 0,-3 0 0 0,3 0 0 16,-3 4 0-16,-1-8 22 0,1 8 10 0,-1 8-10 0,-4-1 10 0,0 9 0 15,-4-5-9-15,-1 8 9 0,1 8 0 0,-9-4 41 0,4 12 14 16,-4 3 2-16,0 1 1 0,-4 3-27 0,0-4-6 16,4 4-1-16,-5 1 0 0,1-1 19 0,4 0 3 15,0 4 1-15,0-7 0 0,0-1-37 0,0 1-10 16,0-5 0-16,4 1-742 16,1-1-152-16</inkml:trace>
  <inkml:trace contextRef="#ctx0" brushRef="#br0" timeOffset="661">1551 588 1818 0,'0'0'40'0,"0"0"8"0,-8 4 1 0,-1-1 3 0,-4 1-42 0,0 0-10 0,0 4 0 0,0-1 0 15,-4 5 63-15,-1 3 10 0,1 5 3 0,0-1 0 16,-1 4-26-16,1 4-5 0,0 4-1 0,-1 7 0 16,5-11-27-16,-4 12-5 0,4-1-2 0,0 5 0 15,4-5-10-15,1-3 0 0,3-4 0 0,1 4 8 16,8-16-8-16,-4 4 0 0,9-4 0 0,0-7 0 16,4-5 10-16,0 1-10 0,4-12 12 0,0 0-12 15,1-7 20-15,3-4-2 0,1-9-1 0,4-3 0 16,4-3-30-16,1-5-7 0,3-7 0 0,1 3-672 15,-5-11-135-15</inkml:trace>
  <inkml:trace contextRef="#ctx0" brushRef="#br0" timeOffset="846">1868 2 1818 0,'-5'0'40'0,"-3"0"8"0,-1-4 1 0,0 8 3 0,-4 0-42 0,0 4-10 16,0 3 0-16,0 5 0 0,0 7 29 0,0 4 4 15,0 0 1-15,5 7 0 0,3 9 16 0,-3-1 3 16,-5 4 1-16,0 8 0 0,8-8-17 0,-3 8-3 15,-1 0-1-15,0 0 0 0,1 0-15 0,-1-4-3 16,0 0-1-16,5-3 0 0,-5-9-14 0,1 1 9 16,8-12-9-16,0 0 8 0,0-8-8 0,0 0-12 15,4-7 2-15,-4-5 1 16,0-3-137-16,0-4-27 0,9-7-6 0,4-5-1 0</inkml:trace>
  <inkml:trace contextRef="#ctx0" brushRef="#br0" timeOffset="989">1968 615 1623 0,'0'0'72'0,"0"0"15"0,0 0-70 0,8 11-17 0,5 5 0 0,-8-5 0 16,-1 5 115-16,0-1 19 0,-4 4 4 0,0 1 1 16,-4-1-65-16,0 0-13 0,-5 4-2 0,0-4-1 15,5 5-23-15,-5-5-5 0,1 0-1 0,-1 0 0 16,0 4-20-16,1-3-9 0,-5-1 8 0,4 0-8 16,-4 1-117-16,8-5-29 0</inkml:trace>
  <inkml:trace contextRef="#ctx0" brushRef="#br0" timeOffset="1845">1677 796 1407 0,'0'0'62'0,"0"0"14"16,-9 7-61-16,5-3-15 0,4-4 0 0,0 0 0 0,-9 4 38 0,5 0 5 16,4-4 1-16,0 0 0 0,-9 0 22 0,9 0 5 15,-8 8 1-15,8-8 0 0,0 0-14 0,0 0-2 16,0 0-1-16,0 0 0 0,0 0-24 0,-9-12-5 16,5 8-1-16,4 4 0 0,0 0-13 0,0-4-4 15,0-7 0-15,0 3 0 0,4-3-8 0,-4-1 0 16,9 4 0-16,-5 1 0 0,0-1 21 0,1-4 9 15,3 5 2-15,1-5 0 0,4 4-32 0,-4 1 0 16,4-1 0-16,4 4 0 0,-4-7 8 0,4 3-8 16,-4 0 0-16,5 0 0 0,-1 5 0 0,-4-9 0 15,0 4 0-15,0 4 0 0,-4 1-16 0,4-1-2 16,-13 4-1-16,0 0 0 0,0 0 19 0,8 0 0 16,-8 0 0-16,13 4 0 0,-13-4 0 0,9 7 0 15,-5 1 0-15,5 4 0 0,-9-12 20 0,5 7 0 0,-1 5 1 16,5-1 0-16,-9-11-8 0,4 12-1 0,0 0-1 0,1-1 0 15,-5-11-11-15,8 8 0 0,-8-8 9 0,5 11-9 16,-5-11 0-16,0 0 9 0,0 0-9 0,0 0 0 16,8 8 8-16,-8-8-8 0,0 0 0 0,0 0 0 15,9 12 16-15,0-5-3 0,-9-7-1 0,0 0 0 16,0 0-4-16,0 0-8 0,4 8 11 0,-4-8-11 16,0 0 12-16,0 12-12 0,0-12 12 0,0 11-12 15,0-11 9-15,-4 8-9 0,4 3 0 0,0-3 9 0,-5 4-9 16,1-8 0-16,0 3 0 0,-1 1 0 0,5-8 0 15,0 8 0-15,-4 3 0 0,4-3 0 0,0-8 0 16,0 0 0-16,0 0 0 0,-4 8 0 0,-1-5 0 0,5-3 0 16,0 0 0-16,0 0 8 0,0 0-8 0,0 0 0 15,0 0 0-15,0 0 0 16,0 0-116-16,0 0-24 0,0 0-6 0</inkml:trace>
  <inkml:trace contextRef="#ctx0" brushRef="#br0" timeOffset="2101">2362 684 2318 0,'0'0'103'0,"0"0"21"0,0 0-100 0,0 12-24 0,0-5 0 0,-4 9 0 15,-5 3 49-15,5 0 5 0,-5 8 1 0,0-8 0 16,5 1-22-16,0 3-4 0,-5 4-1 0,0-4 0 16,1 0-28-16,3 4 0 0,-8 0 0 0,9-4 0 31,-5 0-70-31,5-4-7 0,-5 1-2 0,5-9-645 0,0-3-128 0</inkml:trace>
  <inkml:trace contextRef="#ctx0" brushRef="#br0" timeOffset="2257">2262 330 1382 0,'0'0'123'0,"0"0"-99"0,0 0-24 0,0 0 0 0,0 0 154 0,0 0 26 15,13 0 4-15,-4 7 2 0,0-3-104 0,-1 11-21 16,-3-7-4-16,3 4-1 0,-8 7-37 0,5-4-8 16,-1 1-2-16,0-1 0 0,1 1-9 0,-5 7-11 15,4-4 3-15,0 0 0 0</inkml:trace>
  <inkml:trace contextRef="#ctx0" brushRef="#br0" timeOffset="2633">2600 661 1717 0,'0'19'37'0,"5"-7"8"0,-5 3 2 0,0 8 2 0,0-4-39 0,-5 5-10 0,1-1 0 15,-5 4 0-15,5-12 83 0,-5 8 14 0,1 0 3 0,-5 0 1 16,4 1-41-16,0-1-9 0,1 0-2 0,-5-4 0 15,4 0-29-15,-4-7-5 0,4-1-2 0,5-3 0 16,-5-4-4-16,9-4-1 0,0 0 0 0,0 0 0 16,5-8 6-16,-1-3 1 0,9-1 0 0,4-3 0 15,-4-8-15-15,5 3 0 0,-1-3 0 0,5 0 0 16,-1-4 0-16,-3 4-16 0,-1 0 3 0,0 4 1 16,5-1 12-16,-5 1 0 0,1 0-10 0,-1 0 10 15,-4 3 0-15,4 5 0 0,-8 3 0 0,0 0 0 16,-1 4 0-16,1 1 0 0,0 3 0 0,-1 0 0 15,-8 0 11-15,9 7-3 0,-5 1-8 0,5 4 12 16,-5-1 7-16,1 8 1 0,-1 1 0 0,0-1 0 0,-4 0 6 16,0 4 2-16,-4 0 0 0,0 0 0 0,4 4-14 0,0 0-2 15,-5-3-1-15,5-1 0 0,0 4-11 0,5 0 0 16,-5-8 0-16,4 4 8 0,0-4-8 0,-4-3 0 16,5-5-12-16,-1-3 12 15,-4-8-68-15,0 0-7 0,9-4-1 0,4 0-988 16</inkml:trace>
  <inkml:trace contextRef="#ctx0" brushRef="#br0" timeOffset="3021">3043 954 903 0,'0'0'40'0,"0"0"8"0,0 0-38 0,0 0-10 0,0 0 0 0,0 0 0 15,0 0 101-15,13 7 19 0,-13-7 3 0,13 8 1 16,4-8 6-16,-4 0 2 0,-13 0 0 0,17 4 0 16,-4 0-39-16,5-4-7 0,-5-4-2 0,4 0 0 15,-8-4-24-15,8 1-6 0,-4-1-1 0,4-7 0 16,-4 3-31-16,5-3-6 0,-5-1-2 0,0 1 0 16,0-1-6-16,-5-3-8 0,-3 4 11 0,3-5-11 15,-8 1 11-15,5-4-11 0,-5 4 10 0,-5 0-10 16,1-5 10-16,-5 5-10 0,-4 0 10 0,0 3-10 15,0 1 20-15,0 7-3 0,0 4 0 0,-4 1 0 16,0 6-17-16,-1 5 0 0,-3 0 0 0,3 7 0 16,-3 5-28-16,-1-5-2 0,9 12-1 15,-4 0 0-15,-1 0 31 0,10 4 0 0,-1 0 0 0,5-1 0 0,4-7 0 0,0 8 0 16,4-4 0-16,5 0 0 0,4-4 20 0,0-3 9 16,0-1 3-16,4-4 0 0,5 1-32 0,-1-5 0 15,-3-11 0-15,8-7 0 16,-5 3-76-16,1 0-17 0,4-8-4 0</inkml:trace>
  <inkml:trace contextRef="#ctx0" brushRef="#br0" timeOffset="3269">3749 588 2052 0,'0'0'91'0,"0"0"18"0,0 0-87 0,0 0-22 15,0 0 0-15,0 0 0 0,0 0 44 0,-4 4 4 0,-5-1 0 0,5 1 1 16,-9 8 9-16,0-1 2 0,0 1 0 0,-5 3 0 15,5-3-47-15,5 7-13 0,-5-11 0 0,4 7 8 16,5 1-8-16,4-1 0 0,-5-3 0 0,10 3-8 16,-1 0 16-16,0 1 4 0,5-1 1 0,4 1 0 15,0 3-23-15,-4 0-5 0,8 0-1 0,-8 1 0 16,-9-1 16-16,8-4 0 0,-3 5 0 0,-1-5 0 16,-4 4 14-16,4 1-1 0,-4-1 0 0,-4-4 0 15,4-3-13-15,-9 3 0 0,1 5 0 0,-5-17 0 16,0 5 0-16,-9-4 12 0,0-4-3 0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8:06.653"/>
    </inkml:context>
    <inkml:brush xml:id="br0">
      <inkml:brushProperty name="width" value="0.1" units="cm"/>
      <inkml:brushProperty name="height" value="0.1" units="cm"/>
      <inkml:brushProperty name="color" value="#FFF200"/>
      <inkml:brushProperty name="fitToCurve" value="1"/>
    </inkml:brush>
  </inkml:definitions>
  <inkml:trace contextRef="#ctx0" brushRef="#br0">23 0 1378 0,'0'15'61'0,"0"-15"13"0,0 0-59 0,-4 8-15 16,4 3 0-16,0-3 0 0,-4 0 110 0,4 3 19 15,-5-3 4-15,5 3 1 0,0 1-60 0,-4 0-12 16,4-5-2-16,-4 1-1 0,4-8-31 0,0 12-7 0,0-1-1 15,-5 1 0-15,5-12-12 0,0 0-8 0,5 7 8 16,-5-7-8 0,0 0-35-16,4 12-11 0,-4-12-2 0,0 8-563 0,0-8-112 0</inkml:trace>
</inkml:ink>
</file>

<file path=ppt/ink/ink4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8:04.46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0 748 172 0,'22'4'8'0,"-9"-4"1"0,0 0-9 0,0 3 0 15,-4-3 0-15,8 4 0 0,-4-8 176 0,9 4 34 16,-1 4 6-16,-3-4 2 0,-18 0-134 0,17 0-26 16,18 4-6-16,-5-4 0 0,-4 0-36 0,5-4-8 15,-5 4 0-15,8 0-8 0,10-4 8 0,-5 1-8 16,-9-1 0-16,5 4 0 0,8-4 0 0,-4 0 0 16,-9 0 0-16,9 0 0 0,13 4 13 0,-4-4-4 15,-5 1-1-15,9-5 0 0,9 0 8 0,4 0 0 16,-9-3 1-16,5-1 0 0,0 1-17 0,4-1 0 15,4-3 8-15,5 3-8 0,0 1 0 0,-1 3 0 16,5-4 0-16,5 1 0 0,-5-1 8 0,0 5-8 16,0-1 12-16,13 4-12 0,-5-4 21 0,5 4-2 0,0 1-1 15,9-1 0-15,-9 4-6 0,5-4-2 16,8 4 0-16,4 0 0 0,-4-4-10 0,0 0 0 0,0 0 0 16,13-3 8-16,-4 3-8 0,-5-4 0 0,14 0 0 0,3 1 0 15,-8-1 0-15,5 0 0 0,3 1 0 0,18-1 0 16,-17 0 0-16,9 4 0 0,3-3 0 0,18-1 0 15,-21 4 0-15,3-4 15 0,1 1-3 0,17-1 0 16,-13 0-12-16,5 4 0 0,-1 0 8 0,22 1-8 16,-13-1 0-16,0-4 0 0,4 4 8 0,18-7-8 15,-22 3 0-15,0-4 9 0,0 5-9 0,26-5 8 16,-17 4-8-16,4 1 0 0,5-1 0 0,16 0-11 16,-25 4 11-16,8 1 0 0,5-5 0 0,17 0-8 0,-30 4 8 15,4 0 0-15,9 1 0 0,21-1 0 0,-26 4 0 0,5 0 0 16,13 0 0-16,17 0 0 0,-43 0 25 0,12-4 7 15,10 0 2-15,21 4 0 0,-26 0-34 0,4 0 0 16,5-8 0-16,30 5 0 0,-30-5 0 0,0 4 0 16,4 0 0-16,26-4 0 0,-26 1-13 0,9 3-3 15,4-4-1-15,17 4 0 0,-39 0 17 0,-38 4 0 16,12 0 0-16,5 0 0 0,13 4 0 0,4-8 0 16,8 1 0-16,1-1 0 0,-4 4 48 0,51 0 12 15,-4 4 4-15,22-1 0 0,-48 1-52 0,-9 0-12 16,1 0 0-16,25 0 0 0,-26 0 0 0,-8 0 0 15,-9-1 0-15,35 1 0 0,-26 4 36 0,-9-4 4 16,0-4 0-16,22 0 1 0,-22 0-23 0,-5 0-5 0,1 4-1 16,17 0 0-16,-22-1-12 0,-3 5 0 0,-1-8 8 0,13 4-8 15,-22 0 10-15,-26 0-1 0,9 3 0 16,5-3 0-16,-1 0-9 0,-8 4-9 16,0-4 9-16,-5 3-13 0,-8 1 13 0,25 0 8 0,-12-1 0 0,9 1-8 15,-14 0 40-15,-13 0 0 0,-8-1 1 0,0 1 0 16,-18-4-21-16,0 4-4 0,1-1 0 0,-5-3-1 15,-13 4-15-15,4-4 0 0,-8 7 0 0,0 1 0 16,-18-8 8-16,0 7-8 0,-4-3 0 0,-4 0 0 16,-9 3 8-16,0-7-8 0,-4 4 0 0,-1-1 9 15,-3 1-9-15,-5-4 0 0,0-4 0 0,-5 4 8 16,1 0-8-16,-5 0-11 0,-4-4 3 0,-4 0 0 16,0 0-113-16,-9 0-23 0,0 0-4 15</inkml:trace>
  <inkml:trace contextRef="#ctx0" brushRef="#br0" timeOffset="1">22290 0 1958 0,'0'0'43'0,"0"0"9"0,0 0 1 0,13 0 3 0,0 0-45 0,0 0-11 0,4 0 0 0,0 4 0 15,1 0 0-15,3 4 0 0,-3-5 0 0,8 5 0 16,-5 4 0-16,10-5 0 0,-5 5 0 0,4 0 0 16,0-5 53-16,1 5 9 0,3 3 2 0,1-3 0 15,-5-1-52-15,1 1-12 0,-5 3 0 0,0 1 0 16,0-1 50-16,-5-3 7 0,-3-1 2 0,-5 1 0 16,0-1-6-16,-5 5-1 0,1 3 0 0,-5 0 0 15,-4 1 24-15,-4-1 4 0,-9 0 0 0,-4 0 1 16,-5 4-53-16,0 1-12 0,-4-1-1 0,-4 4-1 0,0 0-1 0,-9 0 0 15,0 0 0-15,-5 0 0 0,1 0-13 16,-5 3 8-16,-8 1-8 0,-9 4 0 16,0-4-148-16,-9 3-36 0</inkml:trace>
</inkml:ink>
</file>

<file path=ppt/ink/ink4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8:04.467"/>
    </inkml:context>
    <inkml:brush xml:id="br0">
      <inkml:brushProperty name="width" value="0.35" units="cm"/>
      <inkml:brushProperty name="height" value="0.35" units="cm"/>
      <inkml:brushProperty name="color" value="#ED1C24"/>
      <inkml:brushProperty name="fitToCurve" value="1"/>
    </inkml:brush>
  </inkml:definitions>
  <inkml:trace contextRef="#ctx0" brushRef="#br0">48 57 230 0,'0'0'20'0,"0"0"-20"0,0 0 0 0,0 0 0 16,0 0 156-16,-9 0 26 0,1 0 6 0,8 0 0 15,-9-4-92-15,5 4-18 0,-1 0-4 0,1 0-1 16,0 0-22-16,4 0-5 0,-5 0-1 0,5 0 0 16,0 0-45-16,0 0 0 0,0 0-10 0,0 0 2 15,0 0 8-15,0 0 0 0,0 0 0 0,0 0 0 16,0-11 0-16,0 11 0 0,0 0 0 0,0-8-8 15,0 8 8-15,0 0 0 0,0 0 0 0,0 0 0 0,5-8 11 16,3 5 4-16,-8 3 1 0,9-8 0 0,-9 8-2 16,0 0 0-16,9 0 0 0,4 0 0 0,-13 0-2 0,8-4 0 15,1 0 0-15,4 4 0 0,-13 0-3 0,0 0-1 16,0 0 0-16,0 0 0 0,0 0-8 0,9 0 0 16,-1 0 0-16,-8 0 8 0,0 0 4 0,0 0 1 15,0 0 0-15,0 0 0 0,0 0 28 0,5 8 6 16,-5 3 1-16,0-3 0 0,0-8-12 0,0 0-3 15,-5 12 0-15,1-1 0 0,0-3-25 0,4-8-8 16,-9 4 0-16,5 4 0 0,4-8 0 0,0 0 10 16,-9 3-10-16,9-3 8 0,-9 0-8 0,9 0 0 15,-4 0 0-15,-5-3 8 0,5-5-8 0,0 0 0 16,4 8 0-16,0-8 0 0,0 1 0 0,0-5 0 0,4 4 0 16,5 5 0-16,-5-5 0 0,5 4-11 0,-9 4 11 0,13 0-8 15,-5 0 8-15,5 0 0 0,0 4 0 0,0 4 0 16,0-1 0-16,0 1 0 0,0 4 0 0,-4-1 0 15,4 1 0-15,-4-1 0 0,-1 1 0 0,1-1 0 16,-5 1 0-16,1 0 0 0,-1-1 0 0,0-3 0 16,-4-8 0-16,0 11 0 0,-4-3 8 0,4 0-8 15,0-8 10-15,0 0-2 0,-9 7-8 0,-4-7 12 16,0 4 7-16,5-8 1 0,-10 4 0 0,10 0 0 16,-5-3-6-16,0-1-1 0,0-4 0 0,4 0 0 15,0 1-13-15,1-5 9 0,-1 1-9 0,0-1 8 16,5 0-8-16,4 5 0 0,-4-5 0 0,4 4 0 15,0-3 0-15,4 3 0 0,-4 4-10 0,4-3 10 0,5-1-9 0,-5 4 9 16,5-4-8-16,0 1 8 0,-1 3 0 16,1 0-10-16,0-4 10 0,4 4 0 0,0 4 0 0,-5-3 0 15,-8 3 0-15,9 0 0 0,0 0 0 0,-9 0 19 16,0 0-3-16,0 0 0 0,0 0-16 0,4 7 8 16,-4-7-8-16,0 16 0 0,-4-9 0 0,-1 5 0 15,1-1-10-15,-5 5 10 0,5-8 0 0,-9 3 12 16,9 1 0-16,-5-1 0 0,0-3-4 0,1 4 0 15,-1-5 0-15,5 1 0 0,4-8-8 0,-5 4 0 16,5-4 0-16,-8 7 8 0,8-7-8 0,0 0-11 16,0 0 3-16,0 0-604 15,0 0-121-15</inkml:trace>
</inkml:ink>
</file>

<file path=ppt/ink/ink4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8:04.468"/>
    </inkml:context>
    <inkml:brush xml:id="br0">
      <inkml:brushProperty name="width" value="0.35" units="cm"/>
      <inkml:brushProperty name="height" value="0.35" units="cm"/>
      <inkml:brushProperty name="color" value="#ED1C24"/>
      <inkml:brushProperty name="fitToCurve" value="1"/>
    </inkml:brush>
  </inkml:definitions>
  <inkml:trace contextRef="#ctx0" brushRef="#br0">65 70 518 0,'0'0'23'0,"0"0"5"0,0 0-28 0,4 7 0 0,1-3 0 0,-5-4 0 15,0 0 59-15,0 0 6 0,0 0 2 0,0 0 0 16,4 8-39-16,-4-8-8 0,0 0-2 0,0 0 0 15,0 0 46-15,0 0 10 0,0 0 2 0,0 0 0 0,0 0-2 16,0 0 0-16,0 0 0 0,0 0 0 16,0 0-2-16,-13-4 0 0,4-4 0 0,1 4 0 0,3-7-38 0,-3 3-8 15,3 0-2-15,1 5 0 0,0-5-14 0,-5 0-10 16,5 1 12-16,4 7-12 0,0 0 20 16,0 0-4-16,0 0 0 0,0 0 0 0,0 0-16 0,0 0-16 15,-9-4 4-15,9 4 0 0,0 0 12 0,0 0-9 16,0 0 9-16,0 0-8 0,0 0 8 0,0 0 0 15,0 0 0-15,0 0-8 0,0 0 8 0,0 0 0 16,0 0 0-16,13-4-8 0,-4 0 8 0,-9 4 0 16,8 0 0-16,1 4-8 0,0 0 8 0,-1 0 0 15,5 3 0-15,-4 1 0 0,-9-8 17 0,4 4 6 16,1 3 1-16,3 1 0 0,-3 4-24 0,-1-5 0 16,-4-7 0-16,0 12 0 0,0 0 0 0,0-1 0 0,0 1 0 15,0-5 0-15,-4 5 13 0,4-4-1 0,-9-1-1 16,5 1 0-16,-1-4 0 0,5-4 0 0,0 0 0 0,-8 4 0 15,-5 0-3-15,4-4-8 0,0 0 12 0,5-8-4 16,0 0-8-16,-5 1 10 0,9-1-10 0,-4 0 10 16,-1-3-10-16,5-1 0 0,0 0 0 0,0 1 8 15,5-1-8-15,-1 5 0 0,0-1 0 0,5 0 0 16,0 4 0-16,-1-3-9 0,1 3 9 0,4 0 0 16,-4 0-8-16,4 0 8 0,-5 0 0 0,6 1 0 15,-1-1 0-15,-5 0 0 0,1 0 0 0,4 0 0 16,-9 0 0-16,5 4 0 0,0 0 0 0,-9 0 0 15,0 0 0-15,0 0 0 0,0 0 0 0,0 0 0 16,0 0 0-16,0 0 8 0,0 12-8 0,0-1 9 16,-5 1 15-16,1-4 4 0,-5 3 0 0,1 1 0 0,-1-1-28 15,-4-3 0-15,4 0 0 0,1-1 0 0,-1 1 11 0,0-4-3 16,0 0-8-16,9-4 12 0,-8 0-12 0,8 0 8 16,-5-4-8-16,5 4 0 0,-4-4 0 0,4 4 0 15,0 0 0-15,-4-8 0 0,4-3-11 0,0 3-1 16,0 8-1-16,0-11 0 0,0 3 13 0,0 0-9 15,0 8 9-15,0 0-8 16,4-11-15-16,5 7-2 0,-9 4-1 0,8-4-550 16,-3-4-109-16</inkml:trace>
</inkml:ink>
</file>

<file path=ppt/ink/ink4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8:04.469"/>
    </inkml:context>
    <inkml:brush xml:id="br0">
      <inkml:brushProperty name="width" value="0.35" units="cm"/>
      <inkml:brushProperty name="height" value="0.35" units="cm"/>
      <inkml:brushProperty name="color" value="#ED1C24"/>
      <inkml:brushProperty name="fitToCurve" value="1"/>
    </inkml:brush>
  </inkml:definitions>
  <inkml:trace contextRef="#ctx0" brushRef="#br0">125 122 57 0,'0'0'0'0,"0"0"0"15,0 0 0-15,0 0 0 0,0 0 160 0,0 0 26 0,0 0 6 0,0 0 0 16,0 0-88-16,0 0-19 0,-8 4-3 0,-1 0-1 15,0 0-34-15,5 4-7 0,-5-1-2 0,5 5 0 16,-5-8-16-16,1 3-3 16,-1 1-1-16,0 0 0 0,1-4-2 0,3 0-1 0,5-4 0 0,0 0 0 15,0 0 2-15,0 0 1 0,-8-4 0 0,3 0 0 16,-3 4-3-16,3-4-1 0,-3 0 0 0,8 4 0 0,0 0 22 0,0 0 5 16,8-8 1-16,-8 8 0 0,0 0-14 0,0 0-2 15,5-11-1-15,-5 11 0 16,0-8-12-16,4 1-2 0,-4 7-1 0,0-12 0 15,0 0-10-15,0 1 0 0,4 3 0 0,1-3 0 0,-1-1 0 0,0 0 0 16,1 1 0-16,3-1 0 0,1 5 0 0,-5-5 0 16,5 4 0-16,-5 1 0 0,5 3 8 0,0 0-8 15,4 0 12-15,-5 4-4 0,5 4-8 0,0 0 0 16,-4 4 0-16,4-5 8 0,0 5 8 0,-4 4 2 16,0-5 0-16,-1 1 0 15,1 0-18-15,0-1 0 0,-5 1 8 0,0 4-8 0,-4-12 0 0,5 7-14 16,-1 1 2-16,-4 4 1 15,4-5 11-15,-4 1 14 0,-4 4-3 0,4-12-1 0,-4 4-1 0,-1-1 0 16,1 5 0-16,0-4 0 0,4-4 4 0,-9 0 1 0,0 0 0 16,1 0 0-16,3-4-3 0,-3 4-1 15,-1 0 0-15,5-4 0 0,-1 4 5 0,1-4 1 0,-5 4 0 16,9 0 0-16,-4-3 0 0,4 3 0 0,-5-4 0 0,5 4 0 16,0 0-28-16,0 0-6 0,0 0-1 15,0-8 0-15,5-4 7 0,-1 1 0 16,5 3 1-16,-5-3 0 0,5 3-4 0,0 0-1 0,-1-3 0 0,1 3 0 15,0 4 8-15,-1 0 8 0,1 0-13 0,4 4 5 16,0 0 8-16,-4 4 0 0,-9-4 0 0,8 8-8 16,1 0 8-16,0 3 0 0,-5-3 0 0,0 7 0 15,-4-3 8-15,5-1-8 0,-5 1 8 0,-5 3-8 16,-3-3 0-16,3-1 9 0,5 1-9 0,-4 0 0 16,-5-5 10-16,5 1-10 0,-5-4 8 0,5 4-8 0,4-8 8 0,-9 0-8 15,5 0 0-15,-5 0 8 0,5 0-8 0,-5 0 8 16,1-8-8-16,3 0 8 0,1 0-8 15,0-3 0-15,-1 3 0 0,1-3 8 0,0 3-8 16,-1-4 0-16,5 5 0 0,0 7 0 0,-4-8 0 0,4 8 0 16,0 0 0-16,0 0 0 0,0 0-9 0,0 0-4 15,0 0-1-15</inkml:trace>
</inkml:ink>
</file>

<file path=ppt/ink/ink4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8:04.470"/>
    </inkml:context>
    <inkml:brush xml:id="br0">
      <inkml:brushProperty name="width" value="0.35" units="cm"/>
      <inkml:brushProperty name="height" value="0.35" units="cm"/>
      <inkml:brushProperty name="color" value="#ED1C24"/>
      <inkml:brushProperty name="fitToCurve" value="1"/>
    </inkml:brush>
  </inkml:definitions>
  <inkml:trace contextRef="#ctx0" brushRef="#br0">178 120 288 0,'0'0'25'0,"0"0"-25"0,0 0 0 0,0 0 0 16,0 0 161-16,0 0 27 0,0 0 6 0,0 0 1 16,0 0-120-16,-9 4-24 0,9-4-5 0,0 0-1 15,-9 8-13-15,9-8-2 0,-8 4-1 0,-1 3 0 16,9-7-5-16,-9 4-2 0,1 0 0 0,-1 0 0 16,9-4-13-16,-13 4-9 0,4 0 12 0,-4-4-12 0,5 0 31 15,-5 0-1-15,8 0 0 0,-3 0 0 0,-5-8-1 0,4 4 0 16,9 4 0-16,0-8 0 0,-4 1-9 0,-1-1-3 15,5 0 0-15,-4-3 0 0,-9-1-17 0,13 0 0 16,4 5 0-16,1-5 0 0,-5-3 0 0,0 3 0 16,4 5-11-16,0-5 11 0,5 4-8 0,-5 1 8 15,-4 7 0-15,13 0 0 0,-4-4 0 0,0 4 0 16,-9 0 0-16,8 0 0 0,5 4 0 0,5 3 0 16,-5 1 0-16,-5 0 0 0,1-4 0 0,0 7 0 15,-1 1 9-15,1-1-9 0,-5 1 8 0,1-1-8 16,-1 1 8-16,0-1-8 0,1 1 18 0,-10 0-2 15,1-1 0-15,0 1 0 0,4-5-16 0,-9 5 0 16,5-4-11-16,-5-1 11 0,9-7 20 0,0 0 12 16,-9 8 1-16,-4-4 1 0,13-4-18 0,-13 0-4 0,5 0-1 15,-1-4 0-15,0-4-2 0,5 5 0 0,-5-1 0 16,5-4 0-16,4 0-9 0,0-3 0 0,0-1 0 0,0 4 0 16,0-3 0-16,4 3 0 0,1 0 0 0,3 5 0 15,-3-5-11-15,3 4 11 0,1 0-8 0,4 0 8 16,4 4-8-16,-4 0 8 0,0 0-8 0,0 0 8 15,0 4 0-15,-4 0 0 0,4 0 0 0,-4 4-8 16,-1-8 8-16,-3 11 0 0,-5-11 0 0,8 8 0 16,-8-8 0-16,0 0 0 0,0 0 0 0,0 8 0 15,0-1 8-15,-4 1 0 0,0 0 0 0,-1-1 0 16,-3-3 0-16,-1 0 0 0,-4 0 0 0,4 4 0 16,-8-4-8-16,4-1 12 0,4 1-4 0,1-4 0 0,-5 0-8 15,4-4 0-15,0 4 0 0,1 0 8 0,-1-7-8 16,0 3 0-16,5-4 0 0,4 8 8 0,0-8-8 0,0 1-10 15,0-1 10-15,-4 0-13 0,4 8 5 0,0 0 8 16,8-7-13-16,-3-1 5 0,-5 8 8 0,8-4-8 16,1 4 8-16,0 0-8 0,-5 0-7 0,0 0-1 15,-4 0 0-15,9 4-795 0</inkml:trace>
</inkml:ink>
</file>

<file path=ppt/ink/ink4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8:04.471"/>
    </inkml:context>
    <inkml:brush xml:id="br0">
      <inkml:brushProperty name="width" value="0.35" units="cm"/>
      <inkml:brushProperty name="height" value="0.35" units="cm"/>
      <inkml:brushProperty name="color" value="#ED1C24"/>
      <inkml:brushProperty name="fitToCurve" value="1"/>
    </inkml:brush>
  </inkml:definitions>
  <inkml:trace contextRef="#ctx0" brushRef="#br0">66 115 230 0,'0'0'10'0,"0"0"2"0,0 0-12 0,0 0 0 0,0 0 0 0,0 0 0 16,0 0 180-16,0 0 34 0,0 12 6 0,0-1 2 16,0 1-158-16,0-12-31 0,0 11-6 0,0 1-2 15,0-12-11-15,0 0-2 0,0 0-1 0,-4 8 0 16,-1 3-3-16,5-11 0 0,0 0 0 0,0 0 0 15,0 0 1-15,0 0 0 0,-4 4 0 0,-5 0 0 16,1-4 14-16,3-4 2 0,-3 4 1 0,8 0 0 16,-5-12 19-16,1 5 4 0,0-5 1 0,-1 1 0 15,1-1-26-15,4 4-6 0,0-7-1 0,-4 0 0 16,8-1-17-16,0 5 0 0,1-9 0 0,-1 9 0 16,5-1 0-16,-5 1 10 0,0 3-10 0,5 0 8 15,-5 1-8-15,-4 7 0 0,9 0-10 0,4 0 10 16,-13 0 0-16,9 0 0 0,4 7 0 0,0 1 0 0,-5-4 0 15,1 3 0-15,4 1 0 0,-4 0 0 0,-5 3 0 0,0 1 0 16,1 0 8-16,-1-1-8 0,-4 1 11 0,4-1-2 16,-4 1 0-16,-4-1 0 0,4 1 3 0,0-1 0 15,-4 1 0-15,-1-4 0 0,1 3-12 0,4-3 10 16,0-8-10-16,-9 4 10 0,1 0-10 0,8-4 12 16,0 0-12-16,0 0 12 0,-9-4 0 0,5-4 1 15,-5 4 0-15,5-7 0 0,-1-5 2 0,5 5 0 16,0-1 0-16,5 1 0 0,-1-1-15 0,0-3 0 15,1 7 0-15,-1-4-10 0,5 5 10 0,-1-1 0 16,1 8 8-16,0-4-8 0,4 4 0 0,-5 4 8 16,1 0-8-16,0 4 0 0,-1-5 0 0,1 5 0 15,0 4 0-15,-1-1 0 0,-3-3 0 0,-1 0 0 0,5-1 0 16,-5 1 0-16,-4 4 10 0,4-5-2 0,1 5-8 16,-5-12 12-16,0 0-12 0,0 0 8 0,0 0-8 0,-5 8 0 15,5-8 31-15,-8 3 0 0,-1 1 0 16,0-4 0-16,1 0 1 0,3-4 0 0,-3 1 0 0,-1 3 0 15,0-4-16-15,1 0-4 0,-1-4 0 0,0 4-937 16</inkml:trace>
</inkml:ink>
</file>

<file path=ppt/ink/ink4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8:04.472"/>
    </inkml:context>
    <inkml:brush xml:id="br0">
      <inkml:brushProperty name="width" value="0.35" units="cm"/>
      <inkml:brushProperty name="height" value="0.35" units="cm"/>
      <inkml:brushProperty name="color" value="#ED1C24"/>
      <inkml:brushProperty name="fitToCurve" value="1"/>
    </inkml:brush>
  </inkml:definitions>
  <inkml:trace contextRef="#ctx0" brushRef="#br0">195 91 979 0,'0'0'87'0,"0"0"-70"0,-4-4-17 0,-5 1 0 16,9 3 68-16,0 0 11 0,-8 0 1 0,8 0 1 16,-9-4-33-16,9 4-6 0,-9 0-2 0,1 0 0 15,8 0-12-15,0 0-2 0,-9 4-1 0,5-1 0 16,-5-3 14-16,9 0 2 0,-9 0 1 0,-4 4 0 16,5 4-2-16,-1 0-1 0,5-8 0 0,-5 4 0 15,0-1-4-15,1 5-1 0,-1-4 0 0,5 4 0 16,-5-4-20-16,9-4-4 0,-9 7-1 0,9-7 0 0,-8 8-9 15,8-8 0-15,0 0 0 0,0 0 0 0,0 0 0 0,0 0 0 16,0 0 0-16,-9 8 0 0,9-8 21 0,0 0-1 16,0 0 0-16,0-8 0 0,-9 4-20 0,9 4-15 15,0 0 3-15,0 0 0 0,0-4 12 0,0-7 0 16,5-5 0-16,-1 5 0 0,0-5 0 0,5 5 16 16,0-1-3-16,-1 1-1 0,5-5-20 0,0 5-5 15,-4 3-1-15,0 0 0 0,-1 4 14 0,1-3 0 16,0 7 0-16,4-4-9 0,-5 4 9 0,-8 0 0 15,5 4 0-15,3 3 0 0,-8-7 0 0,5 12-8 16,3 0 8-16,-3 3 0 0,-1-3 0 0,-4-1 0 16,0 1 0-16,0-1 0 0,0-11 0 0,0 8 0 15,-4 3 8-15,4-3-8 0,-9 4 8 0,5-5-8 16,-5-3 10-16,9-4-10 0,0 0 13 0,-9 8-3 16,-4-4-1-16,5 0 0 0,3-4 7 0,-3-4 0 0,-1 4 1 0,0 0 0 15,5-4 3-15,-5-4 0 0,5 1 0 16,0 3 0-16,-5-4-7 0,5 0-1 0,4 1 0 0,-5-1 0 15,5-4-12-15,0 1 0 0,0 11-12 0,9-4 12 16,0-4-9-16,-1 1 9 0,1 3 0 0,0 0-9 16,-1 0 9-16,5 4 0 0,-4-4-9 0,4 8 9 15,-4 0-8-15,-9-4 8 0,13 0-10 0,-9 4 10 16,9 0 0-16,-9 3 0 0,5 1 0 0,-5 0 0 16,-4 3 0-16,5-3 0 0,-5 0 0 0,-5 7 0 15,5-3 0-15,-4-1 0 0,-5-7 0 0,5 4 0 16,-5 3 0-16,1 1 0 0,-1-8 0 0,5 3 10 15,-1 1-10-15,-3-4 0 0,-5-4 9 0,0 0-9 16,8-4 17-16,-3 0-1 0,-5 4 0 0,4-4 0 0,5 1-2 0,-5-5-1 16,0 8 0-16,1-8 0 0,8 8-13 0,0 0 0 15,0-8 0-15,0 8 0 16,0 0-128-16,0 0-32 0</inkml:trace>
</inkml:ink>
</file>

<file path=ppt/ink/ink4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8:04.473"/>
    </inkml:context>
    <inkml:brush xml:id="br0">
      <inkml:brushProperty name="width" value="0.35" units="cm"/>
      <inkml:brushProperty name="height" value="0.35" units="cm"/>
      <inkml:brushProperty name="color" value="#ED1C24"/>
      <inkml:brushProperty name="fitToCurve" value="1"/>
    </inkml:brush>
  </inkml:definitions>
  <inkml:trace contextRef="#ctx0" brushRef="#br0">76 151 810 0,'0'0'36'0,"4"0"7"0,0-4-35 0,-4 4-8 0,0 0 0 0,0 0 0 16,0 0 74-16,0 0 13 0,0 0 2 0,-8-4 1 16,-5 4-26-16,4-3-4 0,5-1-2 0,-5 0 0 15,0 0-13-15,0-4-2 0,1 4-1 0,8 4 0 16,-5-7-11-16,-3-1-3 0,8 8 0 0,0-4 0 16,0-4-9-16,0 1-3 0,0 7 0 0,0-12 0 15,8 1-8-15,-3 3-8 0,-5 8 9 0,0 0-9 16,0-8 11-16,0 8-11 0,0 0 12 0,4-7-12 15,0-1 0-15,1 0 0 0,4 4 0 0,-5 0-12 16,5 1 12-16,-1 3 0 0,5-4 0 0,-4 0 0 0,0 4 0 0,4-4 0 16,-5 8 0-16,1 0 0 0,4-4 0 0,-4 4 0 15,-1 3 0-15,1 1 10 0,0 4-10 16,4-1 8-16,-9 1-8 0,0 3 8 0,1-7-8 0,-1 3 0 16,-4-3 0-16,4 4 8 0,-4-5-8 0,0-7 0 15,-4 12 0-15,4-12 0 0,-4 8 0 0,4-8 8 16,0 0-8-16,-9 3 0 0,0 1 10 0,-4-4-10 15,9 0 12-15,-5 0-12 0,9 0 21 0,-13-7-2 16,9-1-1-16,-5 0 0 0,1-3 10 0,-1-1 1 16,5 0 1-16,-5 1 0 0,5-1-12 0,4 5-2 15,-5-5-1-15,10 4 0 0,-5 8-15 0,0 0 0 16,0 0 0-16,4-3-10 0,9-1 10 0,-4 0 0 16,4 8-9-16,0 0 9 0,0-4-11 0,4 7 3 15,0-3 0-15,1 4 0 0,-5-4-11 0,4 0-1 0,-4-1-1 16,-4 1 0-16,-1 0 13 0,1 0 8 0,-9-4-10 15,0 0 10-15,0 0 0 0,0 0 0 0,0 0 0 16,0 0 0-16,9-4 0 0,-9 4 12 0,0 0-1 0,0 0 0 16,0 0 5-16,0 0 0 0,0 0 1 0,-5 0 0 15,-3 0 7-15,3-4 2 0,-3-3 0 0,-1-1 0 16,0 0-10-16,1 4-1 0,-1-3-1 0,5 3 0 16,4 4-14-16,-9-8-8 0,9 0 8 0,0 8-916 15</inkml:trace>
</inkml:ink>
</file>

<file path=ppt/ink/ink4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8:04.474"/>
    </inkml:context>
    <inkml:brush xml:id="br0">
      <inkml:brushProperty name="width" value="0.35" units="cm"/>
      <inkml:brushProperty name="height" value="0.35" units="cm"/>
      <inkml:brushProperty name="color" value="#ED1C24"/>
      <inkml:brushProperty name="fitToCurve" value="1"/>
    </inkml:brush>
  </inkml:definitions>
  <inkml:trace contextRef="#ctx0" brushRef="#br0">73 142 529 0,'0'0'23'0,"0"0"5"0,0 0-28 0,0 0 0 16,0 0 0-16,0 0 0 0,0 0 40 0,0 0 1 15,0 0 1-15,0 0 0 0,-5 4 30 0,5-4 5 16,0 0 2-16,0 0 0 0,0 0 27 0,0 0 6 16,0 0 0-16,0 0 1 0,0 0-39 0,-8 4-8 15,-1 0-2-15,0-4 0 0,9 0-44 0,-4 3-10 16,4-3-2-16,-9-3 0 0,5-1-8 0,-5 0 0 16,9 4 0-16,-4-8 8 0,4 4-8 0,-4-7 0 15,-1 3 0-15,5 0 8 0,-4-7-8 0,4 3 0 16,4 1 9-16,-4 3-9 0,9-3 0 0,-5 3 0 15,5-4 0-15,-5 8 0 0,-4 4 0 0,9-7 0 16,-5-1 0-16,5 0 0 0,-9 8 0 0,13 0 0 0,4-4 0 16,1 8 0-16,-5 0 0 0,0 0-8 0,-13-4 8 0,13 4 0 15,0 4 0-15,4-1 0 0,-8 1 0 0,4 0 0 16,0-1 0-16,-5 5 0 0,1-1 0 0,0 1 0 16,-5 0 0-16,0-5 0 0,-4-7 0 0,0 0 0 15,0 12 12-15,0-4 0 0,0-8 1 0,0 11 0 16,-4-3 12-16,-5-4 3 0,5 0 0 0,-5-1 0 15,1-3-16-15,8 0-2 0,0 0-1 0,-9-3 0 16,-4 3 11-16,4-4 3 0,-4 0 0 0,5 0 0 16,-5 0 5-16,4 0 2 0,-4-3 0 0,4-5 0 15,5 0-22-15,4 1-8 0,0-1 0 0,4 1 0 16,1 3-16-16,-1 0-8 0,5 5-3 16,-1-5 0-16,1 8 15 0,0-4 2 0,-1 0 1 0,5 0 0 0,5 4 9 0,-5 0 0 15,0 4-9-15,0 0 9 0,-5 0 0 0,10-4 0 16,-5 4-9-16,0 0 9 0,0-1 0 0,-5 5 0 15,1-4 11-15,-9-4-11 0,0 0 0 0,0 0 0 16,0 0-10-16,0 0 10 0,9 4 26 0,-9-4 13 16,0 0 2-16,0 0 1 0,0 0-17 0,0 0-3 15,-9 4-1-15,-4-4 0 0,4 0 17 0,-4 0 3 16,-8-4 1-16,8 4 0 0,-5 0-26 0,10 0-4 16,-5-4-2-16,4 0 0 0,-4 4-10 0,0 0 0 15,4 0 9-15,5 0-9 16,-5 0-40-16,9 0-12 0,0 0-2 0,0 0-1 0</inkml:trace>
</inkml:ink>
</file>

<file path=ppt/ink/ink4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8:04.475"/>
    </inkml:context>
    <inkml:brush xml:id="br0">
      <inkml:brushProperty name="width" value="0.35" units="cm"/>
      <inkml:brushProperty name="height" value="0.35" units="cm"/>
      <inkml:brushProperty name="color" value="#ED1C24"/>
      <inkml:brushProperty name="fitToCurve" value="1"/>
    </inkml:brush>
  </inkml:definitions>
  <inkml:trace contextRef="#ctx0" brushRef="#br0">56 159 403 0,'0'0'36'0,"0"0"-36"0,0 0 0 0,0 0 0 16,0 0 112-16,0 0 15 0,0 0 3 0,0 0 1 0,0 0-67 15,0 0-12-15,0 0-4 0,0 0 0 0,0 0 10 0,0 0 2 16,0 0 0-16,0 0 0 16,0 0-4-16,0 0 0 0,-4 0 0 0,4 0 0 0,-9-4-8 15,5 0-1-15,-5 4-1 0,9 0 0 0,-4-8-22 0,0 5-4 16,-1-1 0-16,1-4-1 0,0 0-11 0,4 1-8 15,-5 3 9-15,1-4-9 0,4 0 8 0,4 1-8 16,-4 7 0-16,5-8 0 0,-5-4 0 0,4 5 0 16,0-1 0-16,5 0 0 0,-5 0 0 0,1 1 0 15,3-1 0-15,1 0 0 0,0 1 0 0,-1 3 0 16,1 4 0-16,0 0 0 0,-1 8-9 0,1-5 9 16,4 5 0-16,0 0-9 0,-4 3 9 0,-1-3 0 15,1 0 0-15,0-1-8 0,-5 5 8 0,0 0 0 16,1 3 0-16,-5-3 0 0,-5-1 26 0,5 1 1 15,0-5 0-15,-4 5 0 0,0-1-17 0,-1-3-10 16,5-8 12-16,-8 8-12 0,-1 0 9 0,0-1-9 16,9-7 0-16,-8 4 9 0,-1-4 0 0,9 0 0 0,-4 0 0 15,-5-4 0-15,0 0 0 0,5 1 0 0,-5-5 0 0,5 4 0 16,0-8-9-16,4 1 10 0,0-1-10 0,0 1 10 16,0-5-10-16,0 1 0 0,8 0 0 0,-3 3 0 15,3 0-12-15,-3 5 12 0,3-1-10 0,1 8 10 16,4 4 0-16,-4 0 0 0,-1 3 0 0,1 1 0 15,0-4 0-15,-5 4 0 0,0 3 0 0,5-3 0 16,-5 4 0-16,-4-1 0 0,0-3 8 0,5 3-8 16,-5-11 13-16,0 0-1 0,-5 12 0 0,5-12 0 15,-4 8 15-15,-5-1 2 0,5 1 1 0,-5 0 0 16,1-4-8-16,-1-4-2 0,0 0 0 0,1 0 0 16,-5 0-10-16,4 0-2 0,0-4-8 0,-4 0 12 15,5 4-116-15,-1-4-23 0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8:06.812"/>
    </inkml:context>
    <inkml:brush xml:id="br0">
      <inkml:brushProperty name="width" value="0.1" units="cm"/>
      <inkml:brushProperty name="height" value="0.1" units="cm"/>
      <inkml:brushProperty name="color" value="#FFF200"/>
      <inkml:brushProperty name="fitToCurve" value="1"/>
    </inkml:brush>
  </inkml:definitions>
  <inkml:trace contextRef="#ctx0" brushRef="#br0">5 0 1195 0,'-9'12'52'0,"9"-12"12"0,0 0-51 0,5 11-13 0,-5-3 0 0,0 3 0 15,0-3 129-15,0 4 23 0,0-5 5 0,0 1 1 16,0-8-58-16,0 8-11 0,4-1-2 0,-8 5-1 0,4-4-53 16,0-8-10-16,0 0-3 0,4 7 0 15,-4-7-12-15,0 0-8 0,0 0 8 0,0 0-8 16,4 8-132-16,1 0-30 0,-5 3-6 0,0-11-622 16</inkml:trace>
</inkml:ink>
</file>

<file path=ppt/ink/ink4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8:04.476"/>
    </inkml:context>
    <inkml:brush xml:id="br0">
      <inkml:brushProperty name="width" value="0.35" units="cm"/>
      <inkml:brushProperty name="height" value="0.35" units="cm"/>
      <inkml:brushProperty name="color" value="#ED1C24"/>
      <inkml:brushProperty name="fitToCurve" value="1"/>
    </inkml:brush>
  </inkml:definitions>
  <inkml:trace contextRef="#ctx0" brushRef="#br0">96 212 918 0,'0'0'40'0,"0"0"9"0,0 0-39 0,0 0-10 0,0 0 0 0,0 0 0 15,0-7 104-15,0 7 20 0,-4-4 3 0,4 4 1 16,-4 0-76-16,-5 0-16 0,0 0-2 0,1 0-1 15,3 0-5-15,-3-4 0 0,3 4-1 0,-3 0 0 16,-1-4 7-16,5 4 2 0,-1-4 0 0,1-3 0 16,4 7-8-16,-4-8-2 0,-1-4 0 0,5 5 0 15,-4-5-14-15,4 0-2 0,0-3-1 0,4 3 0 16,1-3-9-16,3 3 0 0,-3-3 0 0,-1 4 0 16,5-1 0-16,-1 4-11 0,1-3 11 0,0 3-8 0,-9 8 8 15,4-8 0-15,-4 8 0 0,13-4 0 0,-13 4 0 0,9 0-8 16,-9 0 8-16,13 0 0 0,0 0 0 0,-5 8 0 15,1 0 0-15,0 0 0 0,-5-1 0 0,0 5 0 16,1 3-8-16,-1 1 8 0,0-5 0 0,-8 5 0 16,4-1 0-16,-4 4 0 0,-1-3 0 0,1-1 0 15,-5 1 0-15,5-1 0 0,0 0 0 0,-1-7 0 16,-8 4 8-16,9-1-8 0,-5-3 0 0,5 0 8 16,-5-1-8-16,5-3 0 0,-5-4 8 0,1 0-8 15,3-4 8-15,-3 4-8 0,3-4 0 0,1-3 8 16,0-1-8-16,4-4 0 0,-5 5 0 0,1-5 0 15,0-3 0-15,4-1 0 0,0-3 0 0,4 0 0 16,0 0 0-16,1-1 0 0,3 1 0 0,-3 4-13 16,3 3 5-16,1 1 8 0,0-1-11 0,4 0 11 15,-5 5-8-15,1 7 8 0,-9 0 0 0,13 0 0 16,-9 7 0-16,5-3 8 0,-5 4-8 0,1 4-15 0,-1-5 4 16,0 5 1-16,-8 3 10 0,0-3 0 0,4-1 0 0,-5 1 0 15,1-4 0-15,0-1 8 0,-5 1-8 0,0 0 11 16,5 3 4-16,-5-3 1 15,1-4 0-15,-5 4 0 0,0-8-2 0,4 0 0 0,0 0 0 0,-4 0-576 16,0 0-115-16</inkml:trace>
</inkml:ink>
</file>

<file path=ppt/ink/ink4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8:04.477"/>
    </inkml:context>
    <inkml:brush xml:id="br0">
      <inkml:brushProperty name="width" value="0.35" units="cm"/>
      <inkml:brushProperty name="height" value="0.35" units="cm"/>
      <inkml:brushProperty name="color" value="#57D200"/>
      <inkml:brushProperty name="fitToCurve" value="1"/>
    </inkml:brush>
  </inkml:definitions>
  <inkml:trace contextRef="#ctx0" brushRef="#br0">56 89 115 0,'0'0'10'0,"0"0"-10"0,-4 4 0 0,0 0 0 0,-1-4 168 0,5 0 32 16,0 0 7-16,0 0 1 0,0 0-107 0,0 0-21 16,-4 3-4-16,4-3 0 0,0 0-36 0,0 0-8 15,0 4 0-15,0-4-1 0,-9-4-3 0,5 1-1 16,-5 3 0-16,5-8 0 0,0 4 9 0,4-4 1 16,-5 1 1-16,1-1 0 0,4 0-12 0,0-3-2 15,0-1-1-15,0 4 0 0,4 4-23 0,-4-3 0 16,5-5 0-16,-5 12 0 0,0 0 8 0,0 0-8 15,0 0 8-15,13 8-8 0,0-4 12 0,0 3-3 16,-5 5 0-16,5-4 0 0,-4 3 3 0,0 1 0 16,4-1 0-16,-9 1 0 0,5-4-12 0,-9-8 0 15,8 7 9-15,1 1-9 0,0 0 0 0,-5 0 0 16,-4-8 0-16,0 0 0 0,4 11 21 0,-4-11 0 0,0 8 0 0,0 3 0 16,-4-3 19-16,0 4 4 0,-5-5 1 0,5-3 0 15,-5 0-15-15,5 0-3 0,-5 4-1 0,0-5 0 16,1-3-2-16,3 4 0 0,5-4 0 0,-8 0 0 15,-1 0-8-15,0 0-3 0,1 0 0 0,8 0 0 16,-9-4-13-16,5 1 9 0,-5-5-9 0,5 0 8 16,4 8-8-16,-5-8 0 0,5 1 0 0,5-1-11 15,-5 8 0-15,8-8 0 0,5 1 0 0,0-1 0 16,0 0 11-16,0 1-8 0,0 3 8 0,5 0-8 16,-5 4 8-16,0 0 0 0,0 0 0 0,0 0 0 15,-5 4 0-15,5 0 0 0,-8 3 0 0,3-3 0 16,5 0 0-16,-8 0 0 0,-1 3 0 0,5 1 0 0,-5 0 0 15,-4-8 0-15,0 0 10 0,0 0-10 0,0 8 20 0,0-8-3 16,0 0 0-16,-4 11 0 0,-5-3-3 0,5-4-1 16,-9 0 0-16,4-4 0 0,-4 3 0 0,0-3 0 15,-4-3 0-15,4-1 0 0,0 4 5 0,0-4 1 16,0 0 0-16,0 0 0 0,4 0-2 0,0-3 0 16,5-1 0-16,-5 0 0 0,9 8-17 0,0 0 0 15,0 0 0-15,0 0 0 16,0 0-66-16,0 0-20 0,0 0-4 0</inkml:trace>
</inkml:ink>
</file>

<file path=ppt/ink/ink4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8:04.478"/>
    </inkml:context>
    <inkml:brush xml:id="br0">
      <inkml:brushProperty name="width" value="0.35" units="cm"/>
      <inkml:brushProperty name="height" value="0.35" units="cm"/>
      <inkml:brushProperty name="color" value="#57D200"/>
      <inkml:brushProperty name="fitToCurve" value="1"/>
    </inkml:brush>
  </inkml:definitions>
  <inkml:trace contextRef="#ctx0" brushRef="#br0">100 163 856 0,'0'0'38'15,"0"0"8"-15,0 0-37 0,0 0-9 0,0 0 0 0,0 0 0 0,0 0 40 0,0 0 7 16,0 0 1-16,0 0 0 0,0 0-8 0,0 0-2 16,0 0 0-16,0 0 0 0,0 0 4 0,0 0 1 15,-5 7 0-15,5-7 0 0,-4 4 2 0,4-4 1 16,-9 4 0-16,5 4 0 0,-5-4-6 0,1-4-2 16,-1-4 0-16,0 4 0 0,1-8-1 0,-1 8 0 15,9 0 0-15,-4 0 0 0,-5-8 8 0,5 4 2 16,-1-3 0-16,1-1 0 0,4-3-27 0,0 3-4 15,0-4-2-15,0 5 0 0,4-5-14 0,1 0 0 16,-1 1 0-16,5 3 0 0,-5-3 0 0,5 3 0 16,-1 0 0-16,1 0 0 0,0 1-10 0,-1-1 10 15,5 4-8-15,-4-3 8 0,4 3 0 0,0 0-8 16,-4 4 8-16,8 0 0 0,-8 0 0 0,4 4 0 16,0 3 0-16,0 1 0 0,0-4 0 0,0 4 0 15,-4 3 0-15,4 1 0 0,-5-5 0 0,5 5 0 0,-8-4 0 16,3 7 0-16,-3-7 0 0,-1 3 8 0,-4-11-8 0,0 12 8 15,-4 0 12-15,4-12 4 0,0 0 0 0,-5 7 0 16,-3 1-1-16,-1-4 0 0,9-4 0 0,-9 7 0 16,1-3-8-16,-1-4-2 0,-4-7 0 0,4 3 0 15,5 0 3-15,-5-4 0 0,0 1 0 0,1-1 0 16,-1-4-3-16,5 5 0 0,-5-1 0 0,9 4 0 16,0 4-13-16,0-8 0 0,0-3 8 0,4 7-8 15,-4 4 0-15,5-8-10 0,3 4 2 0,-3 0 0 16,8 4 8-16,-4 0-13 0,-1 0 5 0,5 0 8 15,-13 0-8-15,9 4 8 0,0 0 0 0,-1-4 0 16,-8 0 0-16,9 4 0 0,0 4 0 0,-9-8 0 0,0 0 0 0,0 0 0 16,0 0 0-16,0 0 0 0,0 0 14 15,0 0 4-15,0 0 1 0,-5 7 0 0,-3 1 0 0,-1-4 0 16,0-4 0-16,1 4 0 0,-1-4-19 0,-4 0 10 16,4 0-10-16,0 0 8 15,-4 0-64-15,5 0-14 0,8 0-2 0,-5 4-918 16</inkml:trace>
</inkml:ink>
</file>

<file path=ppt/ink/ink4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8:04.479"/>
    </inkml:context>
    <inkml:brush xml:id="br0">
      <inkml:brushProperty name="width" value="0.35" units="cm"/>
      <inkml:brushProperty name="height" value="0.35" units="cm"/>
      <inkml:brushProperty name="color" value="#57D200"/>
      <inkml:brushProperty name="fitToCurve" value="1"/>
    </inkml:brush>
  </inkml:definitions>
  <inkml:trace contextRef="#ctx0" brushRef="#br0">123 200 745 0,'0'0'32'0,"0"0"8"0,0 0-32 0,0 0-8 0,0 0 0 0,0 0 0 15,0 0 60-15,0 0 9 0,0 0 3 0,0 0 0 16,0 0-28-16,0 0-4 0,-13 0-2 0,5 0 0 0,-1-3 19 0,0 3 4 16,9 0 1-16,-8 0 0 15,-1-4-4-15,-4 0-1 0,9 4 0 0,-5-4 0 0,9 4-17 0,-9 0-3 16,1-4-1-16,3 0 0 0,1 0-26 0,0 1-10 16,-1-9 0-16,1 4 9 0,0-3-9 0,8 3 0 15,0-4 0-15,1 1 0 0,-1-1 0 0,5 1 0 16,-5-1-11-16,5 5 11 0,-1-5 0 0,1 4-8 15,4 1 8-15,-4 3 0 0,-1-4 0 0,5 4 0 16,0-4 0-16,0 5 0 0,0-1 0 0,0 0 0 16,0 0 0-16,5 4 0 0,-1 4 0 0,-4-4 0 15,4 4 0-15,-4-4 0 0,-4 7 0 0,0-3 12 16,-1 4-4-16,-8-8 0 0,0 0 7 0,5 15 1 16,-5-3 1-16,0 3 0 0,0 1 7 0,-9-5 0 15,5 1 1-15,-5-1 0 0,0 1-9 0,1-4-1 16,-5-1-1-16,4 1 0 0,-4-4-6 0,4 4-8 15,-4-8 11-15,5 4-11 0,-1-4 11 0,0 0-11 0,1 0 10 16,8 0-10-16,-5 0 10 0,1-8-10 0,0 4 10 0,-1-4-10 16,5 1 8-16,0-1-8 0,0 0 0 0,5 0 9 15,-1-3-9-15,5 3 0 0,-5-3-10 0,9 3 10 16,-4 0 0-16,4 8 0 0,0 0-8 0,4 0 8 16,0 4 8-16,-4 0 5 0,5 0 1 0,-5 3 0 15,0 5-14-15,-5-4 0 0,-8-8 0 0,0 0 0 16,0 11-10-16,0 1-5 0,9-4-1 0,-9-8 0 15,0 0 28-15,0 7 6 0,0 1 1 0,0-8 0 16,0 0-6-16,0 0-1 0,0 0 0 0,-9 0 0 16,1 4 10-16,-1-4 2 0,-4 0 0 0,0 0 0 0,4 4-14 15,1-4-2-15,-5 0-8 0,4 4 12 16,-4-4-53-16,4 0-11 0,9 0-3 16</inkml:trace>
</inkml:ink>
</file>

<file path=ppt/ink/ink4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8:04.480"/>
    </inkml:context>
    <inkml:brush xml:id="br0">
      <inkml:brushProperty name="width" value="0.35" units="cm"/>
      <inkml:brushProperty name="height" value="0.35" units="cm"/>
      <inkml:brushProperty name="color" value="#57D200"/>
      <inkml:brushProperty name="fitToCurve" value="1"/>
    </inkml:brush>
  </inkml:definitions>
  <inkml:trace contextRef="#ctx0" brushRef="#br0">174 174 345 0,'-13'0'31'0,"13"0"-31"0,0 0 0 0,0 0 0 0,0 0 176 0,0 0 30 15,0 0 6-15,0 0 0 0,0 0-116 0,0 0-24 16,0 0-5-16,0 0-1 0,0 12-12 0,0-12-2 15,-9 8-1-15,9-8 0 0,-4 11-4 0,-5 1-1 16,-4-5 0-16,13-7 0 0,0 0-22 0,-9 8-5 16,-8 0-1-16,8-4 0 0,9-4-10 0,-13 7-8 15,0-7 12-15,5 0-12 0,-1 0 11 0,0-4-11 16,1 1 10-16,3-5-10 0,-3 0 24 0,3 1 0 16,1-9-1-16,0 5 0 0,-1-1-11 0,5-3-3 15,0-5 0-15,5 1 0 0,-1 4-9 0,5 3 0 16,-1 1 0-16,5-5 0 0,5 5 0 0,-5-1 0 15,0 0 0-15,-5 5 0 0,1-1-9 0,4 0 9 16,4 1 0-16,1 3 0 0,-10 0-8 0,5 4 8 0,5 4 0 16,-1-4 0-16,-4 4 0 0,-4-1 0 0,8 1 0 15,-4 0 0-15,-4 0 0 0,4 4 0 0,-5-1 0 16,1 5 0-16,-9-4 0 0,4-1 0 0,1 5 0 16,-1 0 0-16,0-5 19 0,-4 5-3 0,0-5 0 0,-4 5 0 15,0 0 12-15,-1-1 1 0,-3-3 1 0,-5 0 0 16,13-8-12-16,-9 7-2 0,-8 1-1 0,8-4 0 15,9-4-7-15,0 0 0 0,-13 0-8 0,0 4 12 16,0-4-12-16,0-4 8 0,13 4-8 0,-9-12 0 16,-4 1 10-16,5 3-10 0,8 0 10 0,4-3-10 15,-4 3 0-15,4-4 0 0,-4 1 0 0,9-1 0 16,4 5 0-16,0 3-8 0,-13 4 8 0,9-8 0 0,-1 0-11 16,5 5 11-16,5 6-10 0,-1 1 10 0,-17-4 0 15,13 0-9-15,4 0 9 0,-4 8 0 0,-13-8 0 0,13 8 0 16,5-4 0-16,-5 3 0 0,-13-7 0 0,4 12 0 15,5-5 0-15,-9 5 0 0,-5-8 17 0,-3 4-1 16,3 3 0-16,5-3 0 0,0 0 6 0,0-8 1 16,-13 7 0-16,0-3 0 0,5 0-7 0,-5-4-2 15,0 0 0-15,0 0 0 0,-5-8-6 0,10 4-8 16,3-3 11-16,-3-1-11 0,-5-4 16 0,8 5-3 16,5-1-1-16,-4-4 0 0,-5 5-12 0,5-5 0 15,4 12 0-15,0 0 0 0,0 0 0 0,0 0-8 16,0 0 8-16,0 0-10 0,13 0 0 0,-13 0 0 15,0 0 0-15</inkml:trace>
</inkml:ink>
</file>

<file path=ppt/ink/ink4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8:20.21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160 128 403 0,'0'0'36'0,"0"0"-36"0,0 0 0 0,0 0 0 16,9-8 68-16,-9 8 8 0,-5-4 0 0,5 4 1 15,0 0-44-15,0 0-9 0,0 0-1 0,0 0-1 16,0 0-9-16,0 0-1 0,0 0-1 0,0 0 0 16,0 0-3-16,0 0-8 0,0 0 12 0,0 0-4 15,13 8 15-15,-8 4 2 0,8-1 1 0,0 1 0 16,0-4-3-16,-5 3-1 0,-3-3 0 0,-5 7 0 15,4-3 8-15,0 7 2 0,-4-4 0 0,0 5 0 16,0-1-17-16,0 4-3 0,5-4-1 0,-5 4 0 16,-9 1-11-16,9-5 0 0,4 4 0 0,-4 0 8 15,-4 0-8-15,4 0 0 0,4 4 0 0,1-4 8 16,-10 8-8-16,1-4 0 0,0 4 9 0,4 0-9 16,4 4 13-16,-4-1-1 0,-4 1-1 0,4 0 0 15,4 3 0-15,-4 5 0 0,0-1 0 0,-4 0 0 0,4 1-11 0,0-5 8 16,-5 5-8-16,1-1 8 0,4-3-8 15,0 3 0-15,-9 0 0 0,-4 5 8 0,-4 3-8 16,8 0 0-16,5 4 0 0,-5-4 0 0,-4 4 0 0,0-4 0 16,9 4 0-16,0 0 8 0,-1-4-8 0,1 0 0 15,-9-4 0-15,13 8 8 0,4-8-8 0,-4 4 8 16,-4 0-8-16,4 1 8 0,9-1-8 0,-5 0 8 16,-8 4-8-16,4-4 8 0,0 4-8 0,0 0 0 15,0 0 0-15,0-1 8 0,-13 5-8 0,8 0 0 16,10 0 0-16,-5 4 0 0,-5-5 0 0,1 1 0 15,8 0 0-15,1 0 0 0,-5 0 0 0,0-5 0 16,0 1 0-16,-5 0 8 0,1 4-8 0,4 0 0 16,0-4 0-16,4 0 0 0,5-4 0 0,-5 0 0 0,-8 0 0 15,4-4 0-15,4-3 0 0,1 3 0 0,-10 4 0 0,1-4 0 16,0 4 15-16,4-3 1 0,0 3 0 0,0 0 0 16,-9 4-2-16,5-4 0 0,12 8 0 0,-8-4 0 15,-13-4-14-15,13 4 0 0,5 0 8 0,-5-1-8 16,0 5 0-16,0-4 0 0,0 8 8 0,8 0-8 15,1-5 0-15,0 1 0 0,-14 0 0 0,10 4 0 16,-1-1 0-16,5-3 0 0,-14-4 0 0,5 0 0 16,5 4 12-16,-1-4-1 0,0 7 0 0,5-3 0 15,-5 0-3-15,5 0 0 0,-9-1 0 0,4 1 0 16,-8-4-8-16,4 0 0 0,9 0 0 0,-5 4 0 16,-4 4 0-16,0-5 0 0,4-3 0 0,1 4 0 15,3 0 8-15,-3 0 0 0,-5-1 0 0,8 1 0 0,5 0 0 0,-4 0 0 16,-9 4 0-16,0-1 0 0,13 5 6 15,-9-1 1-15,1 1 0 0,-1-5 0 0,-4 1-15 0,9 0 9 16,-5-1-9-16,-4 1 8 0,-4 0-8 0,4-1 0 16,4 1-12-16,-4 0 12 0,-9 3-12 0,5-3 12 15,0-1-12-15,4-3 12 0,0 8 0 0,-5-5 0 16,1 1 0-16,0 3 12 0,-1 1 12 0,1-1 4 16,0 5 0-16,-1-5 0 0,10 1-2 0,-5 3 0 15,-9-3 0-15,0-5 0 0,9 5-18 0,-4-1-8 16,0 1 0-16,-1 3 8 0,-3 4-8 0,8-3 0 15,4-5 0-15,-8 5 0 0,-9-5 0 0,8 4 0 16,10 1 0-16,-5 3 0 0,-9 8-8 0,5-4 8 0,8-4-10 16,-4-3 10-16,4-1 0 0,-8 0-9 0,0-3 9 15,8-1 0-15,5 1 0 0,-5-5 0 0,-8 5 0 0,8-1 0 16,5-7 0-16,-9 0 0 0,-5-4 0 0,5 4 0 16,5-4 0-16,-5-4 0 0,0 8 0 0,0-4 0 15,0 3 0-15,4-3 12 0,5 4-4 0,-5 0 0 16,-4 0-8-16,4-1 12 0,5-3-4 0,0 0 0 15,-5-4-8-15,0 1 0 0,1-1 0 0,3 0 0 16,5 0 0-16,-4 4 0 0,-9 0 0 0,4-4 8 16,9 4-8-16,-8-4 0 0,-5 0 0 0,0-4 0 15,8 0 0-15,-3-7 0 0,-14-1 0 0,5-3 0 16,4-4 0-16,-5 0 0 0,1-4 0 0,0-4 8 16,-5 0-8-16,5-4 0 0,4-3 0 0,-5-5 0 15,-3 5 0-15,-1-9-10 0,9 5 10 0,0-12-833 16</inkml:trace>
  <inkml:trace contextRef="#ctx0" brushRef="#br0" timeOffset="647">277 1 403 0,'-22'0'17'0,"22"0"5"0,0 0-22 0,0 0 0 16,-8-4 0-16,8 4 0 0,0 0 228 0,0 0 40 16,-13 8 9-16,4-4 2 0,5 3-180 0,-5 5-36 15,5-4-7-15,-1 3-2 0,1 5-37 0,0-1-7 16,8 4-2-16,-4 0 0 0,-4 5 2 0,-1 6 0 0,5 5 0 0,-8 7 0 16,-1 5 20-16,-4 7 4 0,-4 3 1 15,4 9 0-15,0-1-18 0,-9 9-3 0,0 7-1 0,5-8 0 16,8 0-27-16,-4-4-6 0,-8-11 0 0,8-8-777 15</inkml:trace>
  <inkml:trace contextRef="#ctx0" brushRef="#br0" timeOffset="777">104 525 979 0,'0'-19'87'0,"4"-1"-70"0,-8 1-17 0,8 4 0 16,5 7 273-16,-5-4 51 0,-4 12 11 0,0 0 1 15,22 8-243-15,-5 4-49 0,0 7-9 0,1 4-3 0,12 8-20 16,-4 7-4-16,0 5 0 0,-4 7-8 0,4 8 0 15,4 3 0-15,0 9 0 0</inkml:trace>
</inkml:ink>
</file>

<file path=ppt/ink/ink4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8:28.19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234 120 1094 0,'0'-19'48'0,"0"11"11"0,0-4-47 0,0 1-12 16,-4-1 0-16,4 1 0 0,-4-1 101 0,-1 1 19 16,5 3 3-16,0 8 1 0,-4-8-28 0,4 8-6 15,-4-8-1-15,4 8 0 0,0 0-18 0,0 0-4 16,0 0-1-16,0 0 0 0,-5 0-22 0,5 0-5 16,-4 12-1-16,4 0 0 0,0 7-27 0,4 4-11 0,1 0 8 15,-1 8-8-15,5 0 24 0,-1 3 0 0,1 1 0 0,4 4 0 16,0 3-3-16,0 4-1 0,-4 1 0 15,4-1 0-15,0-4-8 0,-5 1-3 0,10-5 0 0,-5 1 0 16,0-1-9-16,0-3 12 0,4-4-12 0,0-4 12 16,-4 0-12-16,0-4 12 0,0 0-12 0,5-4 12 15,-5-4-12-15,0 1 0 0,0-5 0 0,0-3 0 32,-4 4-17-32,-5-8-9 0,0-1-2 0,-4-3-692 0,0 0-138 0</inkml:trace>
  <inkml:trace contextRef="#ctx0" brushRef="#br0" timeOffset="246">568 105 2152 0,'0'0'48'0,"0"0"9"0,0 0 3 0,-8 11 0 0,-1-3-48 0,-4 3-12 0,0 9 0 0,0-1 0 0,-5 0 19 0,1 8 1 15,0-4 1-15,-1 4 0 0,-3 4 27 0,-5 0 6 16,4 4 1-16,0-1 0 0,1 5-13 0,-1-1-2 15,-4-3-1-15,4 3 0 0,5-3-2 0,-9 0 0 16,4 0 0-16,1-1 0 0,3 1-23 0,-3-4-5 16,-1 0-1-16,5-1 0 0,4-3-8 0,-5-4 0 15,5 1 0-15,0-9 0 0,0 0 0 0,5 1-14 16,3-1 3-16,-3-7-792 16,3 0-158-16</inkml:trace>
</inkml:ink>
</file>

<file path=ppt/ink/ink4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8:30.47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69 1176 752 0,'-4'-15'16'0,"4"15"4"0,0 0 1 0,0 0 0 0,-4-8-21 15,-1 0 0-15,1 5 0 0,4 3 0 0,0-16 50 0,0 5 6 16,0 3 0-16,0-7 1 0,-9 3-45 0,9 0-12 16,-4 1 0-16,4 11 0 0,0-12 0 0,-4 5 0 15,4-1 0-15,-5-4 8 0,1 5 22 0,0-1 4 16,-1-4 1-16,5 5 0 0,-4-1 41 0,0 0 8 15,4 8 1-15,0 0 1 0,-5-7 0 0,5-1 0 16,-4 0 0-16,4 8 0 0,0 0-14 0,0 0-2 16,0 0-1-16,0 0 0 0,0 0 35 0,0 0 8 15,0 0 0-15,0 0 1 0,4 16-61 0,5-5-13 16,-5 8-3-16,9 1 0 0,-4 7-4 0,4 3 0 0,-4 5-1 0,4 0 0 16,-5-1-15-16,5 1-4 0,0-4 0 0,5 0 0 15,-10-4 3-15,10 0 0 0,-1-4 0 0,-4 0 0 16,4-4-24-16,-12-7-5 0,3-1-1 0,5-3 0 15,0 0 15-15,0-8 0 0,-13 0 0 0,5-8 0 16,3-7 14-16,1-1 6 0,-9-7 0 0,0-4 1 16,0-4-21-16,0 1 0 0,0-5 0 0,0-4 0 15,-9-3 0-15,1 3 0 0,-1 1 0 0,0 3 0 16,1-3-9-16,3 3 9 0,5 0-10 0,0 8 10 16,0 0 0-16,0 8 0 0,0 0-8 0,0 3 8 15,-4 5-12-15,4 11 0 0,0 0 0 0,0 0 0 16,13 4 32-16,-4 0 6 0,-1 7 2 0,1 5 0 0,8 3-15 0,1 4-2 15,-5 4-1-15,4 4 0 0,5-4 13 0,-5 7 2 16,5 5 1-16,-5 7 0 0,5-4-26 0,-5 1 0 16,5-1 0-16,-1 5-11 0,-3-5 11 0,-5 0 0 15,4 5 8-15,-4-5-8 0,0-4 0 0,-4 5 0 16,4-1 0-16,-5 1 8 0,1-9-8 0,-5 1 0 16,-4-4 0-16,0 0 0 0,0-8-12 0,-4-4 4 15,4 0 0-15,-4-7 0 0,-5-1-6 0,0-3-1 16,1-4 0-16,-10-4 0 0,10-4 15 0,-5-4 0 15,0-3 0-15,-5-8 0 0,5-1 19 0,0-3-3 16,-4 4-1-16,8-8 0 0,1 4 10 0,3-4 3 16,1-8 0-16,4 4 0 0,0-3-4 0,4-5-1 15,1 4 0-15,3 1 0 0,1 3-5 0,-5 0-1 16,5 8 0-16,0 0 0 0,-1 0-17 0,1 3 8 16,-5 1-8-16,5-4 0 15,0 4-45-15,-1 3-16 0,1 1-3 0,4 0-1 16,-4-1-139-16,4-3-27 0,8-8-5 0,-12 8-2 0</inkml:trace>
  <inkml:trace contextRef="#ctx0" brushRef="#br0" timeOffset="124">806 968 2178 0,'0'0'96'0,"0"0"20"16,13-7-92-16,9-1-24 0,-9 0 0 0,0-7 0 0,-9 3 57 15,9 1 7-15,-4-5 2 0,4 5 0 16,-4-5-103-16,4 5-21 0,-5-1-4 0</inkml:trace>
  <inkml:trace contextRef="#ctx0" brushRef="#br0" timeOffset="278">863 1034 2188 0,'0'0'48'0,"0"0"11"0,0 0 1 0,0 0 1 0,0 0-49 15,0 0-12-15,13-4 0 0,4 0 0 0,0-4 86 0,5-3 14 16,4-1 4-16,-4-3 0 0,8-1-80 0,0 1-16 15,-12-4-8-15,3-1 8 16,5 5-217-16,-8 3-43 0</inkml:trace>
  <inkml:trace contextRef="#ctx0" brushRef="#br0" timeOffset="496">1166 494 864 0,'0'0'76'0,"4"8"-60"0,1 0-16 0,-1-1 0 16,5 1 252-16,-9 4 48 0,13 3 10 0,0 1 2 16,0 3-135-16,4-4-26 0,5 4-6 0,-1 1-1 15,5 7-67-15,-4-8-13 0,4 0-4 0,0 1 0 16,4 3-36-16,-4-4-8 0,0 0-2 0,0-3 0 16,-8 3-38-16,3-4-8 0,1-3-2 0,-5-1 0 15,5 1 34-15,-9-4 0 0,4-1 0 0,-4-7-792 16,-13 0-151-16</inkml:trace>
  <inkml:trace contextRef="#ctx0" brushRef="#br0" timeOffset="705">1365 286 1094 0,'0'0'48'0,"0"0"11"0,0 0-47 0,0 0-12 15,5 16 0-15,-1-5 0 0,0 5 296 0,1 3 58 16,3-4 11-16,1 8 3 0,0 4-244 0,4 4-48 15,-5 0-9-15,5 4-3 0,5 3 0 0,-5 5 0 16,0-5 0-16,0 1 0 0,0-1-51 0,-5 5-13 16,1-1 0-16,0 4 0 0,-1-7 0 0,-3 3 0 15,-1 1-9-15,0-5 9 16,1-7-156-16,-5 4-24 0,4-8-6 0,-8-4-899 0</inkml:trace>
  <inkml:trace contextRef="#ctx0" brushRef="#br0" timeOffset="1057">1344 178 1036 0,'-5'-3'92'0,"1"-5"-73"0,4 0-19 0,-4 0 0 16,4 1 211-16,0 7 38 0,0-8 8 0,0 8 2 15,0-8-116-15,4-3-23 0,5 3-5 0,-5 0-1 0,5-3-42 0,-5 3-8 16,9 0-1-16,-4 1-1 0,4-1-39 15,0 0-8-15,4-3-2 0,0 3 0 0,-4 0 44 16,5 1 9-16,-1-1 2 0,-4 4 0 0,4 0-58 0,-4 4-10 16,0-4 0-16,-4 8 0 0,4 0 44 0,0 4 16 15,-4-1 3-15,-1 5 1 0,1 0-64 0,0 3-20 16,-5 4 0-16,-4-3 0 0,0 3 32 0,0-4 7 16,0 5 1-16,-4-1 0 0,8-4-20 0,-4 4 0 15,-4-3 0-15,-1-1 0 0,1-3 0 0,4-1 0 16,4-3 0-16,-4 0 0 0,0-8 0 0,0 0 0 15,13 4 0-15,0-4 0 0,0-4 0 0,0-8-16 16,0 5 4-16,5-5 0 0,-5-7 22 0,4 7 5 16,-4-3 1-16,4 3 0 15,1-3-91-15,-5-1-17 0,0 1-4 0</inkml:trace>
</inkml:ink>
</file>

<file path=ppt/ink/ink4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9:00.150"/>
    </inkml:context>
    <inkml:brush xml:id="br0">
      <inkml:brushProperty name="width" value="0.35" units="cm"/>
      <inkml:brushProperty name="height" value="0.35" units="cm"/>
      <inkml:brushProperty name="color" value="#ED1C24"/>
      <inkml:brushProperty name="fitToCurve" value="1"/>
    </inkml:brush>
  </inkml:definitions>
  <inkml:trace contextRef="#ctx0" brushRef="#br0">26 81 522 0,'0'0'23'0,"0"0"5"0,0 0-28 0,0 0 0 0,0 0 0 0,0 0 0 16,0 0 64-16,0 0 7 0,-4 12 1 0,4-12 1 15,0 0-42-15,0 0-9 0,-4 8-2 0,4-8 0 16,0 0-20-16,0 0 8 0,0 0-8 0,0 0 0 15,-5 7 20-15,5 5 0 0,0-4 0 0,0-8 0 0,0 0-7 16,0 0-1-16,0 0-1 0,0 0 0 0,0 0-11 0,0 0 12 16,0 0-12-16,0 0 12 0,0 0-12 0,0 0 8 15,0 0-8-15,0 0 8 0,0 0-8 0,0 0 0 16,0 0 9-16,0 0-9 0,0 0 28 0,0 0 0 16,0 0 1-16,0 0 0 0,0 0 25 0,0 0 5 15,0 0 1-15,0 0 0 0,0 0-34 0,0 0-6 16,0 0-2-16,0 0 0 0,-8 4-18 0,8-4 0 15,-5 7 0-15,5-7 0 0,0 0 0 0,0 0 0 16,0 0 0-16,0 0 0 0,0 0 12 0,0 0-2 16,0 0 0-16,0 0 0 0,0 0 20 0,0 0 4 15,0 0 1-15,0 0 0 0,0 0-23 0,0 8-4 0,5 3 0 0,-5-11-8 16,0 12 0-16,4-4 0 0,-4-8 0 0,4 7 0 16,1 5 0-16,-1-4 0 0,-4-8 0 0,9 7 0 15,-9-7 0-15,8 4 0 0,-8-4 0 0,5 8 0 16,-5-8 0-16,13 4 0 0,-5 0 0 0,1-4 0 15,0 4 0-15,-1-4 0 0,5 0 0 0,-4 0-9 16,0-4 9-16,-1 4 0 0,5-4 0 0,0 0 0 16,-4 4 0-16,0-8 0 0,-5 4 0 0,5-3 0 15,-1 3 0-15,5 0 8 0,-4-8-8 0,-5 5 0 16,-4-5 0-16,0 4 0 0,9-3 0 0,-9 3 0 16,0-3-8-16,4-1 0 0,-4 1 0 0,-4 3 0 15,4 0 8-15,0 8 0 0,-4-8 0 0,-1 1 0 16,-3-1 9-16,3 4-9 0,1-4 12 0,4 8-12 15,-13-3 9-15,9-1-9 0,4 4 0 0,-9 0 9 16,0 0-9-16,1 0 0 0,-1 0 0 0,0 0 0 0,1 4 0 16,-1-1 0-16,9-3-11 0,-9 8 11 0,5-4-8 0,-5 4 8 15,5-1-8-15,-5 1 8 0,5 4 0 0,0-5 0 16,-5 1 0-16,5 0 0 0,-1 0 0 0,5-8 0 16,0 7 0-16,0 5 0 0,0-12 0 0,0 7 0 15,5 5 0-15,-5-12 0 0,0 0 0 0,4 8 0 16,-4-8 0-16,4 7 0 0,-4-7 0 0,0 0 0 15,0 0 0-15,0 0 0 0,13 4 0 0,-4-4 0 16,-9 0 0-16,9-4 8 0,-1 1-8 0,1-1 0 16,0-4 0-16,-5 0 0 0,5 4 0 0,-5-3 8 15,0-1-8-15,1 0 8 0,-1 1-8 0,-4 7 0 0,4-8 8 16,1 0-8-16,-5 1 8 0,4-1-8 0,-4 0 8 0,4 0-8 16,-8 1 0-16,4 7 8 0,0-12-8 0,0 4 0 15,-4-3 0-15,-1 3 8 0,1 0-8 0,0 1 0 16,-1-1 0-16,-3 0 8 0,3 8-8 0,-3-3 0 15,3 3 8-15,5 0-8 0,-8 0 10 0,8 0-10 16,-9 7 26-16,0 5-1 0,1-5 0 0,-1 5 0 16,5 0-14-16,-1-1-3 0,1 1-8 0,4 3 12 15,-4 1-12-15,4-1 0 0,-5 0 0 0,5 1 0 16,0-5 0-16,0-3 0 0,5 0-9 0,-1 3 9 16,0-3-14-16,-4-8 3 0,0 0 1 0,0 0 0 15,0 0 10-15,5 8 0 0,-5-8 0 0,0 0 0 16,0 0 0-16,0 0 0 0,0 0 0 0,0 0 0 15,0 0 15-15,0 0 5 0,0 0 0 0,0 0 1 0,8 0-11 16,-8 0-2-16,13 0-8 0,-13 0 12 16,0 0-66-16,9 0-14 0</inkml:trace>
</inkml:ink>
</file>

<file path=ppt/ink/ink4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9:01.776"/>
    </inkml:context>
    <inkml:brush xml:id="br0">
      <inkml:brushProperty name="width" value="0.35" units="cm"/>
      <inkml:brushProperty name="height" value="0.35" units="cm"/>
      <inkml:brushProperty name="color" value="#ED1C24"/>
      <inkml:brushProperty name="fitToCurve" value="1"/>
    </inkml:brush>
  </inkml:definitions>
  <inkml:trace contextRef="#ctx0" brushRef="#br0">66 205 115 0,'0'0'10'0,"0"0"-10"0,0 0 0 0,0 0 0 15,0 0 122-15,0 0 22 0,0 0 5 0,0 0 1 16,0 0-117-16,0 0-23 0,4-8-10 0,-4 8 8 31,0 0-43-31,0 0-9 0,0 0-1 0,0 0-1 0,0 0 10 0,0 0 3 0,0 0 0 16,0 0 0-16,-8-4 73 0,8 4 16 0,0 0 2 0,0 0 1 15,-9-4 3-15,9 4 1 0,-4 0 0 0,-1-4 0 0,-3 4-43 0,8 0-9 16,0 0-2-16,0 0 0 0,-9 0 7 0,0 0 0 16,1-4 1-16,8 4 0 0,0 0 27 0,0 0 4 15,-5 0 2-15,5 0 0 0,0 0-20 0,0 0-4 16,0 0-1-16,0 0 0 0,0 0-3 0,0 0-1 15,0 0 0-15,0 0 0 0,-4 8-12 0,4-8-9 16,0 8 12-16,0-8-12 0,0 0 12 0,0 11-12 16,0 1 12-16,0-4-12 0,0-8 8 0,4 11-8 15,-4-11 0-15,9 8 0 0,0 3 0 0,-5-3 0 16,0 4 0-16,-4-12 0 0,9 7 0 0,-9-7 0 16,0 0 0-16,0 0 0 0,9 8 8 0,-9-8-8 0,0 0 0 15,0 0 0-15,13 0 23 0,-13 0-3 0,8 0 0 0,-8 0 0 16,9 0 4-16,4-8 0 0,0 5 0 0,-4-5 0 15,-1 0-16-15,-3 0-8 0,3 1 10 0,1-1-10 16,-5 0 8-16,5 1-8 0,0-1 0 0,-5 4 0 16,-4 4 19-16,4-8-3 0,1 1 0 0,-5 7 0 15,0 0-16-15,4-8-16 0,0 0 4 0,1 1 0 16,-5 7 26-16,0-8 6 0,0-4 0 0,0 5 1 16,0 7 2-16,-5-8 0 0,1 4 0 0,0 0 0 15,-5-7-15-15,5 7-8 0,-1-4 8 0,-3 0-8 16,3 4 0-16,-3 1 8 0,-1-5-8 0,5 4 0 15,-5 4 10-15,5 0-2 0,4 0-8 0,-9 0 12 16,0 0-3-16,1 4-1 0,-1 0 0 0,0 3 0 16,5-3 1-16,-5 8 0 0,1-4 0 0,-1 3 0 0,5-3-9 15,-1 0 0-15,1 3 0 0,0-3 0 0,-1 3 0 16,5-11 0-16,0 0 0 0,5 12 0 0,-5-4 0 0,4 3 0 16,-4-11 0-16,9 8 0 0,-1 0 0 0,1-1 0 15,4 1 0-15,-4-4 0 0,4 4 0 0,-5-5 0 16,5 1 0-16,0 0 8 0,0-8-8 0,0 4 0 15,-4 0 0-15,4-4-11 0,0 4 11 0,0-3 14 16,-4-5-3-16,0 4-1 0,-1 0-10 0,5-4 0 16,-4 1 0-16,0-5 0 0,-5 5 0 0,0-1 8 15,1-4-8-15,-1 5 0 0,-4-5 8 0,0 0-8 16,4 1 0-16,-4 3 8 0,0-3-8 0,-4 3 8 16,4-4-8-16,-4 5 8 0,4-5-8 0,-9 8 0 15,5 0 0-15,4 4 8 0,-9-3-8 0,0 3 0 0,1 3 9 16,-1-3-9-16,-4 4 0 0,4 4 0 0,-4 0 0 0,0-1 0 15,0 5 0-15,4-1 0 0,-4 1 0 0,5 0 0 16,-1 3 0-16,0 0 0 0,5 1 0 0,-5-5 0 16,9 1 0-16,-4-1 0 0,4-3 0 0,0 4 0 15,0-1 0-15,0-11 0 0,4 8 0 0,-4-8 0 16,9 4 0-16,0 4-8 0,-5-5 8 0,5 5 0 16,-9-8 0-16,8 0 0 0,5-4 0 0,-4 0 0 15,4 4 0-15,-4-7 0 0,-1-1 0 0,1 0 0 16,4-3 0-16,-4-1 0 0,0-3 0 0,-1-1 0 15,1 1 0-15,4 0 8 0,-4-1-8 0,-5 1 0 16,0-1 0-16,-4 1 8 0,9 3-8 0,-5-3 0 16,-4 3 0-16,0 1 9 0,-4-5-9 0,4 5 0 15,-4 3 10-15,-5-3-10 0,5 7 8 0,-5-4-8 0,5 4 0 16,-5 0 0-16,-4 4 0 0,9 0 0 0,-5 4 0 16,0 0 0-16,0 8 0 0,1-5 0 0,-1 9 0 0,0-1 13 15,5-3-3-15,0 3-1 0,-5 0-1 0,5 1-8 16,-1-5 12-16,5 5-4 0,-4-8-8 0,4 3 0 15,0-11 0-15,0 12 0 0,0-12 0 0,0 0 0 16,0 7 0-16,0-7 0 16,0 0-25-16,0 0-7 0,0 0-2 0,0 0-799 0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8:06.986"/>
    </inkml:context>
    <inkml:brush xml:id="br0">
      <inkml:brushProperty name="width" value="0.1" units="cm"/>
      <inkml:brushProperty name="height" value="0.1" units="cm"/>
      <inkml:brushProperty name="color" value="#FFF200"/>
      <inkml:brushProperty name="fitToCurve" value="1"/>
    </inkml:brush>
  </inkml:definitions>
  <inkml:trace contextRef="#ctx0" brushRef="#br0">30 0 345 0,'-4'11'31'0,"4"-11"-31"15,4 12 0-15,-4-1 0 0,-4-3 193 0,4 4 33 16,-5-1 6-16,5 1 2 0,0-1-110 0,0 1-23 16,0-1-4-16,-4 1-1 0,4-12-11 0,0 8-2 15,-4 3-1-15,-1 1 0 0,5-4-8 0,0-8-2 16,-4 15 0-16,4-3 0 0,0-1-20 0,0 1-4 16,0-12 0-16,0 0-1 0,-4 7-27 0,4-7-6 15,0 0-1-15,0 0 0 16,0 0-32-16,0 12-6 0,0-12-2 0,0 0 0 15,0 0-141-15,4 8-29 0,-4-8-6 0</inkml:trace>
</inkml:ink>
</file>

<file path=ppt/ink/ink4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9:03.424"/>
    </inkml:context>
    <inkml:brush xml:id="br0">
      <inkml:brushProperty name="width" value="0.35" units="cm"/>
      <inkml:brushProperty name="height" value="0.35" units="cm"/>
      <inkml:brushProperty name="color" value="#ED1C24"/>
      <inkml:brushProperty name="fitToCurve" value="1"/>
    </inkml:brush>
  </inkml:definitions>
  <inkml:trace contextRef="#ctx0" brushRef="#br0">0 65 57 0,'0'0'0'0,"0"0"0"0,0 0 0 0,0 0 0 15,0 0 46-15,0 0 4 0,0 0 1 0,0 0 0 0,0 0-39 0,0 0-12 16,0 0 0-16,0 0 0 0,13 0 0 0,-13 0 0 16,0 0 0-16,0 0 0 0,4-8 18 0,-4 8-3 15,5-7-1-15,-1 3 0 0,-4 4 83 0,9-8 17 16,-9 8 3-16,4-4 1 0,5-3-51 0,-9 7-11 15,0 0-1-15,8-4-1 0,1 0-24 0,-9 4-5 16,0 0-1-16,9-4 0 0,-1 0-24 0,1 4 0 16,-9 0-9-16,0 0 9 0,0 0-19 0,9-4 3 15,-5-3 1-15,-4 7 0 0,0 0 15 0,0 0-11 16,0 0 11-16,0 0-10 0,0 0 53 0,0 0 10 16,0 0 3-16,0 0 0 0,0 0 14 0,0 0 3 15,0 0 1-15,0 0 0 0,0 0-43 0,-9 3-9 0,1 1-2 16,-1 4 0-16,9-8 8 0,-9 4 2 0,5 4 0 0,4-8 0 15,-4 7-30-15,-1 5 0 0,5-12 0 0,-8 8 0 16,-1-5 0-16,9-3 0 0,0 0 0 0,0 0 0 16,0 0 0-16,0 0 0 0,-4 8 8 0,4-8-8 15,0 0 0-15,0 0 0 0,-5 12 0 0,1-5 0 16,4 1 20-16,0-8 0 0,0 0 1 0,0 12 0 16,9-5-21-16,-5 1 0 0,0 4 0 0,5-5 0 15,0 5 0-15,-1-4 0 0,1-1 0 0,-5-3 0 16,-4-4 0-16,13 8 0 0,-4-4 0 0,-9-4 0 15,9 0 0-15,-9 0 0 0,0 0 0 0,13-4 0 16,0-4 0-16,-9 0 0 0,5 1 0 0,0-1 0 16,4 0 0-16,-5 1 8 0,-3-1-8 0,3 4 0 15,1-4 12-15,-9 8-3 0,4-7 0 0,5 3 0 0,0-4 3 16,-9 8 1-16,0 0 0 0,4-4 0 16,9 0-13-16,-13 4 0 0,4-7 0 0,-4 7 0 0,0 0 0 15,0 0 0-15,5-4 0 0,-5 4-10 0,4-12 10 0,-4 12-10 16,0-7 10-16,0-1-10 0,-4 0 10 0,-1 4 0 15,1-3 0-15,-5 3 0 0,5 0 0 0,-5 0 9 16,1 0-9-16,-1 4 0 0,0-4 8 0,-4 4-8 16,5-4 0-16,-5 4 0 0,4 0 8 0,-4 0-8 15,0 4 0-15,4-4 0 0,-4 8 0 0,4-4 0 16,-4 4 0-16,5-1 0 0,-1 5 0 0,0-1-16 16,1 5 5-16,-1-1 1 0,5 1 18 0,-1-1 3 15,1 0 1-15,4 1 0 0,-4-1-12 0,4 1 8 16,0-5-8-16,0 1 8 0,0-1-8 0,4 1 0 15,5-4 0-15,-5 3 0 0,5-7 0 0,-1 4 0 0,1-4 0 0,4-1 0 16,-4-3 0-16,-1 4 0 0,1-4 0 16,4-4 0-16,-4 1 0 0,-1 3 0 0,1-4 0 0,4 0 0 15,-8-4 0-15,8 0 0 0,-5-3 0 0,1 3 8 16,0-3-8-16,-1-1 0 0,1 1 9 0,0-5-9 16,-1 5 0-16,-3-1 8 0,-1-3-8 0,0 3 0 15,-4 0 8-15,0-3-8 0,0 3 8 0,0-3-8 16,0 7 0-16,-4-3 8 0,0-1-8 0,-1 5 0 15,5-5 0-15,-4 8 0 0,-5 0 0 0,1 4 0 16,3-4 0-16,-3 8 0 0,3-4 0 0,-8 4 0 16,5 0 0-16,-1 4 9 0,-4-4-9 0,4 3 0 15,0 5 0-15,5-4 0 0,-5 3 0 0,1 1 0 16,3-1 0-16,1 1 0 0,0-5 0 0,-1 5 0 16,5-12 0-16,0 8 0 0,0-8 0 0,5 11-9 0,-1-3 9 15,0 0 0-15,-4-8 0 0,9 7-8 0,0 1 8 16,-9-8 9-16,0 0-1 0,8 4-8 0,-8-4 0 15,9 4 0-15,4 0-15 0,0 0 5 0,-13-4 10 0,0 0 0 16,9-4 0-16,0 0 0 0,-9 4 8 0,8-4-8 16,-8 4 8-16,5-4-8 0,-1-4 0 0,5 1 9 15,-9-1-9-15,0 0 0 0,4 1 16 0,-4-1-4 16,-4-4-1-16,4 5 0 0,-5-5-11 0,1 4 12 16,0-3-12-16,-1 3 12 0,1 4-12 0,0-3 0 15,-5 3 9-15,5 0-9 0,4 4 14 0,0 0-2 16,-5 0 0-16,5 0 0 0,-8 0 47 0,8 0 9 15,0 0 1-15,0 0 1 16,0 0-107-16,0 0-22 0,0 0-4 0,0 0-1 0,0 0 53 0,0 0 11 16,0 0 0-16,0 0 0 0,0 0 52 0,0 0 8 0,0 0 2 0,0 0 0 31,0 0-183-31,0 0-37 0</inkml:trace>
</inkml:ink>
</file>

<file path=ppt/ink/ink4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9:04.842"/>
    </inkml:context>
    <inkml:brush xml:id="br0">
      <inkml:brushProperty name="width" value="0.35" units="cm"/>
      <inkml:brushProperty name="height" value="0.35" units="cm"/>
      <inkml:brushProperty name="color" value="#ED1C24"/>
      <inkml:brushProperty name="fitToCurve" value="1"/>
    </inkml:brush>
  </inkml:definitions>
  <inkml:trace contextRef="#ctx0" brushRef="#br0">167 36 597 0,'0'0'26'0,"0"0"6"0,0 0-32 16,0 0 0-16,0 0 0 0,0 0 0 0,0 0 21 0,0 0-2 16,0 0-1-16,0 0 0 0,0 0-34 0,0 0-8 15,0 0 0-15,0 0-1 16,-4 12-19-16,4-12-4 0,0 0-1 0,0 7 0 0,0-7 49 0,0 0 0 16,0 0 0-16,0 0 12 0,0 0 59 0,0 0 11 15,0 0 2-15,0 0 1 0,0 0-17 0,0 0-3 16,-9 8-1-16,9-8 0 0,0 0-6 0,0 0-2 15,-4 4 0-15,-5 4 0 0,5-4-15 0,4-4-3 16,-9 3-1-16,5 5 0 0,-9-4-20 0,9 0-4 16,-5-4-1-16,5 4 0 0,-5 0-12 0,9-4-16 0,0 0 3 0,-9 3 1 15,1-3 12-15,3 0 0 0,5 0 0 0,0 0 0 16,-8 4 23-16,8-4 7 0,-9 0 2 0,5 4 0 16,4-4 24-16,-9 8 4 0,5-1 2 0,-1-3 0 15,-3 0-44-15,8-4-9 0,-5 12-1 0,1-5-8 16,4 5 0-16,-5 0 0 0,5-12 0 0,0 7 0 15,-4 5 0-15,4-1 0 0,0-11 0 0,4 12 0 16,-4 0 0-16,0-1 0 0,5-3 0 0,4 3 0 16,-9-11 9-16,8 8-1 0,1 4-8 0,0-5 12 15,4 1-3-15,-5 0-1 0,-8-8 0 0,13 4 0 16,5-1-8-16,-5 1 0 0,-5-4 0 0,5 0 0 16,0-4 8-16,0 1-8 0,-8-1 8 0,3-4-8 15,1 4 8-15,0-4-8 0,4-7 8 0,0 4-8 16,-5-1 18-16,1 0-2 0,0-3 0 0,-1 3 0 0,1-3-16 15,-5-4 0-15,1 3 0 0,3 1 0 0,-3-1 0 16,-1 5 0-16,0-1 0 0,1 1 0 0,-5-1 0 0,0 1 13 16,0-1-2-16,-5 4-1 0,5 1-10 0,0-5 0 15,-8 4 0-15,-1 5 0 0,0-5 0 0,5 4 0 16,-5 0 0-16,1 0 0 0,-1 0 0 0,-4 4 0 16,4 0 0-16,1 0 0 0,-5-3 0 0,0 3 0 15,13 0 0-15,-5 3 0 0,-8 1 0 0,0 0 10 16,5 0-10-16,-1 0 10 0,0 4 3 0,-4-1 1 15,5 1 0-15,-1 4 0 0,5-5-14 0,-1 5 0 16,-3-1 8-16,3 1-8 0,1 0 0 0,0 3 0 16,-1 0 8-16,1 1-8 0,4-1 0 0,0 1 0 0,0-1 0 15,0-3 0-15,-4-1 0 0,8 1 0 0,0-1 0 0,-4-11 0 16,0 0 0-16,5 12 0 0,-5-12 0 0,8 8 0 16,1-5 0-16,0 1 0 0,-9-4 0 0,13-4 0 15,4 1 9-15,-4-1-9 0,-4-4 8 0,4 0-8 16,4-3 8-16,-8-5-8 0,-1 5 8 0,-3-5-8 15,8 1 8-15,-5-1-8 0,1-3 0 0,0 0 8 16,-1 7-8-16,-3-3 8 0,-1 3-8 0,0-3 8 16,-4 0-8-16,0 3 0 0,0 4 9 0,0 1-9 15,-4-1 16-15,4 8-2 0,-4-8 0 0,4 8 0 16,0 0 30-16,-9 0 7 0,-4 0 1 0,13 0 0 16,0 0-93-16,-4 8-19 15,-5-4-3-15,0 7-1 0,1 1 52 0,-1-4 12 0,-4-1 0 0,4 5 0 16,5-1 0-16,-5 1-9 0,5 0 9 0,-5 3-8 0,5-4 8 15,0 1 0-15,8 0 0 0,-4-1 0 0,0-3 0 0,0-8 8 16,9 11-8-16,-9-11 0 0,0 0 0 0,8 8 0 16,1-4 0-16,-9-4 0 0,0 0 0 0,0 0 0 15,0 0 0-15,0 0-8 0,13 0 8 0,-4 0 0 16,-9 0 8-16,0 0-8 0,13-4 0 0,-13 4 0 16,0 0 0-16,0 0 0 15,0 0-79-15,0 0-20 0,0 0-4 0,17-8-1 16</inkml:trace>
</inkml:ink>
</file>

<file path=ppt/ink/ink4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9:06.189"/>
    </inkml:context>
    <inkml:brush xml:id="br0">
      <inkml:brushProperty name="width" value="0.35" units="cm"/>
      <inkml:brushProperty name="height" value="0.35" units="cm"/>
      <inkml:brushProperty name="color" value="#ED1C24"/>
      <inkml:brushProperty name="fitToCurve" value="1"/>
    </inkml:brush>
  </inkml:definitions>
  <inkml:trace contextRef="#ctx0" brushRef="#br0">86 138 889 0,'0'0'39'0,"0"0"9"0,0 0-39 0,0 0-9 0,0 0 0 0,0 0 0 16,0-8 19-16,0 8 1 0,5-8 1 0,-5 8 0 15,0 0-55-15,0 0-11 0,0 0-3 0,0 0 0 16,0 0 4-16,0 0 1 0,0 0 0 0,0 0 0 15,-9 0 43-15,5 0 11 0,-5 0 1 0,9 0 0 16,0 0 66-16,-4 0 14 0,-5-3 2 0,9 3 1 0,0 0-27 16,-9 0-4-16,1 0-2 0,3 0 0 0,-3 0-44 0,8 0-9 15,0 0-1-15,-5 0-8 0,-3 0 12 0,8 0-12 16,0 0 12-16,0 0-12 0,-5 7 44 0,1 1 1 16,4-8 1-16,-4 12 0 0,4-1-19 0,0 1-4 15,0-1-1-15,0-3 0 0,0 0-22 0,4-1 0 16,-4-7 0-16,0 8 8 0,0 4-8 0,4-5 0 15,-4-7 0-15,0 12 8 0,0-12-8 0,0 0 0 16,0 0 0-16,0 0 0 0,0 8 0 0,0-1 0 16,0-7 0-16,0 12 0 0,0-12 16 0,5 8 9 15,-1-1 2-15,0 1 0 0,5 4 9 0,0-1 3 16,-1-3 0-16,1 0 0 0,0 3-24 0,-1 1-5 0,5-1-1 16,0-3 0-16,0 0-9 0,0-5 8 0,-4 5-8 0,0-4 8 15,4-4-8-15,0 0 0 0,-9-4 0 0,5 4 0 16,-1-4 0-16,1 0 0 0,4-3 0 0,-9 3 0 15,5-4 0-15,0 0 0 0,-1 1 0 0,1-1 0 16,-5 0 0-16,1 1 0 0,3-5 8 0,1 4-8 16,-9-3 8-16,4-1-8 0,1 1 8 0,-1-1-8 15,0 1 8-15,5-5-8 0,-9 5 0 0,0-1 8 16,-4-3-8-16,-1 3 0 0,5-3 0 0,5-1 0 16,-5 5 0-16,4-5 0 0,-4 9 0 0,-4-5 0 15,4 0-12-15,-5 1 12 0,5 3-12 0,-8 1 12 16,-1-1 0-16,-4 0 0 0,4 4 0 0,-4 0 0 15,0 1 0-15,5 3 0 0,-1 0 0 0,-4 3 0 16,4 1 12-16,1 4-2 0,-1 0-1 0,0-1 0 0,1 1-9 16,-1 0 0-16,0 7 0 0,1 1 8 0,3-5-8 0,-3 5 0 15,-1-5 0-15,0 5 0 0,5-5 0 0,0 5 0 16,-1-5 0-16,5 1 0 0,-4 3 0 0,4-3 0 16,-4-1 0-16,4-3 0 0,0 0 0 0,4-1 0 15,-4-7-9-15,4 8 9 0,-4-8 0 0,9 4 0 16,0-4 0-16,-1 0 0 0,1 0 0 0,0-4 0 15,-1 0 0-15,1 0 0 0,4-3 0 0,0-1 0 16,-4-4 8-16,4 5-8 0,4-5 0 0,-4-3 0 16,0 3 0-16,0-3 0 0,0-1 0 0,-4 1 0 15,-5-1 0-15,5 1 0 0,-5 0 0 0,0 3 0 16,-4-7 0-16,0 3 0 0,-8 1 0 0,3 0 8 16,-3 3-8-16,3 0 0 0,-3 5 8 0,-5-1-8 0,8 4 0 15,-3 4 0-15,-1 4 8 0,0 4-8 0,1 3 0 0,-1 1 0 16,0 3 16-16,5 1-4 0,-5-1 0 0,5 4 0 15,-5 1-12-15,5-1 0 0,0 0 8 0,-1-3-8 16,1 3 0-16,0-4 0 0,4-3 0 0,-5-1 0 16,5 1 0-16,-4-4 0 0,4-8 8 0,0 0-8 15,0 0 0-15,0 0 11 0,0 0-11 0,0 0 10 16,0 0-10-16,0 0 0 0,0 0 0 0,0 0-879 16</inkml:trace>
</inkml:ink>
</file>

<file path=ppt/ink/ink4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9:41.706"/>
    </inkml:context>
    <inkml:brush xml:id="br0">
      <inkml:brushProperty name="width" value="0.35" units="cm"/>
      <inkml:brushProperty name="height" value="0.35" units="cm"/>
      <inkml:brushProperty name="color" value="#57D200"/>
      <inkml:brushProperty name="fitToCurve" value="1"/>
    </inkml:brush>
  </inkml:definitions>
  <inkml:trace contextRef="#ctx0" brushRef="#br0">0 166 759 0,'0'0'33'0,"0"0"8"0,0 0-33 0,0 0-8 16,5 8 0-16,-5-8 0 0,0 0 0 0,0 0 0 16,8 3-12-16,-8-3 12 15,5 8-40-15,-5-8-1 0,0 0 0 0,0 0 0 0,0 0 41 0,0 0 0 16,0 0 0-16,0 0 0 0,4-4 66 0,-4 4 15 16,0 0 3-16,0 0 1 0,0 0-20 0,0 0-4 15,0 0-1-15,9-4 0 0,-9 4-41 0,0 0-9 16,0 0-2-16,0 0 0 0,8 0-8 0,1 0-11 0,-9 0 3 0,0 0 0 15,0 0 8-15,0 0 11 0,0 0-3 16,4-7 0-16,-4 7 26 0,0-4 5 0,0 4 1 0,0 0 0 16,0 0 4-16,0 0 2 0,0 0 0 0,0 0 0 15,0 0-17-15,0 0-3 0,0 0-1 0,0 0 0 16,0 0-12-16,0 0-2 0,0 0-1 0,0 0 0 16,0 0-10-16,0 0 0 0,0 0 0 0,0 0-11 15,0 0 11-15,0 0 8 0,0 0-8 0,0 0 11 16,0 0-11-16,0 0 0 0,0 0 0 0,0 0 0 15,0 0 0-15,0 0 8 0,0 0-8 0,0 0 12 16,0 0-12-16,0 0 0 0,0 0 0 0,0 0 8 16,0 0 6-16,0 0 1 0,0 0 0 0,5 8 0 15,3-5 3-15,1 5 1 0,-9-8 0 0,9 4 0 0,4 4-19 0,-5-4 10 16,1-1-10-16,0 1 8 0,4-4-8 16,-5 4 0-16,1-4 0 0,0 0 0 0,4 0 0 0,-5 0-11 15,1 0 11-15,0-4-8 0,-1 4 8 0,5-4 0 16,-4-3 0-16,0 3 0 0,-5-4 0 0,5 0 0 15,-5 1 8-15,5 3-8 0,-5-4 13 0,-4 1-1 16,4-5-1-16,1 4 0 0,-1 1 0 0,-4-1 0 16,0 0 0-16,0 0 0 0,0 8-11 0,0-7 0 15,0-5 9-15,0 4-9 0,0 8 0 0,-4-7 8 16,-1-1-8-16,5 8 0 0,-4-8 0 0,0 4 0 16,4 4 0-16,-13-3 0 0,4-1 0 0,0 4 0 15,1 0 0-15,-1 4 0 0,0 3 0 0,1-3 0 16,-1 8 0-16,0-5-8 0,-4 1 8 0,5 0 0 0,-1 0 0 15,0-1 0-15,1 1 0 0,3 0 0 0,-3 3 0 16,3-3 0-16,5-8 0 0,-4 8 0 0,4-8 0 0,-4 7 0 16,-1 1 0-16,5-8 0 0,0 0 0 0,0 12 0 15,0-12 0-15,0 11 0 0,0-3 0 0,0-8 0 16,5 11 0-16,-1 1 0 0,-4-12 0 0,4 8 0 16,-4-8 0-16,0 0 0 0,9 4 0 0,-9-4 0 15,9 0 8-15,4 0-8 0,-5 0 8 0,1-4-8 16,-5-4 0-16,5 0 9 0,0 1-9 0,-5-5 0 15,0 4 8-15,-4-3-8 0,5-1 0 0,-1 5 0 16,-8-5 8-16,4 0-8 0,0 1 0 0,0-1 0 16,-5 1 15-16,5-1-4 0,-4 1-1 0,0-1 0 15,-1 0 2-15,5 1 1 0,-4 3 0 0,0 1 0 16,-1-1-13-16,5 8 0 0,-4-4 0 0,4 4 0 0,0 0 0 16,-4-4 0-16,-5 0 0 0,9 4 0 0,-4 8 0 15,-5 0 0-15,0 3-8 0,1-3 8 0,3 3 0 0,-3 1 0 16,3 0 0-16,-3-1 9 0,3 5-1 0,1-5 0 15,4 1 0-15,-4-1 0 0,4-11-8 0,0 8 0 16,0-8 0-16,0 0 8 0,4 12-8 0,-4-12 0 16,0 0 0-16,0 0 0 0,0 0 0 0,0 0 0 15,0 0 0-15,0 0 8 0,0 0-8 0,0 0 0 16,0 0 0-16,0 0 0 0,0 0 0 0,0 0 0 16,0 0 9-16,0 0-9 0,0 0 0 0,0 0-16 15,0 0 2-15</inkml:trace>
</inkml:ink>
</file>

<file path=ppt/ink/ink4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9:43.499"/>
    </inkml:context>
    <inkml:brush xml:id="br0">
      <inkml:brushProperty name="width" value="0.35" units="cm"/>
      <inkml:brushProperty name="height" value="0.35" units="cm"/>
      <inkml:brushProperty name="color" value="#57D200"/>
      <inkml:brushProperty name="fitToCurve" value="1"/>
    </inkml:brush>
  </inkml:definitions>
  <inkml:trace contextRef="#ctx0" brushRef="#br0">93 97 57 0,'0'0'0'0,"0"0"0"0,0 0 0 0,0 0 0 15,0 0 121-15,0 0 19 0,0 0 4 0,0 0 1 16,0 0-74-16,0 0-15 0,0 0-4 0,0 0 0 15,0 0-32-15,0 0-6 0,0 0-2 0,0 0 0 16,0 0-12-16,0 0 9 0,0 0-9 0,0 0 8 16,0 0 8-16,0 0 2 0,-8 0 0 0,8 0 0 15,-9 0 17-15,0 0 3 0,9 0 1 0,0 0 0 16,-9 0 2-16,9 0 1 0,-8-4 0 0,8 4 0 16,0 0-14-16,-5 0-2 0,-3-3-1 0,8 3 0 15,0 0-5-15,0 0-2 0,-9 0 0 0,9 0 0 16,0 0-8-16,-4 3-2 0,-5 5 0 0,5 0 0 0,4-8 7 0,0 0 1 15,-5 11 0-15,1 1 0 0,4-12-7 0,0 12-1 16,0-12 0-16,0 7 0 0,0 5-8 0,0-12 0 16,0 0 0-16,0 11 0 0,0-11 0 0,0 0 0 15,0 0 0-15,0 8 8 0,0-8-8 0,0 0 8 16,4 12-8-16,-4-12 8 0,0 0 21 0,5 11 4 16,-5-11 1-16,8 8 0 0,1 0-7 0,0-1-2 15,-1-3 0-15,-8-4 0 0,0 0-15 0,13 4-10 16,0-4 12-16,1 0-12 0,-6 4 0 0,1 0 0 15,0-8 0-15,-1 4 0 0,5-4 0 0,0 4 0 0,-8-8 0 16,8 4 0-16,-5 1 0 0,1-5 0 0,0-4 0 16,-1 5 0-16,5-5 0 0,-8 0 0 0,3 1 8 15,-3-1-8-15,3-3 16 0,-3 3-1 0,3-3 0 0,-3 3 0 16,-5 5 9-16,4-5 1 0,0 4 1 0,-4 8 0 16,0 0-7-16,0-7-2 0,0 7 0 0,0 0 0 15,0 0-17-15,0 0 0 0,0 0 0 0,0 0 0 16,0 0-22-16,0 0 2 0,0 0 0 0,-13 0 0 15,5 4 7-15,-1-4 1 0,-4 0 1 0,0 3 0 16,4 5 11-16,1-4 0 0,-1 0 0 0,-4 0 0 16,4 3 17-16,-4 1-1 0,5 0 0 0,3 0 0 15,-8-1 0-15,9 1 0 0,-5 0 0 0,5-1 0 16,-5 5-16-16,5-4 10 0,4-1-10 0,-4 5 8 16,4-4-8-16,0 3 0 0,0-11 0 0,0 12 0 15,0-1 0-15,4 1 0 0,-4-12 0 0,4 8-11 16,-4-8 11-16,5 7 0 0,-5-7 0 0,8 8 0 0,1 0 0 15,-9-8 0-15,9 4 0 0,4-4 0 0,0-4 0 0,-5 4 8 16,1-4-8-16,0 0 11 0,4-4-3 0,-9 4 0 16,5-3 0-16,-1-1 0 0,-3-4 0 0,-1 5-8 15,5-9 12-15,-5 5-4 0,0-1-8 0,-4-3 8 16,0 3-8-16,0-3 8 0,0-1-8 0,0 1 0 16,-4 0 0-16,-5-1 0 0,9 5 8 0,-4-1-8 15,-5 0 8-15,5 1-8 0,-5 3 0 0,5 1 0 16,0-1 0-16,-1 4 0 0,5 4 0 0,-8 0 0 15,-1 4 0-15,5 4 0 0,-5 3 8 0,5 1-8 16,-1 3 0-16,5-3 8 0,-4 3-8 0,0 4 0 0,4-3 0 16,0-1 0-16,0 1 0 0,0-5 0 0,0 1 0 15,0-12 0-15,4 11 0 0,-4-11 0 0,4 8 0 16,-4-8 0-16,0 0 0 0,0 0-17 0,13 0 4 0,-13 0 1 16,0 0 12-16,5-4 0 0,3-4 0 0,-3 4 0 15,-1-7 8-15,0 3 5 0,1 4 1 0,-5-3 0 16,0-1 7-16,-5 0 2 0,5 8 0 0,-4-7 0 15,4-1-9-15,-4 0-2 0,-5 0 0 0,0 5 0 16,9 3-12-16,-4-8 0 0,-5 4 0 0,1 0 0 16,8 4 0-16,0 0 0 0,-5 8 0 0,-3-4 0 15,8-4-8-15,-5 7 8 0,5-7 0 0,0 12 0 16,-4 0-8-16,4-1 8 0,0 1 0 0,4-1 0 16,-4-11 0-16,0 0 0 0,0 8 0 0,0-8 0 15,0 0 0-15,0 0 0 0,0 0 0 0,0 0 0 16,13 8 0-16,-13-8 0 0,9 3 0 0,-9-3 0 15,9 0-114-15,-1-3-16 0,-3-5-3 16</inkml:trace>
</inkml:ink>
</file>

<file path=ppt/ink/ink4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9:45.300"/>
    </inkml:context>
    <inkml:brush xml:id="br0">
      <inkml:brushProperty name="width" value="0.35" units="cm"/>
      <inkml:brushProperty name="height" value="0.35" units="cm"/>
      <inkml:brushProperty name="color" value="#57D200"/>
      <inkml:brushProperty name="fitToCurve" value="1"/>
    </inkml:brush>
  </inkml:definitions>
  <inkml:trace contextRef="#ctx0" brushRef="#br0">36 50 115 0,'0'0'10'0,"0"0"-10"0,0 0 0 0,0 0 0 0,0 0 24 0,0 0 2 16,0 0 1-16,0 0 0 0,0 0-27 0,0 0 0 15,0 0 0-15,0 0 0 0,0 0 0 0,0 0 0 16,0 0 0-16,0 0 0 0,0 0 32 0,0 0 2 15,0 0 0-15,0 0 0 0,0 0 44 0,0 0 9 16,0 0 1-16,0 0 1 0,0 0-32 0,0 0-6 16,0 0-2-16,0 0 0 0,0 0 3 0,0 0 1 15,0 0 0-15,0 0 0 0,4 8-33 0,-4-8-6 0,0 0-2 0,0 0 0 16,0 0-12-16,0 0 0 0,0 0 8 0,0 0-8 16,0 0 0-16,0 0 0 0,0 0 0 0,0 0 0 15,0 0 0-15,0 0 0 0,0 0 0 0,0 0 0 16,0 0 37-16,0 0 2 0,0 0 0 0,0 0 0 15,0 0 39-15,0 0 8 0,0 0 2 0,0 0 0 16,0 0-49-16,0 0-10 0,0 0-1 0,0 0-1 16,0 0-19-16,0 0-8 0,0 0 8 0,0 0-8 15,0 0 0-15,0 0 0 0,0 0 0 0,0 0 0 16,0 0 0-16,-4 3 0 0,-1 5 0 0,5-8 0 16,-8 8 11-16,8 0-3 0,-5-1-8 0,1 1 12 15,4 0-4-15,-4-1-8 0,4-7 11 0,0 0-11 16,0 0 0-16,0 0 0 0,0 0 0 0,0 8 0 15,0-8 0-15,-5 8 0 0,1 0 0 0,4-8 0 16,0 7 24-16,0 1-1 0,0-8-1 0,0 12 0 0,4-1-5 0,1-3-1 16,-1-1 0-16,0 5 0 0,5 0-8 15,0-5-8-15,-1 5 12 0,-3-4-12 0,3 3 0 0,1-3 0 16,-9-8 0-16,9 4 0 0,-9-4 8 0,8 4-8 16,5-4 0-16,-4 0 0 0,0-4 8 0,-1-4-8 15,1 0 0-15,-5 1 0 0,5-1 9 0,0-4-1 16,-1-3-8-16,1 3 12 0,0-7 8 0,-5 4 2 15,5-1 0-15,-5 1 0 0,-4 3-8 0,4 1-2 16,-4-5 0-16,0 5 0 0,5 3 1 0,-5 0 0 16,4 1 0-16,-4 7 0 0,-4-4-13 0,-1-4-10 15,1 0 2-15,0 5 0 0,-1-5 8 0,-3 4-13 0,-1 4 5 16,5 0 8-16,-9 0-12 0,4 0 12 0,-4 4-10 16,0-4 10-16,0 8 0 0,4-5 0 0,1 5 0 15,-1 0 0-15,0-1 0 0,1 1 0 0,-5 4 0 0,8-1 0 16,-3 5 0-16,3-5 0 0,-3 5 0 0,3-5 0 15,5 1 0-15,-4 3 0 0,0-3 0 0,4-1 0 16,0-3 0-16,0 0 0 0,0-8 0 0,0 0 0 16,0 0 0-16,0 0 0 0,4 11 0 0,-4-11 0 15,9 4 0-15,4 0 0 0,-5-4 0 0,5 0 0 16,0-4 0-16,0 0 0 0,0-3 0 0,0-1 10 16,-4-4-10-16,4 1 10 0,0 3-10 0,-4 0 10 15,4-3-10-15,-5 3 0 0,-3-3 9 0,3-1-9 16,-3 0 9-16,-1 1-9 0,0-1 12 0,1 1-12 15,-1 3 9-15,-8-4-9 0,-1 1 0 0,1-1 9 16,0 5-9-16,4-5 10 0,-9 4-10 0,5 5 10 16,-5-5-10-16,0 8 10 0,9 0-10 0,-8 4 10 0,-1 0-10 15,0 3 0-15,1 1 0 0,-1 4 0 0,-4 3 0 0,4 4 0 16,1-3 0-16,-1 3 0 0,0 4 0 0,1-4 0 16,3 1 0-16,1-1 0 0,4-4 0 0,-4 1 0 15,4-1 0-15,0 0 0 0,0-3 0 0,4-4 0 16,-4-8 0-16,0 0 0 0,4 11 0 0,-4-11 0 15,9 4 0-15,-9-4 0 0,9-4 0 0,4 4 0 16,0-4 0-16,0 1 8 0,0-5-8 0,0 0 12 16,0-3-12-16,0 3 12 0,-5-4-4 0,1-3 0 15,0 3 0-15,-1 1 0 0,5 3-8 0,-8 0 0 16,-10-7 0-16,10 3 8 0,3 1-8 0,-3-1 0 16,-5-3 0-16,0 3 8 0,4-3-8 0,0-1 0 0,-4 5 0 0,0-1 0 15,-4 5 0-15,0-1-11 0,4 0 3 0,0 8 0 16,0 0 8-16,0 0 11 0,0 0-3 0,-9 4 0 15,0 4-8-15,1 3 0 0,-1 1 9 0,5-1-9 16,-9 1 0-16,4 3 0 0,5 1 0 0,-1-1 0 16,1 1 0-16,0-1 0 0,4-7 0 0,-5 3 0 31,5 1-32-31,5-1-8 0,-1-3-2 0,0 0-884 0</inkml:trace>
</inkml:ink>
</file>

<file path=ppt/ink/ink4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9:52.592"/>
    </inkml:context>
    <inkml:brush xml:id="br0">
      <inkml:brushProperty name="width" value="0.35" units="cm"/>
      <inkml:brushProperty name="height" value="0.35" units="cm"/>
      <inkml:brushProperty name="color" value="#57D200"/>
      <inkml:brushProperty name="fitToCurve" value="1"/>
    </inkml:brush>
  </inkml:definitions>
  <inkml:trace contextRef="#ctx0" brushRef="#br0">191 474 115 0,'0'0'0'0,"0"0"10"0,0 0-10 0,0 0 0 0,0 0 0 0,-9 0 0 16,-4-4 158-16,13 4 30 0,0 0 5 0,0 0-345 15,-9-8-68-15</inkml:trace>
  <inkml:trace contextRef="#ctx0" brushRef="#br0" timeOffset="1260">165 378 172 0,'0'0'16'0,"0"0"-16"0,0 0 0 0,0 0 0 16,0 0 208-16,0 0 40 0,0 0 7 0,0 0 1 16,0 0-177-16,0 0-36 0,0 0-7 0,0 0-2 15,0 0-34-15,0 0 0 0,0 0-12 0,-5-4 3 16,-8 0-11-16,13 4-1 0,0 0-1 0,0 0 0 16,-13 0 22-16,5 0 0 0,8 0 0 0,0 0 0 0,0 0 24 15,0 0 2-15,0 0 1 0,0 0 0 0,8 8 5 0,-8-8 0 16,-4 7 1-16,4-7 0 15,0 0-52-15,0 0-10 0,0 0-3 0,0 0 0 0,0 0 32 16,0 0 0-16,0 0 0 0,-4 0 0 0,-5 0 13 0,9 0 9 16,0 0 2-16,0 0 0 0,-13-3 11 0,9-1 2 15,4 4 1-15,0 0 0 0,-5-4-30 0,5 4-8 16,0 0 0-16,5-8 0 0,-5 8 0 0,4-8-15 16,-8 1 4-16,4 7 1 0,0 0 10 0,0 0 0 15,0 0 0-15,0 0 0 0,8-4 22 0,-8 4 6 16,0 0 2-16,0 0 0 0,0 0-18 0,0 0-4 15,0 0-8-15,0 0 12 0,-8-4-12 0,8 4 11 0,0 0-11 16,0 0 10 0,-9-12-32-16,9 5-6 0,4-1-2 0,-4 8 0 0,0 0 30 0,0 0 0 0,0 0 0 0,0 0 0 15,13-4 36-15,-13 4 12 0,0 0 4 0,0 0 0 16,13 0-23-16,-13 0-4 0,0 0-1 0,0 0 0 16,9 8-4-16,-9-8-2 0,0 0 0 0,0 0 0 15,0 0-32-15,0 8-6 0,0-8-2 0,0 0 0 16,-9 7 7-16,9-7 2 0,0 0 0 0,0 0 0 15,0 0 13-15,0 0 0 0,0 0 0 0,0 0 0 16,0 0 11-16,0 0 5 0,0 8 0 0,0 0 1 16,0 3 2-16,0-3 0 0,-4 4 0 0,8-1 0 15,9 1-19-15,-4-5 0 0,-9-7-11 0,0 0 11 16,9 12-8-16,-1-1 8 0,-8-11 0 0,0 0 0 16,0 0 0-16,5 8 8 0,3 0 0 0,-8-8 1 0,0 0-25 15,0 0-4-15,9 0-2 0,0 0 0 0,-9 0 22 16,4-4 0-16,5-4 0 0,-1 4 0 0,5-3 0 0,-4-5 0 15,-9 5-11-15,4-5 11 0,9 0 0 0,-4 1 0 16,-9-1 0-16,0 1 0 0,9 3 0 0,-5-4 0 16,-4 12 0-16,0-7 0 0,0-1 0 0,9-4 0 15,-5 1 0-15,0 3 0 0,-4 1-15 0,5-1 3 16,-1 0 0-16,0-3 0 0,-4 7-8 0,0-4-2 16,5-4 0-16,-1 5 0 0,-8-5 11 0,4 4 3 15,-5-3 0-15,5 3 0 0,0-3 8 0,-4 3 0 16,-9 0 0-16,9 4 0 0,4 4 8 0,-9-7 4 15,-8 7 1-15,4-4 0 0,4 0-13 0,0 4 0 0,-4-4 0 16,0 4 0-16,-4 0 0 0,8 4 0 0,1 0 0 16,-5 0 0-16,-9 0 0 0,9-1 0 0,4 5 0 0,-4-4 0 15,-4 4 0-15,4-5 0 0,9 5 0 0,-5-4 0 16,-4 0-13-16,0 4 4 0,0-1 1 0,4-3 0 16,9-4 8-16,0 0 0 0,-4 8 0 0,4-8 0 15,4 11 0-15,5 1 11 0,-9-12-3 0,4 8 0 16,1-1-8-16,8 1 0 0,-5 0 9 0,1 0-9 15,-9-8 0-15,17 7 0 0,1-3 0 0,-10 0 0 16,-8-4 0-16,0 0 0 0,22 0-9 0,-5-4 9 16,-12 0 0-16,8 0 0 0,4-3 0 0,0-1 0 15,-4 0 0-15,0-3 0 0,-4 3 0 0,4-4 0 16,4-3 0-16,-4 3 0 0,-8 1 0 0,3-1 0 16,1 1 0-16,0-1 0 0,-5 1 0 0,-4 3 0 15,0-4 0-15,4 5 0 0,1-5 0 0,-5 4 0 0,-9-3 0 0,0-1 0 16,9 1 0-16,-8-5 0 0,-5 9 0 0,0-5 0 15,8 4 0-15,-3 5 0 0,-1-5 0 0,-4 8-14 16,0-8 5-16,0 8 1 0,13 0 8 0,-9 4 0 16,-4-4 0-16,5 4 0 0,8-4 10 0,-9 11 1 15,-8-3 0-15,8 4 0 0,0-1 9 0,1 5 3 16,-1-1 0-16,5 0 0 0,-1 5-14 0,1-5-9 16,4 4 12-16,0-3-12 0,-4-1 0 0,4 4 0 15,8 1 0-15,-3-5 0 0,-10-3 0 0,5 3 0 16,9-3-9-16,-5-5 9 0,1-3 0 0,-1 4 0 15,-4-8 0-15,9 0 0 0,8 4 0 0,-4-4 0 16,-13 0 0-16,13-4 0 0,9-4 0 0,-5 4 8 0,-8-3-8 16,-1-5 8-16,5 1-8 0,-4-1 0 0,0 0 0 15,-1 5 0-15,-3-5 0 0,-5 4 0 0,8-7 0 0,-8 3 0 16,-4 5-10-16,0-1 10 0,4-3-12 0,0 3 12 16,-5-4-14-16,-3 5 4 0,3-1 1 0,5 8 0 15,0 0 9-15,0 0 0 0,-8-4 0 0,8 4 0 16,0 0 36-16,0 0 4 0,-13 8 0 0,4-1 0 15,9 5-26-15,-4 3-5 0,-9-3-1 0,4 7 0 16,5-3-8-16,-5 3 0 0,5 0 0 0,-5-3 0 16,0-5 0-16,5-3 0 0,8 0 0 0,-4-8 0 15,-8 7 0-15,8-7 0 0,0 0 0 0,0 0 0 16,0 0 0-16,0 0 0 0,0 0 0 0,0 0 0 16,0 0 0-16,0 0 0 0,0 0 0 0,0 0 0 15,8 4 0-15,-8-4 8 0,0 0-8 0,0 0 0 0,9 4 0 16,0 7 0-16,-5-3 0 0</inkml:trace>
</inkml:ink>
</file>

<file path=ppt/ink/ink4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49:59.451"/>
    </inkml:context>
    <inkml:brush xml:id="br0">
      <inkml:brushProperty name="width" value="0.35" units="cm"/>
      <inkml:brushProperty name="height" value="0.35" units="cm"/>
      <inkml:brushProperty name="color" value="#ED1C24"/>
      <inkml:brushProperty name="fitToCurve" value="1"/>
    </inkml:brush>
  </inkml:definitions>
  <inkml:trace contextRef="#ctx0" brushRef="#br0">140 27 172 0,'0'0'16'0,"0"0"-16"0,0 0 0 0,0 0 0 16,0 0 140-16,0 0 26 0,0 0 5 0,0 0 1 15,0 0-140-15,0 0-32 0,0 0 0 0,0 0 0 16,0 0-11-16,0 0-4 0,0 0-1 0,0 0 0 16,0 0 6-16,0 0 1 0,0 0 0 0,0 0 0 15,0 0 36-15,0 0 7 0,0 0 2 0,0 0 0 16,0 0 35-16,0 0 7 0,0 0 2 0,0 0 0 16,0 0-49-16,0 0-10 0,0 0-1 0,0 0-1 15,0 0-19-15,0 0 0 0,0 0 0 0,0 0 0 0,0 0 0 0,0 0 0 16,-9-4 0-16,9 4 0 0,0 0 10 0,-4-4-2 15,4 4 0-15,0 0 0 0,-4-4 51 0,4 4 9 16,0 0 3-16,0 0 0 0,0 0-13 0,-9 4-2 16,0-4-1-16,9 0 0 0,0 0-43 0,-4 12-12 15,4-12 0-15,-4 7 8 0,4-7-8 0,0 12 0 16,0-12-8-16,0 0 8 0,0 0-12 0,-5 8 2 16,5-8 1-16,0 11 0 0,0-11 9 0,0 0 0 15,0 0 0-15,-8 8 0 0,8-8 11 0,-5 8 4 16,5-8 1-16,0 11 0 0,0-11 19 0,-4 8 4 15,4 3 1-15,0-3 0 0,0-8-23 0,4 12-4 0,-4-1-1 0,5 1 0 16,3-5-12-16,-8-7 0 0,5 8 0 0,-1 0 0 16,5 0 0-16,-9-8 0 0,0 0 0 0,0 0 0 15,4 7-8-15,-4-7 8 0,0 0 0 0,0 0 0 16,0 0 0-16,0 0 0 0,0 0 0 0,0 0 0 16,0 0 0-16,0 0 0 0,13 4 0 0,0-4 0 15,-13 0 0-15,0 0 0 0,9-8 8 0,-1 5-8 16,1-5 0-16,-9 8 0 0,0 0 0 0,9-8 0 15,0 0 0-15,-5-3 0 0,-4 3 0 0,0-3 0 16,-4 3 0-16,4 0 0 0,-5 1 0 0,1-5 0 16,-5 4 0-16,5-3 0 0,-5-1 8 0,5 1-8 15,-1-1 0-15,1 4 0 0,0 1 8 0,4 7-8 16,0 0 0-16,-9-4 0 0,5-4 0 0,4 8 0 16,0 0 0-16,0 0 0 0,-9 0 0 0,0 4 0 0,5 0 0 15,0 3 0-15,-5 1-8 0,5-4 8 0,-1 8 0 16,1-5 0-16,0 1 0 0,4-8 0 0,0 12 0 0,0-5 0 15,0-7 0-15,0 8 0 0,0 0 0 0,0-8 0 16,0 0 0-16,0 0 0 0,0 0 0 0,0 0 0 16,0 0 0-16,0 0 0 0,0 0 0 0,0 0 0 15,0 0 0-15,8 4 0 0,5-4 0 0,-4 0 0 16,-9 0 0-16,0 0 0 0,9-4 0 0,-1 0 0 16,1-4 0-16,4 4 0 0,-9-3 0 0,-4 7 0 15,9-8 8-15,-9 8-8 0,0-8 0 0,0 0 8 16,0 8-8-16,0-7 0 0,0-1 10 0,-4 0-10 15,-1-3 10-15,1 7-10 0,4 4 9 0,-9-4-9 0,1 4 8 16,-1 0-8-16,9 0 0 0,-9 0 0 0,1 4 0 0,-1 0 0 16,0 3 8-16,1 1-8 0,-1 0 8 0,5 3-8 15,-1 1 0-15,1 0 0 0,-5 3 8 0,9-3-8 16,-4-1 0-16,0 1 0 0,4-12 0 0,0 11 8 16,0-3-8-16,0-8 0 0,0 11 0 0,0-11 0 15,0 0 0-15,0 0 0 0,0 0 0 0,0 0 0 16,0 0 0-16,0 0 8 0,0 0-8 0,0 0 8 15,8 4 4-15,1-8 1 0,0 1 0 0,-1-1 0 16,1-4-13-16,0 4 0 0,-1-3 8 0,-3-1-8 16,-1-4 0-16,0 5 0 0,1-5 0 0,-1 0 0 15,-4 5 0-15,0-5 0 0,0 1 8 0,-4 3-8 16,4-4 0-16,-9 5 0 0,5-5 0 0,-1 8 0 16,1-3 0-16,-5 3 0 0,1 0 0 0,8 4 0 15,-5 0 8-15,-3 0-8 0,-1 4 0 0,-4 3 0 0,9 1 9 16,-1 0-9-16,1 3 8 0,0-3-8 0,-5 4 0 15,9-5 0-15,-4 5 0 0,4-1 0 0,-5 1 0 0,1 0 0 16,4-12 0-16,9 7 0 0,-9-7 0 0,4 4 0 16,5 4 0-16,4-4 0 0,-5 0-10 0,1-4 10 15,0 0 0-15,4 0-9 0,0 0 9 0,0-4 0 16,-5 4 0-16,1-4-8 0,4-4 8 0,-4 0 11 16,-1 5-3-16,1-5 0 0,0 4-8 0,0 0 0 15,-9 4-12-15,0 0 12 0,0-8 0 0,0 8 0 16,0-7 0-16,0 7 0 0,0-8 9 0,0 8 0 15,0 0 0-15,0 0 0 0,-9-8-9 0,9 8 10 16,-9 0-10-16,0 0 10 0,1 4-10 0,-1-4 0 16,9 0 0-16,-9 8 0 0,1-4 0 0,-1 0 0 0,0-1 0 0,1 5 0 15,-1 0 0-15,5 0 0 0,-5-5 0 0,5 5 0 16,-5 0-11-16,5 3-4 0,4-11-1 0,-5 8-592 16,1 4-120-16</inkml:trace>
</inkml:ink>
</file>

<file path=ppt/ink/ink4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50:01.569"/>
    </inkml:context>
    <inkml:brush xml:id="br0">
      <inkml:brushProperty name="width" value="0.35" units="cm"/>
      <inkml:brushProperty name="height" value="0.35" units="cm"/>
      <inkml:brushProperty name="color" value="#ED1C24"/>
      <inkml:brushProperty name="fitToCurve" value="1"/>
    </inkml:brush>
  </inkml:definitions>
  <inkml:trace contextRef="#ctx0" brushRef="#br0">23 142 115 0,'0'0'10'0,"0"0"-10"0,0 0 0 0,0 0 0 16,0 0 96-16,0 0 18 0,0 0 3 0,0 0 1 15,0 0-60-15,0 0-12 0,0 0-2 0,0 0-1 16,0 0-6-16,0 0-1 0,0 0 0 0,0 0 0 15,0 0 17-15,0-4 3 0,0-3 1 0,0 7 0 16,0 0-8-16,0 0-1 0,0 0-1 0,0 0 0 0,0 0-34 16,0 0-13-16,-9-4 11 0,9 4-11 0,0 0 0 0,0 0 0 15,0 0 0-15,0 0 0 0,0 0 0 0,0 0 0 16,0 0 0-16,0 0 0 0,-4 8 0 0,4-8 0 16,0 0 0-16,-4 7 0 0,-1-3 9 0,5-4-9 15,0 0 8-15,0 0-8 0,0 0 35 0,0 8 1 16,5 3 1-16,-1-3 0 0,-4 0-9 0,4 3-1 15,5-3-1-15,-5 4 0 0,5-5 3 0,0 1 1 16,-1 4 0-16,1-9 0 0,4 1-30 0,-4 4 0 16,-1 0 0-16,1-4 0 0,4 7 0 0,-4-11 0 15,0-4 0-15,-9 4 0 0,8 0-12 0,-8 0-3 16,9-4 0-16,0 1 0 0,-5-5 15 0,5 4 0 0,-5-4 0 16,0 1 0-16,5-5 25 0,-9 4 2 0,4-3 0 0,-4-5 0 15,5 5 10-15,-5-1 3 0,0-3 0 0,-5 3 0 16,1-3-16-16,4 3-4 0,-4 1 0 0,4 3 0 15,-5-4-20-15,1 5 0 0,0-5 0 0,-1 4 0 16,1 1 0-16,-5 3 0 0,5 0 0 0,-5 0 0 16,1 8 0-16,8-4 0 0,-9 4 0 0,0 0 0 15,0 0 0-15,1 3 0 0,-1 1 0 0,5 0 0 16,4-8 8-16,-5 7-8 0,5-7 10 0,-8 8-10 16,3 4 8-16,1-1-8 0,4-11 0 0,0 0 0 15,4 12 0-15,-4-12 0 0,0 8 0 0,0-8 0 16,5 11 0-16,-5-11 0 0,4 8 0 0,-4-8 0 15,0 0 0-15,0 0 0 0,0 0 0 0,9 7 0 16,-9-7 10-16,8 0-10 0,1 4 10 0,-9-4-10 0,9-4 9 16,-5 1-9-16,5 3 8 0,-9 0-8 0,0 0 13 15,9-4-2-15,-1-4-1 0,-3 4 0 0,8-3-2 0,-13 7-8 16,0 0 12-16,4-8-4 0,5 0-8 0,-9 8 12 16,0 0-12-16,0-8 12 0,4 1-12 0,-4 7 0 15,0-8 9-15,-4 0-9 0,4 8 0 0,-5-7 8 16,-3-1-8-16,3 4 0 0,-8 0 0 0,5 4 0 15,3 0 0-15,-4 4 8 0,1-4-8 0,-1 4 0 16,0 0 0-16,1 3 0 0,-1 1 0 0,5 0 0 16,-5 3 0-16,5-3 0 0,-1 0 0 0,5 3 0 15,0-3 0-15,0-8 8 0,5 8-8 0,-5-8 0 16,4 7 0-16,0 5 0 0,5-4 0 0,-9-8-10 0,0 0 10 16,9 4 0-16,-5-1-8 0,5-3 8 0,-1 0 0 15,1-3 0-15,0-1 0 0,0-4 0 0,-1 4 0 0,-3-4 0 16,-1 1 0-16,5-5 0 0,-5 5 0 0,5-5 9 15,-5 4-9-15,-4-3 12 0,4-1-12 0,-4 1 12 16,5-1-12-16,-5 0 0 0,-5 1 0 0,5-1 0 16,0 5 0-16,0-1 0 0,-4 0 0 0,0 1 0 15,4 7 0-15,0 0 0 0,0-4 0 0,0 4 0 16,0 0 0-16,0 0 0 0,-9 11 0 0,0-3 0 16,5 0 0-16,0-1 0 0,4-7 0 0,-5 8 0 15,-3 0 0-15,8-8 0 0,-5 7 0 0,5-7 0 16,0 0 0-16,0 0 0 0,-4 8 8 0,4-8-8 15,0 0 20-15,0 0 0 0,-9 8-1 0,9-8 0 16,0 0 3-16,0 0 1 0,0 0 0 0,0 8 0 16,0 7-10-16,0-15-1 0,0 0-1 0,0 0 0 0,0 0-11 15,0 0 0-15,0 0 9 0,0 0-9 0,0 0-9 0,0 0-7 16,0 8 0-16,0-8-1 16,0 0-82-16,0 0-16 0</inkml:trace>
</inkml:ink>
</file>

<file path=ppt/ink/ink4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50:03.613"/>
    </inkml:context>
    <inkml:brush xml:id="br0">
      <inkml:brushProperty name="width" value="0.35" units="cm"/>
      <inkml:brushProperty name="height" value="0.35" units="cm"/>
      <inkml:brushProperty name="color" value="#ED1C24"/>
      <inkml:brushProperty name="fitToCurve" value="1"/>
    </inkml:brush>
  </inkml:definitions>
  <inkml:trace contextRef="#ctx0" brushRef="#br0">105 23 115 0,'0'0'10'0,"0"0"-10"15,0 0 0-15,0 0 0 0,0 0 136 0,0 0 24 16,0 0 6-16,0 0 1 0,0 0-80 0,0 0-16 16,0 0-3-16,0 0-1 0,0 0-31 0,0 0-7 15,0 0-1-15,-9 0 0 0,0-4-2 0,9 4-1 16,0 0 0-16,0 0 0 0,-4 0 28 0,4 0 6 0,-9-3 1 15,9 3 0-15,0 0-20 0,0 0-3 0,0 0-1 0,0 0 0 16,-4-4-12-16,4 4-4 0,-9 0 0 0,9 0 0 16,0 0-20-16,0 0 0 0,0 0 0 0,-4 0 0 15,4 0 0-15,-9 4 0 0,5-1 0 0,4-3 0 16,-9 0 9-16,9 0-9 0,0 0 12 0,0 0-12 16,-8-3 44-16,8 3 1 0,0 0 1 0,0 0 0 15,0 0-21-15,0 0-4 0,0 0-1 0,0 0 0 16,0 0-20-16,-5 7 0 0,5-7 0 0,-4 8 0 15,4-8 0-15,-4 8 0 0,-1 3 0 0,1 1-8 16,0-4 8-16,4-8 0 0,0 0 8 0,0 0-8 16,0 11 8-16,4 5-8 0,-4-16 10 0,9 7-10 15,-9-7 16-15,8 12-4 0,-3 3 0 0,3-3 0 16,1-5-12-16,0 1 9 0,-5 0-9 0,9 0 8 0,-4-1-8 16,-1 1 0-16,-8-8 0 0,13 4 0 0,-8 4 0 0,-5-8 0 15,13 0 0-15,-5 3 8 0,-8-3-8 0,13 0 0 16,-4-3 0-16,-9 3 0 0,9 0 0 0,4 0 8 15,-5-8-8-15,5 4 0 0,-4 0 0 0,0-4 8 16,-1 1-8-16,1 3 0 0,-5-4 0 0,-4 8 0 16,13-8 0-16,-13 8 0 0,5-7 0 0,-1-1 0 15,5 0 0-15,-9 8 0 0,4-7 0 0,-4 7 0 16,0 0 0-16,0-8 0 0,0 0 0 0,-4-3 0 16,4 3 0-16,-5 0 0 0,1 4 0 0,0-3 0 15,-5-1 0-15,5 0 0 0,-5 4 0 0,0-3 0 0,1 3 0 16,-1 0 0-16,-4 4 0 0,4 4 0 0,5 0 0 15,-9 0 0-15,4 3 22 0,-4 1-1 0,5 4 0 16,-1-1 0-16,0 1-21 0,-4 3 9 0,5 0-9 0,-1 1 0 16,0-5 10-16,1-3-10 0,3 4 8 0,1-5-8 15,0 1 0-15,4 4 0 0,0-12-12 0,0 11 12 16,4 1 0-16,-4-12 0 0,0 0 0 0,4 8 0 16,5 3 0-16,-9-11 0 0,0 0 0 0,9 4 0 15,-9-4 0-15,13 0 0 0,0 0 0 0,0-4 0 16,-5-4 0-16,1 5 0 0,0-5 0 0,4 4 0 15,-9-8 0-15,5 1 0 0,-1-1 0 0,1-3 8 16,-5-4-8-16,5 3 0 0,-9 1 0 0,4-1 8 16,1 1-8-16,-5-4 0 0,-5 3 9 0,5 5-9 15,-4-1 8-15,4 4-8 0,-4-3 8 0,-1 3-8 16,5 8 8-16,0 0-8 0,0 0 10 0,0 0-10 0,0 0 0 16,0 0 0-16,-4 8 0 0,0 3 0 0,-1 1 0 15,1 3 0-15,4 1 0 0,-4-1-10 0,4-3 10 0,-5 3 0 16,5-3 0-16,5-1 0 0,-5-11 0 0,0 0 0 15,0 0 0-15,0 0 0 0,0 0 0 0,0 0 0 16,0 0 0-16,0 0 0 0,0 0 0 0,0 0 0 16,0 0 10-16,0 0-10 0,0 0 10 0,0 0-10 15,-5-11 10-15,1 3-10 0,0 4 16 0,-1-3-2 16,5 7-1-16,0 0 0 0,0 0 3 0,0 0 0 16,0 0 0-16,0 0 0 0,-8 0-16 0,8 0 9 15,-5 7-9-15,5-7 8 0,0 0-8 0,-8 8-17 16,8 3 4-16,0-11 1 15,0 0-144-15,0 0-29 0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8:07.138"/>
    </inkml:context>
    <inkml:brush xml:id="br0">
      <inkml:brushProperty name="width" value="0.1" units="cm"/>
      <inkml:brushProperty name="height" value="0.1" units="cm"/>
      <inkml:brushProperty name="color" value="#FFF200"/>
      <inkml:brushProperty name="fitToCurve" value="1"/>
    </inkml:brush>
  </inkml:definitions>
  <inkml:trace contextRef="#ctx0" brushRef="#br0">4 0 172 0,'0'0'16'0,"0"0"-16"0,0 8 0 0,0 4 0 16,0-12 245-16,0 7 47 0,0 5 8 0,-4-1 3 15,4-11-227-15,0 0-44 0,0 8-10 0,0-8-2 16,0 0-124-16,4 8-24 0</inkml:trace>
</inkml:ink>
</file>

<file path=ppt/ink/ink4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50:05.737"/>
    </inkml:context>
    <inkml:brush xml:id="br0">
      <inkml:brushProperty name="width" value="0.35" units="cm"/>
      <inkml:brushProperty name="height" value="0.35" units="cm"/>
      <inkml:brushProperty name="color" value="#ED1C24"/>
      <inkml:brushProperty name="fitToCurve" value="1"/>
    </inkml:brush>
  </inkml:definitions>
  <inkml:trace contextRef="#ctx0" brushRef="#br0">26 42 115 0,'0'0'10'0,"0"0"-10"15,0 0 0-15,0 0 0 0,0 0 138 0,0 0 26 16,0 0 4-16,0 0 2 0,0 0-69 0,0 0-13 0,0 0-4 0,0 0 0 16,-4 12-40-16,4-12-9 0,0 0-2 0,-5 7 0 15,1 5-22-15,0-5-11 0,4-7 10 0,-5 8-10 16,5-8 0-16,-4 8 0 0,4-8 0 0,0 11 0 16,0-3 20-16,4 4-1 0,-4-1-1 0,0 1 0 15,5 7 31-15,-1-7 7 0,-4 3 0 0,4-3 1 16,5-1-33-16,0 5-6 0,-5-5-2 0,5 1 0 15,-5-1 2-15,5-3 0 0,-5 4 0 0,5-9 0 16,4 1-18-16,-5 0 0 0,-8-4 8 0,13-4-8 16,-4 0 0-16,4-3-14 0,-4-5 2 0,4 4 1 15,0-3 29-15,-5 3 6 0,1-7 0 0,4-1 1 16,-9 5 3-16,5-1 0 0,-5-3 0 0,5-1 0 16,-5 1-11-16,5 3-1 0,-5 1-1 0,1-1 0 15,-5 1-15-15,4-1 11 0,-4-3-11 0,-4 7 10 16,4-3-10-16,0 3 0 0,0 4 0 0,0 4 8 0,-5-4-8 15,-3 0 0-15,3 0 0 0,5 4 8 0,-13 0-8 0,5 0 8 16,-1 4-8-16,-4 0 8 0,4 0 3 0,1 0 0 16,-5 4 0-16,4-5 0 0,0 5-11 0,5 4 0 15,0-5 9-15,-1 5-9 0,5-4 0 0,-4 3 0 16,4-3 0-16,0-8 0 0,0 0 0 0,4 11 0 16,-4-3 0-16,5 4 0 0,-1-5 0 0,-4-7 0 15,4 8 0-15,-4-8 0 0,0 0 0 0,13 0 0 16,-13 0 0-16,9 0 0 0,0-4 0 0,4 0 8 15,-9-3-8-15,5 3 0 0,-5-8 16 0,5 1-2 16,-9 3 0-16,4 0 0 0,0-3 7 0,-4 3 2 16,0-4 0-16,-4 5 0 0,4-5-12 0,-4 1-3 0,-1 3 0 15,1 0 0-15,0 1-8 0,-5-1 0 0,-4 0 0 0,9 4 8 16,-5 0-8-16,0 4 0 0,1-3 0 0,-1 6 8 16,9-3 0-16,-9 4 0 0,5 4 0 0,-5 0 0 15,5 3 8-15,4 1 2 0,-4-1 0 0,-1-3 0 16,10 4-18-16,-5-1 0 0,4 1 0 0,-4-1 0 15,4-3 0-15,5 0-17 0,0-4 3 0,-9-4 1 32,8 3-11-32,-8-3-3 0,13 0 0 0,-4-3 0 0,4 3 27 0,-4-8 0 0,-1 0 0 0,1 0 0 15,0 1 20-15,-5-1 2 0,0-4 1 0,-4 5 0 16,5-1 12-16,-5 0 2 0,0-3 1 0,0 3 0 16,0 8-5-16,0 0-1 0,0-4 0 0,0 4 0 15,0 0-20-15,0 0-4 0,0 0 0 0,0 0-8 16,0 0 0-16,0 0-22 0,0 0 3 0,-9 4-672 15,5-4-134-15</inkml:trace>
</inkml:ink>
</file>

<file path=ppt/ink/ink4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50:07.598"/>
    </inkml:context>
    <inkml:brush xml:id="br0">
      <inkml:brushProperty name="width" value="0.35" units="cm"/>
      <inkml:brushProperty name="height" value="0.35" units="cm"/>
      <inkml:brushProperty name="color" value="#ED1C24"/>
      <inkml:brushProperty name="fitToCurve" value="1"/>
    </inkml:brush>
  </inkml:definitions>
  <inkml:trace contextRef="#ctx0" brushRef="#br0">41 0 172 0,'9'3'8'0,"-5"-3"1"0,-4 0-9 0,5 0 0 16,-1 0 0-16,0 0 0 0,-4 0 141 0,0 0 27 15,0 0 4-15,5 0 2 0,-5 0-142 0,0 0-32 16,0 0 0-16,0 0 0 0,0 0 0 0,0 0 0 15,0 0 0-15,0 0 0 0,0 0 0 0,0 0 8 16,0 0-8-16,0 0 12 0,0 0 34 0,0 0 6 16,0 0 2-16,0 0 0 0,0 0 5 0,0 0 1 15,0 0 0-15,0 0 0 0,0 0-7 0,0 0-1 16,0 0 0-16,0 0 0 0,0 0-32 0,0 0-6 0,0 0-2 0,0 0 0 16,0 0 1-16,-13 8 0 0,4-4 0 0,9-4 0 15,0 0-5-15,0 0-8 0,0 0 11 0,-9 8-11 16,9-8 10-16,0 0-10 0,0 0 8 0,-8 11-8 15,8-11 18-15,-9 4-2 0,9-4 0 0,-9 8 0 16,1 0 8-16,8-8 2 0,-5 11 0 0,5-3 0 16,0 3-7-16,0 5-2 0,0-5 0 0,0 1 0 15,0-1-9-15,5 1-8 0,-1 0 9 0,0-1-9 16,-4 1 11-16,5-1-11 0,-1-3 12 0,0 0-12 16,9-1 8-16,-4 1-8 0,-5 0 0 0,5-1 0 15,0 5 0-15,-1-8 0 0,5 0 0 0,0 3 0 16,-4-3 0-16,4-4 12 0,-4 0-1 0,-9 0 0 15,8 0-11-15,1 0 0 0,-9 0 0 0,13-4 0 16,-4-3 0-16,-1 3 0 0,1-4 9 0,0-3-9 0,-1 3 9 16,-3-4-9-16,3 5 12 0,-3-5-12 0,-5 1 25 15,4 3-1-15,-4-11-1 0,0 7 0 0,0 0-9 16,0 5-2-16,-4-9 0 0,4 5 0 0,-9-1-12 0,5 4 11 16,-5 5-11-16,5-5 10 0,-5 8-2 0,0-4 0 15,-4 4 0-15,5 0 0 0,-1 0-8 0,-4 4-16 16,0 4 4-16,4-1 1 0,1 5 11 0,-1-4 16 15,0 3-4-15,5 1-1 0,-5-1-11 0,5 5 0 16,0-5 0-16,-1 1 8 0,5-4 0 0,-4 3-8 16,4 1 12-16,0-12-4 0,4 7-8 0,-4-7 0 15,5 8-10-15,-5-8 10 0,4 8 0 0,-4-8 0 16,13 4 0-16,-4-4 10 0,-1-4-10 0,5 0 0 0,-4-4 0 16,0 0 0-16,-1 1 0 0,1-5 10 0,0 1-10 15,-1-1 10-15,1-3 3 0,-5-1 1 0,5 5 0 0,-5-9 0 16,5 5-1-16,-5 0 0 0,-4-1 0 0,0 5 0 15,5-5-5-15,-5 5-8 0,0-1 11 0,0 4-11 16,0 5 16-16,0 3-3 0,0 0-1 0,0 0 0 16,0 0-12-16,-9 3 0 0,0 5 0 0,5 0 0 15,-5 7 0-15,5-7 9 0,0 7-9 0,-1 5 8 16,1-1-8-16,0-4-12 0,4 5 2 0,-5-5 1 16,5-3 9-16,5 7 0 0,-1-11 0 0,-4 3 0 15,4-3 0-15,5 3 0 0,-5-3 0 0,-4-8 0 16,9 4 9-16,0 0 1 0,-9-4 0 0,8-4 0 15,5 0-10-15,-4-4 0 0,0 1-12 0,-1-5 12 16,1 1 0-16,-5 3 0 0,1-8 0 0,-1 1 12 16,0 3-12-16,-4-3 12 0,0 0-12 0,0-1 12 0,-4 1-12 15,4-1 0-15,-4 1 0 0,-1 7 8 0,1-3-8 0,-5 3 0 16,1 4 0-16,-1 4 8 0,0 0-8 0,-4 0 0 16,0 8 0-16,5 0 0 0,-1-1 0 0,-4 5 8 15,4-1-8-15,1 5 0 0,3-1 0 0,1 1 0 16,0-1 0-16,4 0 0 0,0 1 0 0,0-5 0 15,4 5 0-15,0-12 0 0,-4-4 0 0,9 7 0 16,-9-7 0-16,13 4 0 0,-4 0 0 0,4-4-9 16,-5-4 9-16,5 0-10 0,-4 1 10 0,4-5 0 15,-4 0 0-15,-1 0 0 0,1 1 0 0,0-1 0 16,-5-4 8-16,0 1-8 0,1-5 0 0,-1 5 9 16,-4 3-9-16,0-3 0 0,0 3 8 0,-4-4-8 0,4 5 0 15,-5 3 0-15,1 0 14 0,0 0-1 0,-5 4 0 0,9 0 0 16,-9 12-2-16,1-5-1 0,-5 9 0 0,8-1 0 15,-3 4-2-15,3 1 0 0,1-1 0 0,0 0 0 16,-1 1-8-16,5-1 0 0,0 4 9 0,0-4-9 16,5-3 0-16,-1-5 8 0,0 5-8 0,1-5 0 15,-1-3 0-15,0 0 0 0,-4-8 0 0,5 7 8 16,-5-7 12-16,8 4 4 0,-8-4 0 0,0 0 0 16,0 0-3-16,9-4 0 0,-9 4 0 0,0 0 0 15,9-4-111 1,-1-3-22-16,5-9-5 0,-13 16-922 0</inkml:trace>
</inkml:ink>
</file>

<file path=ppt/ink/ink4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50:26.680"/>
    </inkml:context>
    <inkml:brush xml:id="br0">
      <inkml:brushProperty name="width" value="0.1" units="cm"/>
      <inkml:brushProperty name="height" value="0.1" units="cm"/>
      <inkml:brushProperty name="color" value="#3165BB"/>
      <inkml:brushProperty name="fitToCurve" value="1"/>
    </inkml:brush>
  </inkml:definitions>
  <inkml:trace contextRef="#ctx0" brushRef="#br0">0 162 172 0,'0'0'16'0,"0"0"-16"15,0 0 0-15,0 0 0 0,0 0 82 0,0 0 14 16,0 0 2-16,0 0 1 0,0 0-39 0,0 0-7 16,0 0-1-16,0 0-1 0,0 0 1 0,0 0 1 15,0 0 0-15,0 0 0 0,0 0-41 0,8-4-12 16,-8 4 0-16,5-3 8 0,8-1-8 0,-5-4 9 15,-3 0-9-15,-1 1 10 0,9 3-10 0,-4-4 8 16,-5-4-8-16,0 5 8 0,1-1 28 0,3 4 4 0,1-4 2 0,-5-3 0 16,5 3-42-16,-5 1 0 0,1-1 0 0,3 0 0 15,1 0-14-15,0 1-2 0,4-5 0 0,0 4-449 16</inkml:trace>
</inkml:ink>
</file>

<file path=ppt/ink/ink4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50:26.966"/>
    </inkml:context>
    <inkml:brush xml:id="br0">
      <inkml:brushProperty name="width" value="0.1" units="cm"/>
      <inkml:brushProperty name="height" value="0.1" units="cm"/>
      <inkml:brushProperty name="color" value="#3165BB"/>
      <inkml:brushProperty name="fitToCurve" value="1"/>
    </inkml:brush>
  </inkml:definitions>
  <inkml:trace contextRef="#ctx0" brushRef="#br0">0 170 691 0,'0'0'61'0,"0"0"-49"16,0 0-12-16,0 0 0 0,0 0 77 0,0 0 13 15,9-8 2-15,-9 8 1 0,0 0-73 0,0 0-20 16,4-4 0-16,5 0 0 0,0 1 0 0,-1 3 0 16,-8 0 0-16,9-4-10 0,-9 4 0 0,4-4 0 15,5 0 0-15,0 0 0 0,-1 0 10 0,1-3 0 16,0 3 0-16,-5-4 0 0,5-4 0 0,-1 5 0 16,5-5 0-16,0 1 0 15,-4-1-32-15,4 1-12 0,9-16-1 0,-5 7-346 0</inkml:trace>
</inkml:ink>
</file>

<file path=ppt/ink/ink4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50:54.590"/>
    </inkml:context>
    <inkml:brush xml:id="br0">
      <inkml:brushProperty name="width" value="0.1" units="cm"/>
      <inkml:brushProperty name="height" value="0.1" units="cm"/>
      <inkml:brushProperty name="color" value="#3165BB"/>
      <inkml:brushProperty name="fitToCurve" value="1"/>
    </inkml:brush>
  </inkml:definitions>
  <inkml:trace contextRef="#ctx0" brushRef="#br0">319 466 1440 0,'0'0'128'0,"-4"-7"-103"0,-1 3-25 0,-3-4 0 0,3 0 57 0,5 8 7 16,0 0 0-16,0 0 1 0,0 0-54 0,0 0-11 15,0 0 0-15,9 8 0 0,-5 4 0 0,5 3 0 16,0 4 0-16,4 1 0 0,-5 3 12 0,1 4 0 16,0 0 1-16,-1 3 0 0,1-3 2 0,-5-3 0 15,5-1 0-15,-9 4 0 0,0-8-5 0,4 4-1 16,-4-4 0-16,0-3 0 0,5-1-9 0,-10-3 12 16,5-12-12-16,0 0 12 0,-4 11-12 0,4-11-14 15,0 0 3-15</inkml:trace>
  <inkml:trace contextRef="#ctx0" brushRef="#br0" timeOffset="467">215 960 1789 0,'-22'-8'79'0,"9"4"17"0,5-4-77 0,-5 4-19 0,0-3 0 0,0-5 0 15,-5-3 24-15,5-1 2 0,0-3 0 0,0-4 0 16,-4-4-13-16,4-4-2 0,0-4-1 0,0 1 0 16,4-1-25-16,5-3-5 0,0-1 0 0,-1 0-1 15,5 5-10-15,5-5-1 16,3 5-1-16,5 3 0 0,0 0 19 0,5 4 4 0,-5-4 1 0,4 0 0 0,5 4 9 15,4 0 0-15,0 0 0 0,4 0 0 0,5 4 0 0,-1 4-8 16,1 4 8-16,4-1-8 0,0 5 8 0,0 3 0 16,4 4 0-16,1 4-8 0,-5 8 8 0,0 3 8 15,-9 1-8-15,0 7 11 0,1 0 5 0,-5 5 0 16,4-1 1-16,-8 4 0 0,-5 0-8 0,0 7-1 16,-8 1-8-16,0 0 12 0,-5-1 5 0,-4 5 1 15,-9 3 0-15,1-3 0 0,-5 3 14 0,-9 1 2 16,0-5 1-16,-4 1 0 0,-4-1-15 0,0-3-4 15,-5 0 0-15,-4-1 0 0,0-7 32 0,0 0 7 16,0-8 1-16,4 1 0 0,-4-5-3 0,5-3 0 16,-5-5 0-16,4 1 0 0,5-4-37 0,-1 0-8 15,1-4-8-15,4-4 11 16,4-4-177-16,5 4-35 0</inkml:trace>
  <inkml:trace contextRef="#ctx0" brushRef="#br0" timeOffset="1020">1151 289 1094 0,'0'0'97'0,"-8"4"-77"0,8-4-20 0,-5 8 0 16,5-8 142-16,-8 11 25 0,8 1 5 0,0-5 0 16,4 1-141-16,5 0-31 0,-1 0 0 0,10-1 0 15,-5 1 0-15,4-4 0 0,0-4 0 0,5 0 0 16,0-4 0-16,8 4 0 0,0-8 10 0,1 4-10 16,-1-3 0-16,5-1 0 0,-5 0 0 0,0 1 0 15,1-1 0-15,-5 0 0 0,-5 0 0 0,1 5 0 16,-5-5-17-16,-4 0 1 0,0 1 0 0</inkml:trace>
  <inkml:trace contextRef="#ctx0" brushRef="#br0" timeOffset="1217">1377 62 1324 0,'0'0'118'0,"-9"7"-94"16,-4 5-24-16,4 0 0 0,5-1 80 0,-5 8 11 15,1 1 2-15,3 7 1 0,5 3-55 0,0 1-11 16,0 4-3-16,0 0 0 0,5 7-12 0,-1 0-2 0,0 5-1 16,5-1 0-16,0 0-10 0,-1 4 0 0,-3-4 0 0,3 1 0 31,1-1-32-31,4-8-8 0,-4 1-1 0,4-8-712 0</inkml:trace>
</inkml:ink>
</file>

<file path=ppt/ink/ink4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51:14.638"/>
    </inkml:context>
    <inkml:brush xml:id="br0">
      <inkml:brushProperty name="width" value="0.1" units="cm"/>
      <inkml:brushProperty name="height" value="0.1" units="cm"/>
      <inkml:brushProperty name="color" value="#3165BB"/>
      <inkml:brushProperty name="fitToCurve" value="1"/>
    </inkml:brush>
  </inkml:definitions>
  <inkml:trace contextRef="#ctx0" brushRef="#br0">347 166 1479 0,'0'0'65'0,"0"0"15"0,0 0-64 0,0 0-16 0,0 0 0 0,0 0 0 16,0 0 44-16,0 0 7 0,8-4 1 0,-3-3 0 0,8 7-38 0,0-4-14 15,-5 0 11-15,10 4-11 0,-5-4 13 0,4 4-3 16,0 4-1-16,1 0 0 0,-1-4-9 0,5 0 0 16,-1 4 0-16,-3-1 8 0,-5 1-8 0,4 4 8 15,-4 0-8-15,0-1 8 0,0 1 5 0,-4 4 1 16,-5-5 0-16,0 5 0 0,5 3-14 0,-9 1 9 15,0-1-9-15,-4 1 8 0,-1 3 19 0,-3 4 3 16,-1 0 1-16,-4-4 0 0,0 8-31 0,0-4 8 16,0 4-8-16,0-3 0 0,0-1 0 0,0-4 9 15,4 0-9-15,5-7 8 0,0-1 6 0,-5 1 1 16,9-12 0-16,0 11 0 0,0-11 1 0,4 12 0 16,5-4 0-16,-9-8 0 0,13 4-1 0,0-4 0 15,4-4 0-15,1 0 0 0,-1-4-15 0,5 0 0 0,-5 1 0 16,5-5 0-16,-5 4 0 0,0 1 0 0,-4-1 0 0,5 0 0 31,-1 4-19-31,-4 1-6 0,0-5-2 0,0 4-578 0,-4 0-116 0</inkml:trace>
  <inkml:trace contextRef="#ctx0" brushRef="#br0" timeOffset="488">390 771 1566 0,'0'0'69'0,"0"0"15"16,-9 0-68-16,-4 0-16 0,0-4 0 0,0 4 0 0,0-4 13 0,0 4-1 16,-4-4 0-16,4-3 0 0,-4-1-12 0,-1 0 0 15,1-3 0-15,-5-1 0 0,1-7-14 0,-1 0-6 16,0-1 0-16,1-3-1 15,3 0-13-15,-3-4-2 0,8-4-1 0,-5 1 0 0,-4-5 37 0,9 0 0 16,5 1 0-16,-1-1 12 0,5-4 6 0,4 9 2 16,0-1 0-16,4 4 0 0,5 0 9 0,-1 0 3 15,5 4 0-15,0-4 0 0,14 0-8 0,-1 7 0 16,0-3-1-16,8 8 0 0,1 0-23 0,4 3 0 16,0 4 0-16,4-3 0 0,1 7 0 0,3-4 0 15,10 4 0-15,-5 0 0 0,-5 4 0 0,1 0 0 0,4 4 0 16,-9 4-8-16,5 0 8 0,-5-1 0 0,-4 1 0 15,0 8-8-15,-4-5 8 0,-5 5 0 0,-4 3 0 0,0 0 0 16,-4 4 0-16,-5 0 11 0,1 4-3 0,-10 0 0 16,-3 4 25-16,-5 8 5 0,-5-5 1 0,1 5 0 15,-9-5-15-15,0 1-4 0,-4 0 0 0,-5-1 0 16,0 1-3-16,-4-4-1 0,-4-8 0 0,-5 4 0 16,1 0-3-16,-5-8-1 0,0-3 0 0,-5-1 0 15,1-3 2-15,4-5 0 0,-4-3 0 0,4 0 0 16,0-8-3-16,0 4-1 0,4-7 0 0,0 3 0 15,5-4-24-15,4 0-5 0,4 1-1 0,1-1-892 16</inkml:trace>
</inkml:ink>
</file>

<file path=ppt/ink/ink4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50:31.621"/>
    </inkml:context>
    <inkml:brush xml:id="br0">
      <inkml:brushProperty name="width" value="0.1" units="cm"/>
      <inkml:brushProperty name="height" value="0.1" units="cm"/>
      <inkml:brushProperty name="color" value="#3165BB"/>
      <inkml:brushProperty name="fitToCurve" value="1"/>
    </inkml:brush>
  </inkml:definitions>
  <inkml:trace contextRef="#ctx0" brushRef="#br0">10947 6612 1173 0,'-17'-8'52'0,"17"8"11"0,13-4-51 0,0-4-12 0,0 4 0 15,-4 1 0-15,-1-5 28 0,5 0 2 0,5 0 1 0,-5 1 0 31,4-1-98-31,0-3-19 0,27-9-4 0,-10 9-1 0</inkml:trace>
  <inkml:trace contextRef="#ctx0" brushRef="#br0" timeOffset="711">14779 4751 1224 0,'17'-16'54'0,"-4"8"11"0,0 5-52 0,5-5-13 16,-1 0 0-16,0 0 0 0,1 1 37 0,-1-1 5 16,1 0 1-16,-1 1 0 0,5 3-43 0,-1-4-11 15</inkml:trace>
  <inkml:trace contextRef="#ctx0" brushRef="#br0" timeOffset="832">15598 4331 921 0,'22'-8'82'0,"-9"0"-66"0,0 4-16 0,0 0 0 16,0-3 96-16,4-1 15 0,1 4 3 0,3 0 1 16,-3 0-95-16,3-3-20 0,1-1 0 0</inkml:trace>
  <inkml:trace contextRef="#ctx0" brushRef="#br0" timeOffset="974">16431 3941 403 0,'13'-11'36'0,"-5"7"-36"0,1 0 0 0,4 0 0 16,4-3 163-16,-4-1 25 0,5 0 6 0,-5 0 1 15,8 1-182-15,-3-1-36 0,-1 0-7 0,0 1-429 16</inkml:trace>
  <inkml:trace contextRef="#ctx0" brushRef="#br0" timeOffset="1122">17285 3425 964 0,'26'-15'43'0,"-13"7"9"0,0 0-42 0,4-3-10 15,5 7 0-15,-1-4 0 0,1-3 48 0,0 3 8 16,4-4 2-16,0 5 0 0,-5 3-39 0,1-4-8 0,-5-4-2 15,5 1-540-15</inkml:trace>
  <inkml:trace contextRef="#ctx0" brushRef="#br0" timeOffset="1259">18039 3013 903 0,'17'-16'40'0,"-4"13"8"0,0-5-38 0,5-4-10 0,3 5 0 0,-3-5 0 15,8 0 30-15,-9 1 4 0,5 3 1 0,-5-3 0 16,0 3-27-16,5 0-8 0,0-7 0 0,-1 7 0 15,-3-3-15-15,3-1-6 0,-3-3-2 0,-1 3 0 16</inkml:trace>
  <inkml:trace contextRef="#ctx0" brushRef="#br0" timeOffset="1560">18763 2581 403 0,'17'-7'17'15,"-8"3"5"-15,-1 0-22 0,1-4 0 0,4 0 0 0,-4 1 0 16,-1 3 188-16,5 0 32 0,0-4 8 0,-4 1 0 0,-9 7-152 0,9-4-30 15,4-4-6-15,0 0-2 0,0 1-22 0,0-1-5 16,0 0-1-16,0 0 0 0,4-3-10 0,0 3 0 16,1-3 0-16,-1-1 8 0,1 1-22 0,3-1-5 15,-3 0-1-15,3 1 0 16,1-5-19-16,4 5-4 0,-4-5-1 0,-5 1 0 0,5 4 36 0,-5-1 8 16,0 0 0-16,5 5 0 0,-5-9 0 0,1 5 0 15,-1 3 0-15,0 0-8 0,1-3 8 0,3 3 12 16,-3-7-2-16,-1 7-1 0,5-4-1 0,-1 5 0 15,1-5 0-15,0 1 0 0,4-1-8 0,-5 0 0 16,-3 1 0-16,-1 3-11 0,5-3 11 0,-1 3 0 16,-3 0 8-16,-1 0-8 0,-4 1 28 0,4-1 0 0,-4 0 1 15,5 1 0-15,-5 3-29 0,0 0 0 0,13-11 0 16,-5 7-588-16</inkml:trace>
  <inkml:trace contextRef="#ctx0" brushRef="#br0" timeOffset="1887">20028 1892 1479 0,'0'0'65'0,"0"0"15"0,5-8-64 0,3 0-16 0,5 0 0 0,-4 1 0 16,0 3 32-16,4 0 3 0,-4-4 1 0,4 1 0 15,0 3-36-15,0 0 0 0,0-4 0 0,0 4 0 16,0-7-40-16,0 3-8 0,0 0-1 0,0 1-1 16,0-1-34-16,0-4-6 15,0 5-2-15,0-5 0 0,8 4 50 0,-3-3 10 0,-1-1 1 0,0-3 1 16,1 7 30-16,-1-7 0 0,0 3 0 0,5 1 0 0,-5-1 0 0,5-3 0 15,0 3 0-15,-1 1 0 0,-3-5 0 0,-1 5 10 16,0-1-10-16,1 0 12 0,-1 1 29 16,0 3 7-16,-4 0 0 0,5 1 1 0,-1-1-22 0,-4 0-5 15,0 5-1-15,0-5 0 0,4 4-21 0,1 0 0 16,-5-7 0-16,4 7 0 0,0-4-8 0,5 4-7 16,-5-4-1-16,1 5 0 15,-1-5-12-15,-4 0-4 0,-4 0 0 0,-1 1 0 0,-8 7 32 16,13-8 20-16,5-4-4 0,-1 5 0 0,-8-1 16 0,8 4 4 15,-4-3 0-15,0 3 0 0,-4 0-23 0,4-4-4 16,0 4-1-16,0-3 0 0</inkml:trace>
  <inkml:trace contextRef="#ctx0" brushRef="#br0" timeOffset="2025">21268 1194 1152 0,'0'0'102'0,"0"0"-82"0,9-8-20 0,0 1 0 15,-1-1 144-15,1 0 24 0,4 4 4 0,-4 1 2 16,4 3-130-16,-13 0-27 0,0 0-5 0,0 0 0 31,0 0-36-31,0 0-8 0,0 0 0 0,8-4-1 16,1 4-45-16,4-4-9 0,-9 0-1 0,9-4-579 0</inkml:trace>
  <inkml:trace contextRef="#ctx0" brushRef="#br0" timeOffset="2226">21572 1025 345 0,'21'-8'31'0,"-8"0"-31"0,5 0 0 0,-1 5 0 16,5-9 175-16,-1 4 29 0,5-3 5 0,-4 3 2 15,4-3-119-15,-4-1-24 0,-1 0-5 0,1 5-1 0,-5-5-29 16,1 4-5-16,-1 1-2 0,-4-1 0 15,4 0-14-15,-4 1-4 0,0-1 0 0,5 0 0 0,-5 0-8 16,0 1 0-16,0-5 0 0,4 5 8 0,-4-1-8 0,0-4 0 16,4 5 0-16,1-5 8 0,3 4-8 0,1-3 0 15,-5 3-12-15,1-4 12 0,4 5 0 0,-5-1 0 16,0 0 0-16,1 4 0 0,-1-3 20 0,-4-1 6 16,0 4 1-16,0-3 0 0,4 3-3 0,1 0-1 15,-5 4 0-15,0-4 0 0,4 4-23 0,-4-4-12 16,4 4 2-16</inkml:trace>
  <inkml:trace contextRef="#ctx0" brushRef="#br0" timeOffset="452">13002 5617 345 0,'17'-7'31'0,"1"-1"-31"15,3 0 0-15,5 1 0 0,-4 3 98 0,0-4 14 16,-1 0 2-16,1 5 1 0,0-5-81 0,-5 0-16 15,5 4-3-15,-5-3-1 0,5-1-14 0,-5 0 0 0,5 0 0 16,-5 1 0-16,5-5 0 0,-1 1 0 0,-3 3 0 0,-1-4 0 16,0 1 20-16,5 3 2 0,0-3 0 0,-1 3 0 15,-3-4-1-15,-1 5 0 0,5-1 0 0,-1 0 0 16,-8-3-21-16,5 3 0 0,-1 0-10 0,-4 0-273 16,4 1-54-16</inkml:trace>
  <inkml:trace contextRef="#ctx0" brushRef="#br0" timeOffset="584">14029 5128 576 0,'9'-4'51'16,"4"-3"-41"-16,4-1-10 0,1 0 0 15,-1 0 63-15,-4-3 10 0,9 3 3 0,-5 0 0 16,-4 1-37-16,4 3-7 0,5-4-2 0,-5 4 0 0,1-3-22 0,-1 3-8 16,5-4 0-16,-5 4-281 15,0-3-61-15</inkml:trace>
  <inkml:trace contextRef="#ctx0" brushRef="#br0" timeOffset="111">11645 6234 460 0,'13'-4'41'0,"0"0"-33"0,0 0-8 0,0-3 0 15,0 3 162-15,0-4 30 0,0 4 7 0,4 0 1 16,-4 4-154-16,5-3-30 0,-5-5-7 0</inkml:trace>
  <inkml:trace contextRef="#ctx0" brushRef="#br0" timeOffset="269">12261 5976 1825 0,'13'-16'80'0,"-9"13"18"0,5-1-78 0,-1 0-20 0,5-4 0 0,0 4 0 0,-4-3 32 16,4 7 4-16,4-4 0 0,-4 4 0 0,5-4-36 0,-1 0 0 15,0 4-12-15,1-4 3 16,-5 0-73-16,4-3-14 0,0 3-4 0,5-4-656 16</inkml:trace>
  <inkml:trace contextRef="#ctx0" brushRef="#br0" timeOffset="-2650">7900 8230 230 0,'0'0'20'0,"0"0"-20"0,9-8 0 0,-1 4 0 16,-8 4 164-16,9-7 29 0,4 3 6 0,-4-4 1 15,-1 4-157-15,1-4-31 0,0 1-12 0</inkml:trace>
  <inkml:trace contextRef="#ctx0" brushRef="#br0" timeOffset="-2465">8628 7810 172 0,'9'-12'16'0,"-5"5"-16"15,9-1 0-15,-4-4 0 0,4 5 310 0,0-5 59 16,0 4 12-16,0-3 3 0,0 3-308 0,4-3-60 16,-4 3-16-16,5 4-458 15,-5-4-94-15</inkml:trace>
  <inkml:trace contextRef="#ctx0" brushRef="#br0" timeOffset="-2270">9586 7263 864 0,'-4'-8'76'0,"4"8"-60"0,13-8-16 16,-5 1 0-16,1-5 73 0,0 8 12 0,4-3 3 0,0-1 0 15,4 4-68-15,-4 0-12 0,-4 0-8 0,8 0 8 16</inkml:trace>
  <inkml:trace contextRef="#ctx0" brushRef="#br0" timeOffset="-2073">10254 6904 1292 0,'17'-11'57'0,"-17"11"12"0,0 0-55 0,9-8-14 0,-9 8 0 0,13-8-380 16,4 5-80-16</inkml:trace>
  <inkml:trace contextRef="#ctx0" brushRef="#br0" timeOffset="-4482">2672 11725 748 0,'0'0'67'0,"0"0"-54"0,0 0-13 0,0 0 0 15,5-4 60-15,3 0 8 0,-3 0 3 0,-5 4 0 16,0 0-55-16,4-8-16 0,5 5 0 0,-5-1 8 15,-4 4-8-15,9-8 0 0,-5 4-8 0,5 0 8 32,-5-3-63-32,5 3-7 0</inkml:trace>
  <inkml:trace contextRef="#ctx0" brushRef="#br0" timeOffset="-4318">2924 11466 403 0,'17'-3'36'0,"-13"-1"-36"0,5 0 0 0,-5 0 0 0,5 0 111 15,0 0 15-15,-5 0 3 0,5 4 1 0,-5-7-55 0,5 3-11 16,-1 4-3-16,-3-4 0 0,-5 4-36 0,4-4-7 16,-4 4-2-16,9-4 0 0,4 1-16 0,-5-1 0 15,1 0 0-15,4 0-336 16,0-4-72-16</inkml:trace>
  <inkml:trace contextRef="#ctx0" brushRef="#br0" timeOffset="-4137">3327 11193 882 0,'0'0'39'0,"0"0"8"0,8 0-38 0,-8 0-9 0,0 0 0 16,9-4 0-16,0 0 31 0,-5 0 4 0,5 0 1 0,-5 1 0 15,5-5-24-15,-5 4-4 0,5-4 0 0,-5 5-8 16,5-5 8-16,-1 0-8 0,5 4 0 0,-4-3 0 16,0-1 0-16,-1 4 0 0,1-8-15 0,4 5 5 15,-4-1 10-15,-1 4-8 0,5-4 8 0,-4 1-8 16,4-1-3-16,0 4 0 0</inkml:trace>
  <inkml:trace contextRef="#ctx0" brushRef="#br0" timeOffset="-4021">3765 10889 691 0,'0'0'61'0,"0"0"-49"0,13-8-12 0,-5 4 0 16,-8 4 111-16,13-8 19 0,-13 8 4 0,13 0 1 16,-13 0-99-16,13-4-19 0,-13 4-4 0,13 0-1 0,0-3-12 15,0-1 0-15,-13 4 0 0,13-4-359 16,-4 0-74-16</inkml:trace>
  <inkml:trace contextRef="#ctx0" brushRef="#br0" timeOffset="-3852">4168 10650 752 0,'0'0'33'0,"13"-8"7"0,0 4-32 0,-5 0-8 16,1 0 0-16,0-3 0 0,-1-1 31 0,1 0 4 16,4 1 1-16,0-1 0 0,-4 0-16 0,-1-3-2 15,-3 3-1-15,3 0 0 0,5 0-9 0,-4 1-8 16,4-1 12-16,-9 4-12 0,5-4 0 0,4 1 0 15,-9-1 0-15,5 4 0 0,-9 4 0 0,9-4 0 16,-1-3 0-16,5 3 0 0,-4-4-16 0,4 4-3 0</inkml:trace>
  <inkml:trace contextRef="#ctx0" brushRef="#br0" timeOffset="-3733">4558 10395 460 0,'0'0'41'0,"9"-4"-33"0,-1 4-8 15,-3-3 0-15,3-1 142 0,-3-4 26 0,3 4 6 0,-3 0 1 16,-5 4-114-16,0 0-22 0,8-4-5 0,-8 4-1 15,0 0-18-15,9-3-4 0,-9 3-1 0,9-4 0 16,-1 0-21-16,1-4-4 0,0 1-1 0</inkml:trace>
  <inkml:trace contextRef="#ctx0" brushRef="#br0" timeOffset="-3560">4922 10149 1051 0,'0'0'46'0,"0"0"10"16,0 0-44-16,9-8-12 0,-5 4 0 0,-4 4 0 0,9-8 28 0,-5 1 3 15,-4 7 1-15,9-4 0 0,-1 0-24 0,5 0-8 16,-4-4 0-16,-5 5 0 0,-4 3 0 0,0 0 8 16,0 0-8-16,13 0 0 0,-13 0 0 0,9-4 0 15,0 0 0-15,-1 0 0 0,1-4 0 0,-9 8 0 16,0 0 0-16,13-7-522 0</inkml:trace>
  <inkml:trace contextRef="#ctx0" brushRef="#br0" timeOffset="-3233">5273 9910 633 0,'0'0'56'0,"0"0"-44"0,0 0-12 16,0 0 0-16,0 0 184 0,4-4 34 0,5-4 7 15,-5 4 2-15,-4 4-170 0,9-3-33 0,-9 3-8 0,13-4 0 16,-4-4-8-16,4 4-8 0,-5 0 11 0,1 0-11 16,4-3-8-16,0 3-9 0,-4 0-2 0,-1-4 0 31,5 4-68-31,0-3-13 0,0-1-4 0,5-4 0 15,-1 5-56-15,-4-5-12 0,0 5-3 0,4-5 0 16,5 0 75-16,-5-3 16 0,1 3 2 0,-1-3 1 0,1 3 54 0,3-3 11 0,-3 0 3 0,3 3 0 16,-3-3 35-16,3 7 7 0,-3-7 2 0,-1 3 0 15,0 4 101-15,-4 1 20 0,0-1 4 0,0 0 0 16,0 0-62-16,0 1-13 0,0-1-2 0,0 0-1 16,0 1-42-16,0-1-8 0,0-4-1 0,0 5-1 15,0-9-14-15,0 5-4 0,0-1 0 0,5 1 0 16,-5-1-8-16,0 0 0 0,4 1 0 0,0-1 8 15,-4 5-8-15,5-5 0 0,-5 1 0 0,0-1 0 0,0 4 0 16,4-3 0-16,-4 3-12 0,4-4-518 16</inkml:trace>
  <inkml:trace contextRef="#ctx0" brushRef="#br0" timeOffset="-3093">6361 9178 345 0,'13'-4'15'0,"-9"4"4"0,1-4-19 0,3 0 0 15,1-4 0-15,0 5 0 0,4-1 147 0,-5 0 25 16,5-4 6-16,-4 4 1 0,0 0-118 0,-1-3-23 15,5 3-5-15,-4 0-1 0,0 0-32 0,-1 0 0 16,1-3 0-16,0-1 0 0,4 4 0 0,-5-4 0 16,1 1 0-16,0 3-320 15,-1-4-72-15</inkml:trace>
  <inkml:trace contextRef="#ctx0" brushRef="#br0" timeOffset="-2974">6838 8896 230 0,'9'0'20'0,"-1"-3"-20"0,1 3 0 0,4-8 0 15,-4 0 198-15,-1 0 35 0,-3 1 7 0,3-1 2 16,1 4-190-16,0-3-37 0,-5-1-15 0,5 4-324 16,-1 0-71-16</inkml:trace>
  <inkml:trace contextRef="#ctx0" brushRef="#br0" timeOffset="-2803">7280 8584 288 0,'0'0'12'0,"9"-3"4"0,-9 3-16 0,8 0 0 16,1-8 0-16,-5 4 0 0,9 4 159 0,-4-4 29 15,0 0 5-15,-1 4 2 0,1-7-151 0,4 3-31 16,-4 0-5-16,4-4-8 16,-5 0-18-16,5 1-10 0,0-1-1 0</inkml:trace>
  <inkml:trace contextRef="#ctx0" brushRef="#br0" timeOffset="-1276">5863 9467 979 0,'0'0'87'16,"17"-12"-70"-16,-4 1-17 0,4-9 0 0,5 9 65 15,-5-5 10-15,5-3 1 0,4 4 1 0,0 3-58 0,-4-3-19 16,-1-1 10-16,1 5-10 0,4-9-13 0,-4 9-8 16,-1-5-2-16,5 1 0 15,0 4-41-15,0-9-9 0,18-18-2 0,-5 11 0 0</inkml:trace>
  <inkml:trace contextRef="#ctx0" brushRef="#br0" timeOffset="-1100">6643 8904 576 0,'13'-4'51'0,"0"-3"-41"16,0 3-10-16,0-4 0 0,4 0 76 0,1-3 14 15,-10-1 2-15,5 5 1 0,0-5-57 0,0 4-11 16,0 1-2-16,0-1-1 0,-4 4-2 0,4-4-1 16,0 1 0-16,0-1 0 0,-4-4-19 0,4 5 10 15,0-1-10-15,4-4 8 0,-4 1-26 0,0-1-6 0,4 1 0 16,-4-1-1-1,9 1-60-15,-5-5-12 0,1 5-3 0,-1-1 0 0,5 0 80 0,-5 1 20 0,5-1 0 0,-5 1 0 16,0 3 0-16,1-3 19 0,-1 3-3 0,0-4 0 16,1 5-16-16</inkml:trace>
  <inkml:trace contextRef="#ctx0" brushRef="#br0" timeOffset="-1016">7375 8419 691 0,'18'-12'30'0,"-10"4"7"0,1 8-29 0,0-7-8 0,-1 3 0 0,5 0 0 15,-4 0 135-15,0 0 25 0,4 0 6 0,0 4 1 16,-5-3-139-16,5 3-28 0,-4 0 0 0</inkml:trace>
  <inkml:trace contextRef="#ctx0" brushRef="#br0" timeOffset="-670">7783 8226 403 0,'0'0'36'0,"4"-4"-36"15,1 0 0-15,3 0 0 0,1 1 118 0,-5-1 17 16,-4 4 3-16,9-4 1 0,-5 0-60 0,5 0-12 15,0 0-3-15,-5 0 0 0,-4 4-28 0,9-3-5 16,-1-1-2-16,1-4 0 0,0 4-29 0,-1-3 0 16,1-1 0-16,4 0 0 15,0 0-62-15,0-3-6 0,0-5 0 0,4 1-1 16,-4 0-74-16,5-1-14 0,-1 1-3 0,0-1-1 16,1 1 94-16,3 3 19 0,-3-3 4 0,3 3 1 0,1 1 43 0,-5-1 0 15,1 5 0-15,-1-1 0 0,0 0 53 0,-4 0 13 16,0 1 2-16,-4-1 1 0,0 4 15 0,-1 0 2 0,5-3 1 15,-4 3 0-15,0 0-15 0,-5 0-4 0,5 0 0 0,4 0 0 16,-9 1-38-16,5-1-8 0,-1 0-2 0,1 0 0 16,4 0-20-16,-4 0 0 0,-1 0 0 0,1-3 0 31,4 3-53-31,-4-4-9 0,-1 0-2 0,5 1 0 16,-4-1 7-16,4 0 1 0,0 1 0 0,-4 3 0 0,-1-4 44 0,5 0 12 0,-4-3 0 0</inkml:trace>
  <inkml:trace contextRef="#ctx0" brushRef="#br0" timeOffset="-545">8632 7671 115 0,'0'0'10'0,"0"0"-10"0,0 0 0 0,9 0 0 16,-9 0 225-16,9 0 43 0,-1 0 9 0,-8 0 2 15,9-4-167-15,4 4-34 0,-4 0-6 0,0-4-2 0,-1-3-40 0,5 3-8 16,0-4-2-16,0 0 0 16,5 1-40-16,-1-5-8 15</inkml:trace>
  <inkml:trace contextRef="#ctx0" brushRef="#br0" timeOffset="-438">9127 7417 230 0,'21'-8'20'0,"-12"4"-20"0,4 0 0 0,0-3 0 0,0-1 204 0,0 4 36 16,0-4 7-16,0 5 1 0,0-1-153 0,0 0-31 15,-4 0-7-15,4 0-1 0,0 0-38 0,-5 4-8 16,5-3-2-16,0-1-606 0</inkml:trace>
  <inkml:trace contextRef="#ctx0" brushRef="#br0" timeOffset="-301">9725 7182 921 0,'22'-8'82'0,"-22"8"-66"0,8-4-16 0,-3 0 0 15,-5 4 71-15,13-3 10 0,4-5 3 0,-8 4 0 16,-1-4-74-16,1 4-10 0,8-3-11 0,-4-1 3 16</inkml:trace>
  <inkml:trace contextRef="#ctx0" brushRef="#br0" timeOffset="-190">10280 6912 921 0,'0'0'82'0,"0"-4"-66"0,13-7-16 0,-5 7 0 0,-8 4 76 15,13-4 11-15,0-4 2 0,5 4 1 0,-10 1-90 0,1-1 0 16</inkml:trace>
  <inkml:trace contextRef="#ctx0" brushRef="#br0" timeOffset="7969">2039 12137 345 0,'0'0'31'0,"0"0"-31"0,0 0 0 0,0 0 0 15,0 0 72-15,0 0 9 0,0 0 2 0,0 0 0 32,0 0-92-32,0 0-19 0,0 0-3 0,0 0-1 0,9-4 15 0,-9 4 2 0,0 0 1 0,0 0 0 15,0 0 43-15,4-4 9 0,1-4 2 0,-5 8 0 16,0 0 46-16,8-3 10 0,-8 3 1 0,9-4 1 15,0-4-59-15,-5 4-12 0,-4 4-3 0,9 0 0 16,-9 0-24-16,4-4 0 0,-4 4 0 0,9-3 0 16,-9 3 0-16,4-8 0 0,0 0 0 0,5 0 0 0,-5 1 0 15,5 3 0-15,-5-4 0 0,1 4 0 16,3-3 0-16,1-1 0 0,-5 0 0 0,-4 8 0 0,0 0 0 16,5-8 18-16,-1 1-2 0,5 3 0 0,-5 0-16 0,-4 4 0 15,0 0-13-15,0 0 5 0,0 0 8 0,0 0 9 16,9-4-1-16,-9 4-8 0,0 0 8 0,0 0-8 15,0 0 0-15,0 0 0 0,0 0 8 0,0 0-8 16,0 0 0-16,0 0 0 0,0 0 13 0,0 0-4 16,0 0-1-16,0 0 0 0,0 0 24 0,0 0 5 15,0 0 1-15,0 0 0 0,0 0 13 0,0 0 2 16,0 0 1-16,0 0 0 0,0 0-25 0,0 0-5 16,0 0 0-16,0 0-1 0,0 0-23 0,0 0 0 0,0 0 0 15,0 0 0-15,0 0 0 0,0 0 0 0,0 0 0 0,0 0-8 16,0 0 8-16,0 0 0 0,0 0 0 0,0 0 0 15,0 0 0-15,0 0 0 0,0 0 0 0,4-8-8 16,-4 8 8-16,9-3 0 0,-9 3 0 0,8-4 8 16,5 4-8-16,-4 0 0 0,-9 0 0 0,9-4 0 15,-1 4 0-15,-8 0 0 0,0 0 0 0,9 0 0 16,0 0 0-16,4-4 8 0,-9 0-8 0,5-3 0 16,4-1 0-16,-5 4 0 0,1-8 0 0,0 5 0 15,4-5 12-15,0 1-3 0,0 3 0 0,0 0 0 16,0 0-9-16,0-3 0 0,-5 7 0 0,5-4 8 15,0 4-8-15,-4 1 0 0,0-5 0 0,4 4 0 16,0 0 0-16,-4 0 0 0,4 1 0 0,-5-1 8 16,1 0-8-16,0-4 0 0,-1 0 0 0,5 1 0 15,-4-1 0-15,4 0 8 0,0 1-8 0,0-5 8 16,0-3-8-16,0 3 0 0,-4 0 0 0,8-3 8 0,-4 7-8 16,0-3 0-16,0-5 0 0,0 5 0 0,0-1 0 0,0 1 0 15,0-1 0-15,4 1 0 0,-4-1 0 0,0 4 0 16,0 1 0-16,0-1 0 0,-4 4 0 0,4-4 0 15,0-3 0-15,-4 3 8 0,4 0-8 0,-5 1 0 16,1-1 0-16,0 4 0 0,-1-4 0 0,1 1 0 16,-5 3 0-16,1 0 0 0,-1-4 0 0,0 4 0 15,5 1 0-15,-9 3 0 0,0 0 0 0,0 0 0 16,4-8 0-16,-4 8 0 0,0 0 0 0,0 0 0 16,0 0 0-16,0 0 0 0,0 0 0 0,0 0 0 15,0 0 10-15,0 0-10 0,0 0 8 0,0 0-8 16,0 0 0-16,0 0 0 0,0 0 0 0,0 0 0 0,0 0 8 15,0 0-8-15,0 0 0 0,0 0 0 0,0 0 0 0,0 0 0 16,0 0 0-16,0 0 0 0,0 0 0 0,0 0 0 16,0 0 0-16,0 0 0 0,0 0 0 0,0 0 0 15,0 0 0-15,0 0 0 0,0 0 0 0,0 0 0 16,0 0 0-16,0 0 0 0,0 0 0 0,-4-4 0 16,8-4 0-16,-4 8 0 0,0-7 0 0,5 3 0 15,-1 0 0-15,5-4 0 0,-5 0 0 0,5 1 0 16,-1 3 0-16,-3 0 0 0,3 0 0 0,-8 4 0 15,0 0 0-15,9-7 0 0,4 3 0 0,-13 4 0 16,0 0 0-16,9-4 0 0,-5 0 0 0,5 4 0 16,-9 0 0-16,8-4 0 0,-8 4 0 0,9-4 0 15,4 0 0-15,-4 1 0 0,-9 3 0 0,8-4 0 16,1-8 0-16,0 4 0 0,-5 5 0 0,5-5 0 0,4 4 0 16,-13 4 0-16,8-4 0 0,5 0 0 0,-4 0 0 15,0 1 0-15,-1-1 0 0,1 0 0 0,-5-4 0 0,-4 8 0 16,9-4 0-16,0-3 0 0,-1 3 0 0,1-4 0 15,0 0 0-15,4 1 0 0,-9-1 0 0,9 0 0 16,-4-3 0-16,-1-1 0 0,5 1 0 0,0 3 0 16,0-4 8-16,-4 1-8 0,8-5 0 0,-4 5 10 15,0-1-10-15,0-3 8 0,9 3-8 0,-5-3 8 16,1-1-8-16,-5 1 8 0,8 0 0 0,-3 3-8 16,4-3 12-16,-5-1-4 0,0 1-8 0,1-1 12 15,-1 5-12-15,-4-1 12 0,4-3-3 0,1 3 0 16,3-3 0-16,1 3 0 0,-5 1-9 0,5-5 8 0,0 1-8 15,-1 3 8-15,-3 1-8 0,-1-1 0 0,0-3 0 16,5 3 0-16,-5-3 0 0,1-1 0 0,-1 1 0 16,0 0 0-16,1-1 0 0,-5 1 0 0,4-1 0 0,-4 1 0 15,4 0 0-15,1-1 0 0,-1 1 0 0,0 3 0 16,-4 1 16-16,5-1-3 0,-1 1 0 0,-4-1 0 16,4 0-13-16,-4 5 11 0,5-5-11 0,-1 1 10 15,0-1-10-15,1 4 0 0,-1 1 0 0,0-5 0 16,-4 0 0-16,5 1 0 0,-5-1 0 0,4 1 8 15,5-1-8-15,-5 1 0 0,0-1 0 0,5-3 0 16,-5 3 0-16,5-3 0 0,-5 3 0 0,-4 1 0 16,5-1 0-16,-1 1 0 0,-4-1 0 0,0 4 0 15,0-3 0-15,4-1 0 0,-3 4 0 0,-1-3 0 16,0 3 0-16,0-3 0 0,0-1 0 0,0 0 8 16,4 1-8-16,-4 3 0 0,0-7 0 0,4-1 8 0,-4 5-8 15,5-1 0-15,-5-3 0 0,4-1 0 0,0 5 0 0,1-5 0 16,3 1 0-16,-3 4 0 0,-1-1 10 0,0 0-10 15,5 1 12-15,-9-1-12 0,-4 5 15 0,4-1-4 16,0-4-1-16,0 1 0 0,0-1-2 0,4 1-8 16,5-1 12-16,-5 4-4 0,0-3 7 0,-4 3 1 15,5-3 0-15,-5 7 0 0,4-4-16 0,0 0 0 16,-4 1 0-16,0 3 0 0,5-4 0 0,-5 0-12 16,0 4 3-16,4-3 0 0,-4-1 9 0,0 0 0 15,0-3 0-15,0 3 0 0,0 0 0 0,4 1 0 16,-4-1 0-16,-4 0 0 0,4 1 0 0,0 3 8 15,4-4-8-15,-4 0 0 0,5 1 8 0,-5-1-8 0,0-4 10 16,4 5-10-16,0-1 10 0,1 0-10 0,-5 0 10 16,4-3-10-16,5 3 8 0,-5-3-8 0,0 3 0 0,1-4 0 15,3 5 0-15,1-1 0 0,-4-4 0 0,3 1 0 16,-3-1 0-16,-1 5 0 0,5-5 0 0,-5 0 0 16,5 1 0-16,-1-1 0 0,-3 5 0 0,3-5 0 15,1 1 0-15,-5-5 0 0,5 5 0 0,0-1 0 16,-5-3 0-16,0 3 0 0,5-3 0 0,-5 3 0 15,5 4 0-15,0-3 0 0,-5-5 0 0,5 5 0 16,-1-5 0-16,-3 5 0 0,3-5 0 0,1 1 0 16,0 0 0-16,-1-1 8 0,5 1-8 0,-4 3 0 15,0-3 0-15,-1-1 0 0,1 1 0 0,0 3 0 16,-1-3 0-16,5 0 0 0,-4-1 0 0,4 5 0 16,-4-5 0-16,4 5 9 0,-5-5-9 0,1 1 8 0,0 3-8 15,-1 1 0-15,1-5 9 0,0 5-9 0,-1-1 0 0,5-3 8 16,-8-1-8-16,4 5 0 0,-1-1 0 0,1-3 0 15,0-1 0-15,-1 1 8 0,1 0-8 0,4-1 0 16,-4 1 0-16,4-1 0 0,0-3 0 0,-9 4 0 16,5-1 0-16,-1 5 8 0,-3-5-8 0,8 5 8 15,-5-5-8-15,5 5 8 0,0-5-8 0,-4 5 11 16,4-1-11-16,-4-3 12 0,-1 3-12 0,-3 1 0 16,3 3 0-16,1-4 8 0,0 5-8 0,-5-5 0 15,5 1 0-15,-5-1 0 0,0 0 0 0,1 1 0 16,-1-1 0-16,5 1 0 0,-5-1 0 0,5 1 8 15,-5-1-8-15,0-3 0 0,5 3 0 0,-5 1 0 0,9-5 0 16,-4 5 0-16,-5-1 0 0,5 0 0 0,0-3 0 16,-1 4 0-16,1-1 0 0,0 0 0 0,-1 1 0 0,1-1 8 15,0 1-8-15,4-1 0 0,-9 1 0 0,5-1 0 16,0 0 0-16,-5 1 0 0,0-1 0 0,5 1 0 16,0-1 0-16,-1 1 0 0,-3-5 0 0,3 1 0 15,1 3 0-15,0-3 0 0,-1-1 0 0,1 1 0 16,0 0 0-16,-1-1 0 0,5 1 0 0,-4 3 0 15,0-7 0-15,8 4 0 0,-4-1 0 0,0 1 0 16,-9 3 11-16,5 1-3 0,0-1-8 0,-1 1 12 16,5-1-12-16,-4 4 0 0,4-3 0 0,0 3 0 15,0-4 21-15,-4 1-1 0,-1-1-1 0,1 1 0 16,4-1-30-16,0 1-5 0,-4 3-2 0,-1-4 0 0,1 1 18 16,-5 3 0-16,5-3 0 0,0-5 0 15,-5 5 0-15,9-5 0 0,-4 1 0 0,0 3 0 0,4-3 0 16,-5 3 0-16,5 1 0 0,-4-1 0 0,0-3 16 15,-1 3 0-15,5 1 0 0,-4-5 0 0,0 5-26 0,4-1-5 16,-5-3-1-16,5 3 0 0,-4 1 16 0,0-1 0 16,-1-3 0-16,5 3 0 0,0 4 0 0,-4-3 0 15,0-1 0-15,-1 1 0 0,1 3 0 0,0-4 0 16,-1-3 0-16,1 7 0 0,4-3 0 0,-4-1 0 16,-1-3 0-16,1 3 0 0,4-3 0 0,0 3 0 15,-9 1 0-15,5-5 0 0,0 5 0 0,4-1 0 16,0-3 0-16,-5 7 0 0,-3-7 17 0,-1 3-3 15,13-3-1-15,-4 3 0 0,-8 0-13 0,3 1 0 16,10-1 0-16,-1 5 0 0,-8-5 0 0,4 1 0 0,0-1 0 16,-4 0 0-16,4 1 0 0,-5-5 0 0,1 5-9 15,0-1 9-15,-1-3 0 0,5 3 0 0,-8 1 0 0,8-5 0 16,0 5 0-16,-5-5 0 0,5 1 0 0,-4 0 0 16,-5-1 10-16,9 5-2 0,5-1 0 0,-5-3 0 15,-13 3-8-15,8 0 0 0,14-3-12 0,-5 4 12 16,-8-1 0-16,4 0 0 0,0 1 0 0,4-1 0 15,-8 1 0-15,4-1 0 0,0 1 0 0,0-5 0 16,0 5 0-16,-4-1 0 0,-1-3 0 0,-3 3 0 16,8-3 0-16,-5 3 0 0,-3-3 0 0,-1 3 0 15,9 1 0-15,-4 3 0 0,-1-4 0 0,-3 5 0 16,-1-5 0-16,5 4 0 0,8 1 0 0,-8-1 0 16,-13 0 0-16,12 1 0 0,5-1 0 0,0 0 0 15,-4-3 0-15,4 3 0 0,-4 0 0 0,4-3 0 0,4 3 0 16,-4 0 0-16,-4-3 0 0,-1 3 8 0,1-4-8 0,4 1 0 15,-4-1 0-15,4 5 0 0,0-5 0 0,0-3 0 16,0 3 0-16,0-3 0 0,0 3 0 0,0 0 0 16,4 1 0-16,0-1 0 0,-4 1 0 0,0-1 0 15,5 1 0-15,-1-1 0 0,0 1 0 0,1-1 0 16,-5 0 0-16,4-3 0 0,0 3 0 0,1 1 0 16,-1-5 0-16,-4 5 0 0,0-1 0 0,5-3 0 15,-5 3 0-15,0-3 0 0,0 0 0 0,0-1 0 16,0 5 0-16,0-1 0 0,4-3 0 0,0-1 0 15,-4 1 0-15,5-1 0 0,8 5 0 0,-9-5 0 16,-4 1 0-16,0 0 0 0,9-1 0 0,-5 1 0 0,5-1 0 16,-5 5 0-16,5-8 0 0,-1 7 0 0,-3-3 0 15,3-5 0-15,-3 5 10 0,3-1-10 0,1-3 12 0,-5 4-12 16,1-4 0-16,-1 3 0 0,5-3 0 0,-5 3-12 16,0-3 12-16,5 0 0 0,0 0 0 0,0-1 0 15,-5 1 0-15,5 0 0 0,-1 3 0 0,1 1 10 16,-5 0-10-16,5-5 0 0,-5 5 0 0,1 0 8 15,-1-1-8-15,0 1 0 0,-4-1 0 0,5 1 0 16,-5 3 0-16,4-3 0 0,0-4-12 0,5 3 12 16,-5-3 0-16,1 4 0 0,8-5 0 0,-5 5 0 15,-3-1 0-15,3 1 0 0,1 0 0 0,0-1 0 16,4 5 0-16,-9-5 8 0,5 5-8 0,-1-5 0 16,-3 1 0-16,-1-1 0 0,1 1 0 0,-1 3 0 15,5-7 0-15,-5 4 0 0,5-8-9 0,-1 3 9 16,-3 1 0-16,3 0 0 0,1 0 0 0,0-1 0 15,-1 1 0-15,1 0 0 0,0 0 0 0,4 3 0 0,-5-3 0 16,5 0-8-16,-4 3 8 0,4-3 0 0,-4-4 0 0,-1 0 0 16,1 0 0-16,4 3 0 0,-4-3 0 0,4 4 0 15,-5-4 0-15,10 4 9 0,-1-1-9 0,-4 1 0 16,0 0 0-16,0-4-11 0,0 0 11 0,0 3 0 16,0-3 8-16,0 4-8 0,0 0 0 0,0-1 8 15,0-3-8-15,5 4 0 0,-5-4 0 0,4 0 0 16,0-4 0-16,-4 0-12 0,9-4 12 0,-5 8 0 15,-4 4 0-15,5-5 0 0,3 1 0 0,-3-4 0 16,-1 4 9-16,0 0-9 0,-4 4 8 0,5 0-8 16,-1-1 0-16,-4 1 0 0,5 0 0 0,-5 0 0 0,4-1-13 15,0 1 5-15,-4 4 8 0,5-5 0 0,-1 1 0 16,0 0 0-16,1 3 0 0,-1-3 0 0,0 0 0 0,-4 3 8 16,0-3-8-16,0 0 8 0,0 0-8 0,0-1 8 15,0-3-8-15,0 0-8 0,5 0 8 0,3-4-12 16,-8 4 12-16,5 0 0 0,-1 4 0 0,5-1 0 15,-5 1 0-15,1 0 0 0,-5-1 8 0,-5-3-8 16,5 0 0-16,-4 4 0 0,-5-4 0 0,9 4-8 16,-4-5 8-16,4 5 8 0,-4-4-8 0,8 0 11 15,0 0-11-15,-4 0 0 0,5 0 0 0,-1 3-11 16,0-3 11-16,1 0 0 0,3 0 0 0,-3 0 0 16,-1 0 0-16,-4 0 0 0,0 0 0 0,4 3 0 15,-4-7 0-15,5 4 0 0,-1 0 0 0,1 0-8 16,-5-4 8-16,8 4 0 0,-3 4 0 0,3-5 0 0,-3-3 0 15,8 4 0-15,-9 0 8 0,5 0-8 0,-1-4 0 16,-3 4 8-16,3-4-8 0,1 4 0 0,0 0 0 0,-1 0 0 16,-3 0 0-16,3-4 0 0,5 3 0 0,-4 1 0 15,0-4 0-15,4 4-8 0,-4 0 8 0,-5 0 0 16,0 0 8-16,1 0-8 0,-1 4 0 0,0-5 0 16,1 5 0-16,3 0-8 0,1 0 8 0,0 3 0 15,-5-7 0-15,9 8-8 0,-4-5 8 0,4-3 0 16,-5-4 0-16,-3 4 0 0,3 0 0 0,-3-4 0 15,-1 4 0-15,5 0 0 0,-1 0 0 0,1 0 0 16,0 0 8-16,0-1-8 0,-5 1 0 0,0 0 0 16,5 0 0-16,0 0 0 0,-5 0 0 0,0 0 8 15,5 3-8-15,-5-3 0 0,-4 0 0 0,0-4 0 0,5 4 0 0,-5 0 0 16,4-4 0-16,0 4 0 0,1 0 0 0,-5 0 0 16,0 0 0-16,0-4 0 0,-5 7 0 0,1-3-8 15,4 4 8-15,-4 0 0 0,-1-1 0 0,-3 5 0 16,4-4 0-16,-5 3 0 0,-4-3 8 0,4 4-8 15,-4 3 0-15,0 1 0 0,0-5 0 0,0 5 0 16,0-5 0-16,5 5 0 0,-5-1 0 0,0-3 0 16,-5-1 0-16,5 5 0 0,0-5 0 0,0 5 0 15,5-1 0-15,-1-3 0 0,-4 7 8 0,0-4-8 16,0 1 0-16,0-1 0 0,-9 1 0 0,5-1 0 16,0 1 0-16,-5 3 0 0,5-4 0 0,-5 5 0 15,5-5 0-15,-5 1 0 0,0-1 0 0,1 0 0 16,-1 1 0-16,5 3 0 0,-5-7 0 0,5 3 0 15,-5 4 0-15,5-3 0 0,-1-1 0 0,-3 1 0 0,-1 7 0 16,5-4 8-16,-5 4-8 0,0-7 0 0,1-1 0 0,-1 5 0 16,-4 3 0-16,5-4 0 0,-1 0 0 0,-4 1 0 15,0-1 0-15,4 4 0 0,-4 0 0 0,0 0 0 16,0-3 0-16,5 7 0 0,-10 0 0 0,5-4 0 16,0 0 0-16,-4 0 0 0,4 0-16 0,-4 4 0 15,-9 0-1-15,13-4-992 0</inkml:trace>
  <inkml:trace contextRef="#ctx0" brushRef="#br0" timeOffset="28328">58 813 576 0,'0'0'25'0,"0"0"6"0,0 0-31 0,0 0 0 0,0 0 0 0,0 0 0 16,0 0 197-16,0 11 34 0,0-11 6 0,0 8 2 15,0-8-187-15,0 0-36 0,0 8-8 0,0-1-8 16,0-7 8-16,5 12-8 0,-5-4 0 0,4 3 0 15,0 5 0-15,1-1 0 0,-1-3 0 0,-4 3 0 16,4 0 28-16,1 5-1 0,-5-1 0 0,4-4 0 16,0 1-11-16,1-1-3 0,-1-3 0 0,0-1 0 15,-4 1-13-15,0-12 9 0,0 0-9 0,0 0 8 16,0 0-8-16,0 0 8 0,0 0-8 0,0 0 8 16,0 0 4-16,0-8 1 0,0-3 0 0,5-1 0 0,-1-3-2 15,-4-5-1-15,0-7 0 0,4 4 0 0,5-4-10 0,-5 4 0 16,1 0 0-16,-1-4-11 0,5 4 11 15,-1 0 0-15,-3-4 0 0,3 4 0 0,1 3 14 0,0 1 5 16,4 0 1-16,-5 0 0 0,1 3 15 0,0 5 3 16,-5 3 1-16,5 0 0 0,-1 1-26 0,1 3-5 15,-9 4 0-15,9 0-8 0,-5-4 0 0,-4 4 0 16,0 0-15-16,0 0 5 16,0 0-150-16,4 11-31 0,1 13-5 0,-5-24-2 0</inkml:trace>
  <inkml:trace contextRef="#ctx0" brushRef="#br0" timeOffset="28829">431 786 172 0,'0'0'16'0,"0"0"-16"0,0 0 0 0,0-8 0 15,0 0 261-15,5-3 50 0,-5 3 9 0,4-4 3 16,-4 5-247-16,0-5-50 0,0 1-10 0,0-5-1 15,0 9-15-15,0-1 0 0,-4 0 8 0,4 0-8 16,-5 5 0-16,5 3 9 0,0 0-9 0,-8-4 8 16,-1 0 2-16,0 4 0 0,5 0 0 0,-5 4 0 15,0 3 25-15,1-3 5 0,-5 4 0 0,4 0 1 16,0-1-22-16,1 1-5 0,-1 4-1 0,-4-1 0 0,9 1-13 16,-1-1 0-16,1 1 0 0,0 3 0 0,-1 1 0 15,5 3 11-15,0-4-11 0,5 5 10 0,-5 3 7 16,4 0 2-16,0 0 0 0,5 0 0 0,-5-4-19 0,9-3 0 15,-4 3 0-15,0-4 0 0,-5-3 0 0,5 0 0 16,-9-12 0-16,8 7 0 0,-8-7 10 0,0 0-2 16,0 0 0-16,0 0 0 0,9-7-22 0,0-1-5 15,-5 0-1-15,0-3 0 0,1-5 20 0,-1 1 0 16,0-1 0-16,1-7 0 0,-5 0 0 0,4 0 0 16,-4 4 0-16,0-1 0 0,0 1 0 0,0 0 11 15,0 4 0-15,0 3 0 0,5 0-1 0,-5 5 0 16,0 7 0-16,0 0 0 0,0 0 6 0,0 0 2 15,0 0 0-15,8 7 0 0,1 1-18 0,0 4 0 16,-5-1-11-16,5 1 11 0,-5-1 0 0,5 5 0 16,-5-5 0-16,5 5 0 0,-5-1 0 0,5-3 0 0,-5-5 0 15,0 5 0-15,5 0 0 0,-5-5-8 0,-4-7 8 16,0 0-10 0,5 12-34-16,-1-4-8 0,-4 3 0 0,0-11-689 0</inkml:trace>
  <inkml:trace contextRef="#ctx0" brushRef="#br0" timeOffset="29222">544 778 633 0,'0'0'56'16,"0"0"-44"-16,0 0-12 0,0 0 0 16,0 0 84-16,0 0 16 0,0 0 2 0,0 0 1 0,9-4-52 15,-1 0-11-15,1-3-1 0,-9 7-1 0,9 0 3 16,4 3 1-16,-13-3 0 0,4 4 0 0,5 4 26 0,-1 4 6 15,1-5 1-15,-5 5 0 0,5-1-33 0,-5 5-6 16,1-5-2-16,-1 1 0 0,0-1-18 0,1 1-4 16,3-4-1-16,-8-8 0 0,0 0-11 0,0 0 8 15,0 0-8-15,0 0 8 0,0 0-8 0,0 0 10 16,0 0-10-16,5-12 10 0,3-3-1 0,-3 3 0 16,-1-3 0-16,0-4 0 0,1-1-9 0,-1 1-17 15,-4 0 4-15,9-1 1 0,-9 1 12 0,4 4 8 16,0 3 0-16,5 1-8 0,-5-1 41 0,5 8 2 15,-5-7 0-15,-4 11 0 0,0 0-15 0,9 7-2 16,-9-7-1-16,9 12 0 0,-1 0-13 0,5 3-2 0,-4 4-1 16,0-3 0-16,-5 3-9 0,0 0-11 0,5 0 3 15,-5 1 0-15,1-1 8 0,-1 0 0 0,0 4 0 0,1-3-8 32,-1-5-60-32,-4 0-11 0,-4 1-2 0,-1-5-1 15,5 5 30-15,0-9 5 0,-4 5 2 0,4-12-437 0,0 0-87 0</inkml:trace>
  <inkml:trace contextRef="#ctx0" brushRef="#br0" timeOffset="29564">860 709 1083 0,'0'0'48'0,"0"0"10"0,9-8-46 0,-5 0-12 0,-4 8 0 0,9-7 0 16,-5-1 17-16,1 4 2 0,-5 4 0 0,0 0 0 15,0-8-19-15,0 8 0 0,0 0 0 0,0 0 0 0,0 0 0 0,0 0-9 16,0 0 9-16,0 0 0 0,-5 4 12 0,-3 4 7 15,3 0 1-15,1-1 1 0,0 1 32 0,-1 3 7 16,-3 1 0-16,3 0 1 0,1-5-14 0,4 5-3 16,0-1-1-16,0 1 0 0,0-12-24 0,0 8-5 15,4 3-1-15,1-3 0 0,3 4 0 0,1-5 0 16,4 1 0-16,0-4 0 0,-4 3-13 0,-1 1 0 16,10 0 0-16,-5-4 0 0,0 0 0 0,0-1-12 15,0 1 12-15,4 4-10 0,-4-4 10 0,0 4 0 16,0-5 0-16,-9 1 0 0,-4-4 10 0,9 8 4 15,-9-8 1-15,0 0 0 0,0 0 33 0,0 0 6 16,0 0 2-16,0 0 0 0,0 0-18 0,0 0-3 16,0 0-1-16,0 8 0 0,-9-4-22 0,1 3-4 0,-1-3 0 15,-4 4-8 1,0-8-20-16,-4 8-12 0,4-5-1 0,-5 5-555 0,-3 0-112 0</inkml:trace>
  <inkml:trace contextRef="#ctx0" brushRef="#br0" timeOffset="29909">1246 319 2016 0,'0'0'44'0,"0"0"10"0,0 0 2 0,0 0 0 0,0 0-45 0,0 12-11 0,-4 7 0 0,4 4 0 0,0 1 0 0,-5-1 0 16,5 4 0-16,-4 3 0 16,4 1-23-16,0 0-9 0,0 0-3 0,0 7 0 15,0-3 3-15,0 4 0 0,0-5 0 0,0 5 0 0,4-1 32 0,1 5 0 16,-5-1 0-16,4 1 0 0,0-1 13 0,1-4-3 15,-1 1-1-15,0 0 0 0,5-9-9 0,-5 5 0 16,5-8 0-16,-5 0-11 0,1-8-5 0,-5-3-2 16,0-1 0-16,0-3-769 0</inkml:trace>
  <inkml:trace contextRef="#ctx0" brushRef="#br0" timeOffset="30116">1038 766 1324 0,'4'-11'59'0,"-4"11"12"0,5-12-57 0,-1 5-14 0,0 3 0 0,5-4 0 16,0 4 138-16,4 0 25 0,0-3 5 0,4-1 0 16,5 4-132-16,-5 0-28 0,5 0-8 0,-1 1 0 15,5-1 0-15,-4 0-9 0,0-4 0 0,-1 4 0 16,5-3-23 0,-4 3-5-16,0 0-1 0,-1 0 0 0,-3 0 10 15,-1 4 1-15,0 0 1 0,1 0 0 0,-9-4 16 0,-1 8 10 0,-8-4-12 0,13 8 12 16,-4-4-24-16,-9-4 1 0,0 0 1 0,9 4 0 0</inkml:trace>
  <inkml:trace contextRef="#ctx0" brushRef="#br0" timeOffset="30476">1619 678 576 0,'0'0'25'0,"-9"0"6"0,5 4-31 0,4-4 0 15,0 0 0-15,-4 11 0 0,-1-3 293 0,1 7 53 16,8-3 10-16,1-1 3 0,-10 1-284 0,10 3-57 16,-1-3-18-16,0 3 10 0,-4 5-10 0,5-5 0 0,3 0 0 15,-3 1 0-15,-1-1-17 0,-4-3 1 0,9-1 0 16,-5-3 0-16,5 0 8 0,-1 0 8 0,1-5-12 0,0 5 12 16,-1-12 0-16,5-3 0 0,-4 3 0 0,0-8 0 15,4 1 12-15,-5-5-4 0,1 1-8 0,0-1 12 16,-5-3-4-16,0 0-8 0,1-4 11 0,-5 3-11 15,0 1 22-15,0 0-2 0,-5 3-1 0,1-3 0 16,0 0-4-16,-1 4-1 0,-3-1 0 0,-1 1 0 16,0 3 0-16,1 1 0 0,-5 3 0 0,8 0 0 15,-8 8-25-15,9 0-5 0,-9 8 0 0,9 0-1 16,4-8 59-16,-5 11 12 0,-3 1 2 0,3 3 1 16,-3 1-100-1,-1-1-20-15,5 4-4 0,-5 0-1 0,0 1-40 0,5-5-8 16,0 1-1-16,-1-1-621 0</inkml:trace>
  <inkml:trace contextRef="#ctx0" brushRef="#br0" timeOffset="30747">1935 558 1324 0,'0'0'118'0,"0"0"-94"16,5 12-24-16,-1-1 0 0,0 5 82 0,1-5 12 15,-5 5 2-15,4-1 1 0,0 1-60 0,1 3-12 16,-5 4-2-16,4 0-1 0,0 0-22 0,1-3 0 16,-5-1-10-16,4 0 10 15,0-3-29-15,1 3 1 0,-5-4 0 0,4-3 0 0,-4-1 16 0,4-7 12 16,-4-4-13-16,0 0 5 0,0 0 20 0,0 0 4 16,5-8 0-16,-1-3 1 0,5-5 8 0,-1 1 2 15,-3-4 0-15,3 0 0 0,1-1-15 0,0 1-2 0,-1 0-1 0,1-1 0 31,4 1-44-31,-4-4-9 0,-1 0-1 0,1 4-707 0</inkml:trace>
  <inkml:trace contextRef="#ctx0" brushRef="#br0" timeOffset="31261">2226 662 1267 0,'0'0'56'0,"0"0"12"0,0 0-55 0,0 0-13 0,-5 8 0 0,5-8 0 0,5 8 146 0,-1 7 26 16,-4-3 6-16,4 3 1 0,1 1-148 0,-1-1-31 16,0-3 0-16,1 3-8 15,-5 0-52-15,0-3-9 0,8-4-3 0,-8-1 0 16,0-7-17-16,0 0-4 0,0 0-1 0,0 0 0 0,0 0 62 0,0 0 13 15,0 0 3-15,5-7 0 0,3-5 25 0,-3 1 6 16,-1-5 1-16,-4 1 0 0,4-5 19 0,1 5 4 16,-1-4 1-16,0 3 0 0,1-3-9 0,-1 4-2 15,5 7 0-15,-1-4 0 0,1 9 11 0,0-1 3 16,-9 4 0-16,0 0 0 0,13 4-28 0,-5 3-6 16,5 1-1-16,-8 0 0 0,3 3-8 0,-3 5 0 15,3-1 0-15,-3 0-11 0,-1-3 3 0,-4 3 0 0,4 5 0 0,1-9 0 16,-1 5 8-16,0-5 14 0,-4 1-3 0,0-1-1 15,0-3-10-15,0-8 0 0,0 0 0 0,0 0 0 16,0 0 0-16,0 0 0 0,0 0 0 0,9-8 0 16,0-3-16-16,-1-5 4 0,1-3 0 0,0 0 1 15,0 3-5-15,-1-3 0 0,1 8-1 0,0-5 0 16,-1 5 56-16,-3 3 11 0,-5 8 2 0,0 0 1 16,8 0-9-16,-8 0-3 0,0 0 0 0,13 8 0 15,-4-1-31-15,-5 1-10 0,1 7 0 0,-1-3 0 16,0 7 0-16,-4-3 0 0,0-1 0 0,0 1 0 15,0 3-79 1,0-4-22-16,0-3-5 0,-4-1-1 0</inkml:trace>
  <inkml:trace contextRef="#ctx0" brushRef="#br0" timeOffset="32155">3292 185 806 0,'0'0'72'0,"0"0"-58"0,0-8-14 0,0 0 0 15,0 8 212-15,0 0 39 0,0 0 8 0,0 0 1 16,0 0-177-16,4 12-36 0,5 3-7 0,-5 4-2 15,1 5-15-15,-1 3-3 0,0 7-1 0,1 1 0 16,3 3-8-16,-3 5-2 0,-5-5 0 0,0 9 0 16,4-1-9-16,-4 0 0 0,0 0 9 0,0 1-9 15,-4 3 0-15,4 0 8 0,-5 0-8 0,5-4 0 0,0-4 0 16,-4-3-13-16,4-16 1 0,-4 0 1 16,-1-7-21-16,1-5-5 0,-5-7-1 15,5-8 0-15,-9-4-138 0,4-3-28 0,-4-5-6 16,5-3-1-16,-1 0 35 0,-8-4 8 0,-1-4 0 15,1 0 1-15,-5 0 259 0,1 0 52 0,-1 0 11 0,-4 0 1 0,0-4-40 0,4 4-9 16,1 0-2-16,8 4 0 0,0 0-46 0,0 8-10 16,8-1-1-16,1 5-1 0,4 3 18 0,4 0 4 15,1 0 1-15,-1 5 0 0,5 3-18 0,4 0-4 16,4-4-1-16,0 8 0 0,5-1-25 0,-5 1-5 16,1-4-1-16,3 4 0 0,1 0-16 0,4 0 0 15,-4-8 0-15,-1 8 0 0,1-4 0 0,-5 0 0 0,5 0 0 16,-5 0 0-16,1 0 0 0,-1 0-9 0,0 0 9 0,1 0 0 15,-10 0-20-15,5 0 0 0,0 0 1 0,5-4 0 32,-10 4-29-32,5 0-5 0,-4 0-2 0,0 4 0 15,-1 0 20-15,-8-4 4 0,9 7 1 0,-5-3 0 0,5 4 30 0,-9-8 0 0,4 8 0 0,5 3 0 16,0-3 20-16,0 4 9 0,-1-1 3 0,1 1 0 16,4 3-16-16,-4 0-2 0,-1 1-1 0,1-5 0 15,0 5-13-15,-1-1 0 0,1 1 0 0,0-5-10 16,-5 5 10-16,5-5-12 0,4 1 12 0,-5-5-12 15,1 5 12-15,0-4 9 0,-9-8-1 0,8 4-8 16,5-4 9-16,0-4-9 0,-8-4 0 0,8-4 9 16,0 5 1-16,-5-9 0 0,1 1 0 0,0 0 0 15,-5-5-2-15,5 5-8 0,-5-1 12 0,-4-3-4 0,4 4 22 16,-4-4 4-16,-4 3 1 0,4-3 0 0,-9 0-1 16,5-1 0-16,-5 5 0 0,1-4 0 0,-5 3 4 0,4 5 1 15,-4-1 0-15,0 4 0 0,-4 5-13 0,4-1-2 16,-5 4-1-16,5 7 0 0,0 1-14 0,5 4-9 15,-10-1 12-15,10 5-12 0,-1 3 0 0,-4 4 0 16,4 0 0-16,-4 0 0 16,5 0-156-16,-5 0-29 0,-18 24-6 0,14-16-1 15</inkml:trace>
  <inkml:trace contextRef="#ctx0" brushRef="#br0" timeOffset="33127">4510 188 288 0,'0'0'12'0,"0"0"4"15,0-7-16-15,0 7 0 0,0 0 0 0,0 0 0 0,0 0 293 0,0 0 56 16,0 0 11-16,4 15 3 0,-4 1-271 0,5 7-53 15,-1 0-11-15,0 8-3 0,1 3-13 0,-1 9-2 16,0-1-1-16,1 4 0 0,-1 4-9 0,1-3 0 16,-1-1 0-16,0 0 8 0,-4 0-8 0,0-3 0 15,0-5 0-15,0-7 0 0,0 0 0 0,0-8 0 16,0-4 0-16,0-7 8 0,0-4 7 0,0-8 1 16,0 0 0-16,0 0 0 0,0 0 24 0,0-12 6 15,0-3 1-15,0-5 0 0,-4 1-34 0,8 0-13 16,-4-8 11-16,5 0-11 0,-5 4 0 0,4-4 0 0,0 4 0 0,-4-4 0 15,5 7 0-15,-1 1 0 0,-4 0 0 16,9 3 0-16,-5 5 18 0,5 3 4 0,-5 4 1 16,-4 4 0-16,13 0 10 0,0 12 3 0,-9-4 0 15,9 3 0-15,0 5-16 0,0 3-4 0,0 0 0 0,-4 0 0 16,4 1-8-16,0-1-8 0,0 4 9 0,-9 0-9 16,5 0 12-16,-5-3-3 0,5 3-1 0,-5 0 0 31,1-4-46-31,-5 0-10 0,4-7-1 0,0 3-1 0,-4-3-131 15,-4-4-27-15</inkml:trace>
  <inkml:trace contextRef="#ctx0" brushRef="#br0" timeOffset="33239">4775 616 1825 0,'0'0'80'0,"0"0"18"0,0 0-78 16,0 0-20-16,8-8 0 0,-8 8 0 0,0 0 71 0,5 12 10 16,3 0 3-16,1 3 0 0,0-3-63 0,4 7-12 15,-9 0-9-15,5 4 12 16,-5-4-71-16,5 1-13 0,-1-1-4 0,-8-4-803 15</inkml:trace>
  <inkml:trace contextRef="#ctx0" brushRef="#br0" timeOffset="33380">4727 212 1987 0,'-4'-16'88'0,"4"16"18"0,0 0-85 0,0 0-21 16,0 0 0-16,0 0 0 0,0 0 29 0,8 4 2 0,5 8 0 0,5-1 0 31,-5 1-99-31,0 3-20 0</inkml:trace>
  <inkml:trace contextRef="#ctx0" brushRef="#br0" timeOffset="33859">5087 894 403 0,'0'-20'36'0,"0"16"-36"0,4-3 0 0,0-1 0 16,1 0 342-16,3-3 62 0,-8 3 12 0,9-3 2 16,0-1-333-16,4-3-66 0,-5 3-19 0,5 0 0 15,0 1 0-15,0-5-12 0,0 5 0 0,0-5 0 16,0 1-85-16,0 0-17 0,-4-5-3 0,0 1-1 16,-1 0 11-16,1-4 3 0,0 0 0 0,-5 3 0 0,0-3 104 0,5 0 11 15,-9 0 7-15,4 4 2 0,-4-4 67 0,0 3 13 16,-4-3 4-16,0 4 0 0,-1 0-40 0,1 3-8 15,0 9-2-15,-5-1 0 0,5 4-42 0,-5 4-12 16,0 0 0-16,1 8 8 16,-1 3-33-16,0 1-7 0,1 3 0 0,-1 5-1 15,-4-1-24-15,4 4-5 0,-4 0-1 0,5 0 0 16,-5 0-34-16,0 0-7 0,4-3-2 0,0-1 0 0,-4 4 78 0,5-4 15 16,-1 4 3-16,0 1 1 0,1-1 61 0,3 4 13 15,1 0 3-15,0 3 0 0,8-3-14 0,-4 4-2 16,0 4-1-16,4 0 0 0,5-5-3 0,0 1-1 15,-1-4 0-15,1 0 0 0,0 0-38 0,-1 0-9 16,1-4 0-16,0 0 0 0,-5-3 0 0,5-1 0 16,-5 0 0-16,-4 0 0 0,4-7 0 0,-4 0-11 0,-4-1 3 15,4-11 0-15,-4 4 28 0,-5 0 5 0,0-8 2 16,1-4 0-16,3 4 30 0,-8-3 7 0,5-9 0 0,-5 5 1 16,4-9-41-16,0 5-9 0,5-4-2 0,-5-1 0 31,5 5-61-31,0 0-13 0,-5 3-3 0,9-3-464 0,4 3-92 0</inkml:trace>
  <inkml:trace contextRef="#ctx0" brushRef="#br0" timeOffset="34395">5520 304 1324 0,'0'0'118'0,"0"0"-94"0,0 0-24 0,0 0 0 16,0 12 148-16,0 3 24 0,0 4 6 0,-4 1 1 16,4 3-119-16,-5 4-24 0,5 0-5 0,0 7-1 15,0-3-30-15,0 8 8 0,-4-5-8 0,4-3 0 31,-4 4-63-31,4-4-15 0,-5-1-3 0,5-6-1 16,0-5-38-16,0-4-7 0,0-3-1 0,0-12-1 0,0 0 98 0,0 0 20 0,0 0 11 0,0 0-12 16,0-12 56-16,5 1 12 0,-1-9 1 0,0 1 1 15,5 0-25-15,0 0-5 0,-1-4 0 0,5 3-1 16,0 1-10-16,-4 4-1 0,4-1-1 0,-8 5 0 16,3 3 30-16,-8 8 7 0,0 0 0 0,9 0 1 15,4 8-3-15,0-1-1 0,0 5 0 0,0 3 0 0,0 1-39 16,0 3-10-16,-4 0 0 0,-1 4 0 0,1 0 0 0,-5-3 0 15,5-1 0-15,-5 0 0 16,1 1-80-16,-5-1-17 0,0 19-4 16,-13-7-1-16</inkml:trace>
  <inkml:trace contextRef="#ctx0" brushRef="#br0" timeOffset="36066">5906 763 230 0,'0'0'20'0,"0"0"-20"16,0 0 0-16,0 0 0 0,0 0 170 0,0 0 30 15,0 0 5-15,0 0 2 0,0 0-139 0,0 0-27 16,0 0-5-16,0 0-2 0,0 0-34 0,0 0 0 16,0 0 0-16,0 0 0 0,0 0-25 0,0 0 1 0,0 0 0 15,0 0 0 1,0 0-21-16,0 0-4 0,0 0-1 0,0 0 0 0,0 0 40 0,0 0 10 0,0 0 0 0,0 0 0 16,0 0 45-16,0 0 11 0,0 0 3 0,0 0 0 15,0 0-26-15,0 0-5 0,0 0 0 0,0 0-1 16,9-8-27-16,-9 8 0 0,0 0 0 0,0 0 0 15,8-4 0-15,-8 4 0 0,0 0 0 0,13-4 0 16,-4-4 0-16,-9 8 0 0,4-3 0 0,-4 3 0 16,9-4 0-16,-9 4 0 0,0 0 0 0,0 0 0 15,9-8 27-15,-9 8 0 0,4-4 0 0,-4 4 0 16,4-4 14-16,5-3 3 0,-9 7 1 0,9-4 0 16,-9 4-23-16,4-8-5 0,5 0-1 0,-1 1 0 15,1 3-16-15,-5 0 0 0,1-4 8 0,3 1-8 16,-3-1 0-16,3-4 0 0,-3 5 0 0,-1-1 0 15,0 0 0-15,1-3 0 0,-1-5 8 0,0 8-8 16,-4-3 14-16,0-1-1 0,0 1 0 0,0 3 0 0,-4 0 18 0,4 1 3 16,-4-1 1-16,-1 4 0 0,1 0-18 0,4 4-3 15,0 0-1-15,-9-4 0 0,1 4-13 0,-1 4 0 16,-4 0 0-16,4 4 0 0,1 0 0 0,-5 3 0 16,4 1-8-16,-4 3 8 0,9 0 0 0,-5 5 0 15,0-5 0-15,1 4 9 0,3 1-9 0,1-1 0 16,-5 0 0-16,5 0 8 0,4 1-8 0,0-5 8 15,0 1-8-15,0-1 8 0,4 0 10 0,-4-3 2 16,9-4 0-16,-5-1 0 0,5 1-11 0,0 0-1 16,-1-4-8-16,5-1 12 0,5-3-4 0,-5 0-8 15,4-3 11-15,0-1-11 0,1 4 0 0,3-8 0 16,-3 4-12-16,-1-3-523 0,0-1-104 16</inkml:trace>
  <inkml:trace contextRef="#ctx0" brushRef="#br0" timeOffset="36301">6296 616 288 0,'4'4'25'0,"-4"-4"-25"0,0 0 0 0,0 0 0 15,0 0 268-15,0 0 49 0,0 12 10 0,5-1 1 16,-5 1-257-16,4-1-52 0,-4-3-11 0,0 0-8 16,4 3 0-16,5-3 0 0,0 3 0 0,-5 1 0 15,-4-12 0-15,9 8 0 0,-1-8 0 0,5 4 0 16,0-1 25-16,-4-3-1 0,0 0-1 0,4-3 0 15,0 3 30-15,0-4 7 0,-5-8 0 0,5 4 1 16,0-3-31-16,0-1-6 0,-4 1-2 0,0 3 0 0,4 0-6 0,0 1-2 16,-5-5 0-16,1 4 0 15,0 1-109-15,-1 3-21 0,-8 4-5 0,0 0-1 0</inkml:trace>
  <inkml:trace contextRef="#ctx0" brushRef="#br0" timeOffset="36884">7120 605 806 0,'0'0'72'0,"0"-8"-58"0,0-4-14 0,4 5 0 16,-8-1 125-16,4 8 23 0,0-8 4 0,0 8 0 16,0-7-112-16,0 7-22 0,-9-4-5 0,9 4-1 15,-9 0-12-15,-4 4 0 0,0-1 0 0,0 5 0 16,-4 0 22-16,0 3 2 0,-1 1 0 0,1-1 0 16,8 5 48-16,-4-1 11 0,0 1 1 0,-4 3 1 15,4 0-16-15,4 0-3 0,-4 5-1 0,5-1 0 16,3 0-46-16,-3 0-10 0,8-4-1 0,0 4-8 15,0 0 11-15,0-7-11 0,8-1 10 0,5-3-10 16,-4-4 0-16,0-1 0 0,4-3 0 0,0-4 0 0,4-4 0 16,0-3 0-16,5-5 0 0,0-7 0 0,-5-1 0 15,5-3 0-15,-1 0 0 0,-3-4 0 0,3 0 0 16,-3-4 0-16,-1-3 0 0,-4 3 0 0,0-8 0 0,0-3 0 16,-4 0 0-16,-1-5 9 0,-3-3 11 0,-1 4 1 15,0-4 1-15,1 0 0 0,-5 4-11 0,0 3-3 16,4 5 0-16,0-1 0 0,-4 12 9 0,5 0 2 15,-1 4 0-15,0 0 0 0,1 8 3 0,-5-1 1 16,0 9 0-16,0 3 0 0,0 4-23 0,0 0 0 16,0 0 0-16,0 0 0 0,0 11-8 0,0 8 0 15,-5 5 0-15,5-1 0 0,0 0 8 0,0 8 0 16,0-1 0-16,0 9 0 0,-4 0 9 0,4-1-9 16,0 4 12-16,-4 1-12 0,4 3 0 0,0 0 0 0,0-7 0 15,4 3 0-15,-4-7 8 0,4 0-8 0,1-1 0 0,-5-3 0 16,4-8 0-16,-4 0 0 0,4 0 0 0,1-3 0 31,-1-5-112-31,-4 1-24 0,4-1-4 0</inkml:trace>
  <inkml:trace contextRef="#ctx0" brushRef="#br0" timeOffset="37053">7388 778 518 0,'0'0'46'0,"0"0"-37"0,5-12-9 0,-1 1 0 15,0-5 146-15,1 9 27 0,-5-5 6 0,0 4 1 16,0 8-72-16,0 0-13 0,0 0-3 0,0 0-1 15,0 0 14-15,0 0 3 0,0 0 1 0,0 0 0 16,0 0-56-16,8 12-11 0,1 3-2 0,-5-3-1 16,1 7-26-16,3-7-5 0,-3 3 0 0,8-3-8 15,-5 3-90-15,-3-3-25 0,-1-5-5 0,0 5 0 0</inkml:trace>
  <inkml:trace contextRef="#ctx0" brushRef="#br0" timeOffset="37204">7384 242 1267 0,'0'0'112'0,"0"0"-89"15,0 0-23-15,0 0 0 0,0 0 205 0,0 0 37 16,9 12 7-16,-5 0 2 0,0-1-207 0,5 4-44 16,-5 5 0-16,1-5-641 0,-1 8-124 15</inkml:trace>
  <inkml:trace contextRef="#ctx0" brushRef="#br0" timeOffset="37729">7670 651 806 0,'0'0'36'0,"0"0"7"0,0 0-35 0,0 8-8 0,-4 7 0 0,4-3 0 15,0 3 273-15,-4 0 53 0,4 5 10 0,0-1 3 16,4-4-271-16,-4 5-55 0,0-5-13 0,0 0 0 16,4 1-90-16,-4-1-21 15,0-7-4-15,0 3-1 0,0-3 6 0,0 0 1 16,0-8 0-16,0 0 0 0,0 0 88 0,0 0 21 0,5-8 0 0,-1-3 0 0,0-1 44 16,1-3 12-16,-1-1 1 0,5 1 1 0,-1-4-12 0,1-1-2 15,-5 1-1-15,1 0 0 0,8-1-29 0,-5 5-6 16,1 0 0-16,0 3-8 0,4 1 24 0,0 3-3 15,-5 4 0-15,5 0 0 0,-4 4-8 0,4 4-1 16,-4 0-1-16,-1 7 0 0,1 1-11 0,0 0 8 16,-1-1-8-16,1 1 8 0,-5 3-8 0,5 0 0 15,0-3 0-15,-5 3 0 0,0-3 0 0,5 0 0 16,-5-1 0-16,-4-11-11 0,0 0 11 0,0 0-8 16,0 0 8-16,0 0-8 0,0 0 8 0,0 0 0 15,5-8 8-15,3 1-8 0,-3-1 0 0,-1-7 0 16,5-1-12-16,-5 1 4 15,0-1-41-15,1 1-8 0,-1-4-2 0,5 3 0 16,-9 1 14-16,4-1 2 0,5 9 1 0,-9-1 0 0,4 0 54 0,-4 8 12 16,0 0 1-16,0 0 1 0,0 0 34 0,0 0 8 0,0 16 0 0,4-5 1 15,1 5-24-15,-1 3-5 0,-4 0 0 0,0-3-1 16,4 3-26-16,-4-4-5 0,5 5 0 0,-5-1-8 16,0-4 0-16,4-3 0 0,-4 3 0 0,0-3-9 31,0-5-55-31,0 5-10 0,0-12-2 0</inkml:trace>
  <inkml:trace contextRef="#ctx0" brushRef="#br0" timeOffset="38318">8138 786 403 0,'0'0'36'0,"0"0"-36"0,0 0 0 0,0 0 0 16,9 0 311-16,4-4 55 0,-4 4 11 0,4-4 3 16,4 4-313-16,-4 0-67 0,9-4 0 0,-9 0-13 31,-5-3-31-31,5 3-5 0,0-4-2 0,5 0 0 16,-1 4 11-16,0-3 3 0,-4-5 0 0,0 4 0 0,5 1 37 0,-5-1 0 0,-5 0 0 0,1-3 12 15,0-1 0-15,-1 1 0 0,1-1 0 0,-5-3 0 16,5 3-12-16,-5-7 0 0,-4 3 0 0,5-3 0 15,-5 4 0-15,0-4-11 0,-5-1 3 0,1 5 0 16,0-1 8-16,-5 5 0 0,5-1 0 0,-5 8 0 16,0 1 23-16,1 3 6 0,-1 0 2 0,0 7 0 15,5 5-19-15,-9 3-3 0,0 1-1 0,0 3 0 16,9 0-8-16,-9 1 0 0,0 3-12 0,8-4 12 16,1 4 0-16,0 0 0 0,4 0 12 0,0 0-4 0,-5 0 9 15,5-3 2-15,0-5 0 0,-4 4 0 0,4-3-3 0,4-5 0 16,5 1 0-16,0 0 0 0,4-5-16 0,-5 1 10 15,10-4-10-15,-1 0 8 0,-4-4 0 0,4 0-8 16,-4-4 12-16,5 0-4 0,-5-4-8 0,4 1 0 16,-4-1 0-16,0-4 0 15,0 5-40-15,0-5 0 0,0 0 0 0,-4 1 0 16,4-5-60-16,0 5-12 0,-9-1-2 0,5-3-486 16</inkml:trace>
  <inkml:trace contextRef="#ctx0" brushRef="#br0" timeOffset="38640">8637 628 1227 0,'0'0'54'0,"0"0"12"0,0 0-53 0,0 0-13 0,0 7 0 0,4 5 0 15,0 0 68-15,-4-1 12 0,0 1 1 0,0-1 1 16,5 1-40-16,-5-1-8 0,0 1-2 0,0-1 0 16,0 5-32-16,0-5 0 0,0 1 0 0,0 3 0 15,0-3 0-15,0 0 0 0,0-5 0 0,0 5 0 16,0-5 12-16,0 5-12 0,0-12 12 0,0 0-12 16,0 0 12-16,0 0-4 0,0 0 0 0,0 0-8 15,0 0 8-15,0 0-8 0,0 0 0 0,13-4 0 16,-5-4-12-16,5 1-8 0,-8-1-3 0,4-3 0 15,-1-5-1-15,-3 1-1 0,-1-1 0 0,5 1 0 16,-5-4 25-16,5 3 14 0,-1 5-2 0,-3-1 0 16,-5 1 24-16,4-1 4 0,5 8 0 0,-1-4 1 15,-8 8 3-15,0 0 0 0,0 0 0 0,9 0 0 16,-9 0-36-16,0 0-8 0,0 0 0 0,9 4 0 0,-1 4 0 16,1 4 0-16,-5-1 0 0,1 1 0 0,-1-1 0 15,5 1 10-15,-5 3-10 0,0-3 10 0,1 3 5 0,-5-3 1 16,4-1 0-16,0 5 0 0,1-5-16 0,-5 1 0 15,0-5 8-15,0 5-8 16,4-4-23-16,-4-8-7 0,0 0-2 0,0 0-803 16</inkml:trace>
  <inkml:trace contextRef="#ctx0" brushRef="#br0" timeOffset="39349">8997 697 921 0,'0'0'40'0,"0"0"10"0,0 4-40 0,0-4-10 0,0 0 0 0,0 0 0 15,4 11 209-15,0-3 40 0,-4-8 8 0,5 12 2 16,-1-1-207-16,0-3-40 0,1 4-12 0,-5-12 0 16,0 0-12-16,0 0-5 0,0 0-2 0,0 0 0 31,0 0-6-31,0 0-2 0,0 0 0 0,0 0 0 0,0 0 27 0,-5 0 0 0,-3 0 0 0,3 0 0 15,1 0 8-15,4 0 8 0,0 0 0 0,0 0 1 16,-9-4 5-16,5 0 1 0,4 4 0 0,0 0 0 16,0 0-15-16,0 0-8 0,0 0 8 0,0 0-8 15,0 0 0-15,0 0 0 0,0 0 0 0,0 0-12 16,0-8-11-16,0 8-2 16,0 0-1-16,4-8 0 0,-4 8 7 0,0 0 2 0,0 0 0 0,-4-7 0 0,4-1 17 15,0 8 17-15,0 0-3 0,0 0-1 0,0 0 12 0,0 0 3 16,0 0 0-16,0 0 0 0,0 0-13 0,0 0-3 15,0 0 0-15,0 0 0 0,0 0-12 0,0 0 0 16,0 0 0-16,0 0 0 0,0 0 0 0,0 0 0 16,0 0 0-16,0 0 0 0,0 0 0 0,0 0 0 15,4-4 0-15,-4 4 0 0,0 0 0 0,5-8 0 16,3 5 0-16,1-1 0 0,-9 4 0 0,9-4 0 16,-1-4 0-16,-3 4 0 0,-5 4 0 0,0 0 0 15,8-3 0-15,1-1 0 0,-9 4 0 0,4-4 0 16,-4 4 0-16,9-4 0 0,-9 4 0 0,0 0 0 15,0 0 0-15,0 0 0 0,9-4 0 0,-9 4 0 16,0 0 0-16,0 0 0 0,0 0 0 0,0 0 0 0,0 0 0 0,0 0 0 16,0 12 0-16,-5-5 0 0,1 1 8 15,0 0-8-15,-5 3 27 0,9 1 2 0,-4-4 1 0,-1 3 0 16,1 1-5-16,4 3-1 0,0-3 0 0,4-1 0 16,1 1-24-16,-5-4 0 0,0-1 0 0,4 5 0 15,5-5 0-15,-5 5 0 0,0-8 0 0,5 4 0 16,0-5 0-16,-1 5 0 0,1-4 0 0,0 0 0 15,-1 4 0-15,-8-8 0 0,9 3 0 0,0 1 0 16,-1 0 0-16,1 0 0 0,0 0 8 0,-9-4-8 16,0 0 0-16,0 8 8 0,4 3-8 0,-4-11 8 15,-4 8-8-15,-1 0 0 0,1 3 0 0,0-3 0 16,-1-4 0-16,-3 3 8 0,-5 1-8 0,0-4 0 16,4 0 0-16,-8 0 0 0,4-1 0 0,-5 1 0 15,1-4-91-15,0 0-23 16,4 0-5-16,4 0-1 0</inkml:trace>
  <inkml:trace contextRef="#ctx0" brushRef="#br0" timeOffset="39500">9274 747 1440 0,'0'0'128'0,"0"0"-103"15,13 8-25-15,-9-4 0 0,5 3 142 0,-5 1 23 16,5 0 5-16,0 0 1 0,-5-1-137 0,0 5-34 0,5-4 0 15,-5 3-907-15</inkml:trace>
  <inkml:trace contextRef="#ctx0" brushRef="#br0" timeOffset="39647">9231 296 2152 0,'0'0'48'0,"0"0"9"0,0 0 3 0,13 8 0 0,-5-4-48 0,1 4-12 0,0 3 0 0,-1 5 0 16,1-1 0-16,4 4-17 0,-9 4 4 0,9 1-932 16</inkml:trace>
  <inkml:trace contextRef="#ctx0" brushRef="#br0" timeOffset="40294">9612 624 691 0,'0'0'61'0,"0"0"-49"16,0 0-12-16,-4 8 0 0,-9 3 243 0,4 1 45 16,9-1 10-16,-4-3 2 0,-9 7-232 0,8-3-45 15,5-1-10-15,-4 1-1 0,-9 3-12 0,4-3-12 16,9 0 2-16,0-5 1 16,0-7-41-16,0 0-8 0,0 8-2 0,0-8 0 0,0 0 33 0,0 0 7 15,0 0 0-15,0 0 1 0,0 0 19 0,0 0 17 16,5-12-3-16,-1 1-1 0,0 3 15 0,1-3 4 15,3-1 0-15,1 0 0 0,-9-3-32 0,9 4 0 16,12-1 0-16,-12 0 0 0,-13 5 0 0,4-1 0 0,13 0 0 16,-5 4 0-16,-3-3 0 0,-5 7 0 0,0 0 11 0,8 0-11 15,5-4 0-15,-13 4 0 0,0 0 0 0,0 0 0 16,13 4 0-16,0 0-9 0,-13-4 9 0,0 0-12 16,0 0 12-16,0 0 0 0,0 0 0 0,0 0 0 15,0 0 0-15,0 0 0 0,5 3 10 0,-5-3-10 16,-13 8 28-16,13-8 0 0,8 8 0 0,-8-8 0 15,-8 4-13-15,8-4-3 0,4 11-1 0,0-3 0 16,-4 4-11-16,0-5 0 0,-8 5 0 0,3-1 0 16,10-3 0-16,-5 0 0 0,-13-1 0 0,13 5 0 15,8-4-9-15,-8-1 9 0,-13 1 0 0,9 0 0 16,8 0 0-16,-4-1 0 0,0 5 0 0,0-4 9 16,-8-1 9-16,3 1 2 0,18 3 0 0,-8 1 0 15,-14-4-12-15,9-1-8 0,9-3 12 0,-1 0-12 16,-8-4 0-16,0 0 0 0,0 0 0 0,13-4-12 0,0-3-2 15,-4 3 0-15,0-8 0 0,-5 1 0 16,14-1 5-16,-10 1 1 0,-12-5 0 0,8 1 0 0,5-1 8 16,0 5 14-16,-14-5-3 0,5 1-1 0,0-4-2 15,0-1-8-15,0 5 12 0,-4 3-4 0,-9-3-8 0,9 0 0 16,8-1 0-16,-8 5 0 0,-14-1-12 0,5 4 3 16,9 1 0-16,-9-1 0 0,0 4-3 0,0 4-1 15,4-4 0-15,9 4 0 0,0 0 13 0,-17 12 0 16,-5-1-10-16,9 1 10 0,4-1 14 0,1 5 7 15,-10-5 2-15,5 9 0 0,9-5-10 0,0 4-1 16,-1-3-1-16,-3-1 0 0,3 1-11 0,1-5 0 16,13 1 0-16,-5 3 0 15,0-3-110-15,5-1-24 0,13 1-5 0,-22-12-1 0</inkml:trace>
  <inkml:trace contextRef="#ctx0" brushRef="#br0" timeOffset="40763">9799 643 1540 0,'0'0'68'15,"0"0"15"-15,0 0-67 0,8 0-16 0,-8 0 0 0,9 8 0 16,-5 0 36-16,5-1 3 0,0 9 1 0,-5-5 0 0,-4 5-40 0,4-1 0 16,5 0 0-16,-5 5 0 15,-4-5-49-15,5 1-5 0,-1-5-1 0,0 1 0 16,1-5 14-16,-1 5 2 0,-4-12 1 0,9 4 0 0,4-8 38 0,-13 4 12 15,0 0 0-15,8-8 0 0,5 1 6 0,-4-5 2 16,-5-3 0-16,5-1 0 0,0-3 5 0,-1 3 2 16,-3-3 0-16,3 0 0 0,-8 4-18 0,5-5-9 15,8 5 10-15,-5-1-10 0,5 5 17 0,-4 3-2 16,-5 0-1-16,5 5 0 0,0-1 35 0,-9 4 7 0,0 0 2 16,0 0 0-16,8 11-26 0,1 5-4 0,-9-5-2 15,4 5 0-15,5 3-4 0,0-4-1 0,-9 5 0 0,0-1 0 16,8 4-13-16,-3-4-8 0,-5-3 8 0,4-1-8 31,0 1-25-31,1-5-10 0,-5-3-1 0,0-1-537 0,0 5-107 0</inkml:trace>
  <inkml:trace contextRef="#ctx0" brushRef="#br0" timeOffset="44094">32 1953 979 0,'0'0'87'0,"0"0"-70"0,-8-4-17 0,3 0 0 15,5 4 160-15,0 0 29 0,0 0 6 0,0 0 1 16,-4 12-116-16,-5 0-24 0,5 3-4 0,4 4 0 15,0 1-40-15,0 3-12 0,0 0 0 0,0 8 0 16,4-1 0-16,1 1 0 0,-1 0 0 0,5 0 0 16,-1 0 0-16,-3-4 0 0,3 0 0 0,1-4 0 15,0-4 8-15,-1-4-8 0,1-3 0 0,0-4 0 16,-1-1 8-16,5-10-8 0,-4-1 0 0,0-8 0 0,-1 1 11 16,1-5-2-16,4 1 0 0,-4-4 0 0,4-8-9 0,0 0 12 15,-5 0-12-15,5 3 12 0,0 1 12 0,0 0 2 16,-8 4 1-16,3 4 0 0,5 3 27 15,-4 4 6-15,-5 1 0 0,-4 7 1 0,0 0-44 0,0 0-9 16,5 7-8-16,3 5 12 0,1-1-2 0,0 5 0 16,-5 3 0-16,0 0 0 0,5 1-10 0,4 3 0 15,-4-4 9-15,-1-4-9 0,1-3 0 0,0 0 8 16,-1-5-8-16,-3 1 0 0,-1 0 0 0,-4-8 0 16,0 0 0-16,0 0 0 15,0 0-40-15,0 0-7 0,0 0-1 0,0 0-612 16,0 0-122-16</inkml:trace>
  <inkml:trace contextRef="#ctx0" brushRef="#br0" timeOffset="44390">453 2061 691 0,'9'-23'61'0,"-9"11"-49"0,4 1-12 0,5-1 0 16,-5 5 184-16,5-5 33 0,-5 0 7 0,0 5 2 15,-4 3-118-15,0 4-24 0,0 0-5 0,0 0-1 16,0 0-54-16,0 0-10 0,0 0-2 0,0 0-1 16,0 0-11-16,0 0 0 0,0 0 0 0,0 0 0 15,9 11 0-15,-9 1 0 0,0 0 0 0,0-5 0 16,0-7 0-16,4 12 0 0,-4-12 0 0,9 8 0 15,0 3 12-15,-1-3 0 0,5 3 0 0,0-3 0 16,0 4 12-16,0-5 2 0,0 5 1 0,0-4 0 16,0-1 4-16,5 5 1 0,-5-1 0 0,0 5 0 15,0-5-18-15,-5 1-3 0,-3-4-1 0,-1 3 0 16,0 5-2-16,1-5 0 0,-5 1 0 0,0-1 0 16,0 1 17-16,0-1 3 0,-5-3 1 0,-3 4 0 0,-1-5-17 15,5 5-3-15,-5-4-1 0,0-1 0 0,-4-3-8 0,0 4 0 16,0 0-12-16,-4-5 12 15,4 5-35-15,4 0 1 0,1-4 0 0,-1 0 0 16,0 3-102-16,5-3-20 0,0 0-4 0</inkml:trace>
  <inkml:trace contextRef="#ctx0" brushRef="#br0" timeOffset="45173">951 2200 1152 0,'0'0'102'0,"0"0"-82"0,0 0-20 0,0 7 0 15,0 1 120-15,0 4 20 0,-4-5 4 0,4-7 1 16,0 8-89-16,0 4-17 0,4-5-4 0,-4-7-1 16,0 0-34-16,0 0 0 0,13 4 0 0,0 0 0 15,0-8 0-15,0 0 0 0,-4-7 0 0,0-1 0 16,4 1 0-16,-5-5 0 0,10 1 0 0,-10-4 0 15,5 3 0-15,0-3-11 0,-4 0 0 0,0 3 0 16,4-3 11-16,-9 0 16 0,5 0-4 0,-5-1-1 16,0 1 3-16,1 0 1 0,-10 3 0 0,1-3 0 15,4 7 8-15,-4-3 1 0,-1 7 1 0,-3 5 0 16,-1-5-7-16,0 8-2 0,-4 0 0 0,5 4 0 16,-5 3 0-16,0 5 0 0,0-1 0 0,0 9 0 15,4-1-16-15,-4 8 0 0,4-4 0 0,1 4 0 0,3 4 0 16,1 4 0-16,0-5 0 0,4 1 0 0,4 0 0 15,0-4 0-15,5-4 0 0,4 0 0 0,0 0 0 16,0-3 10-16,9-5-10 0,-1-3 8 0,1-1-8 0,4 1 10 16,0-5-10-16,4 1 10 15,-4-4-92-15,5 4-18 0,-1-8-4 0,0-4-720 0</inkml:trace>
  <inkml:trace contextRef="#ctx0" brushRef="#br0" timeOffset="45698">2659 1764 1717 0,'0'0'37'16,"-4"-7"8"-16,4 7 2 0,-4-4 2 0,-5-4-39 0,9 8-10 0,-9-4 0 0,1 0 0 0,-1 8 24 0,-4 4 4 15,-4-4 0-15,4 4 0 0,-5-1-28 0,-3 5 8 16,-1 3-8-16,-4-3 0 0,0-1 0 0,-5 1 0 15,1-1 0-15,8 5 0 0,5-5 0 0,-5 1 0 16,1 0 0-16,-1-5 0 0,0 5 12 0,9-4-4 16,0 3 0-16,0 1 0 0,5-1 7 0,3 1 1 15,5-1 0-15,0 5 0 0,9 3-5 0,0-7-1 16,-1 3 0-16,10 0 0 0,3 1 10 0,1-1 1 16,4 1 1-16,0-1 0 0,4-3-32 0,-4 3-6 15,0-3-2-15,5-1 0 0,-5 1 8 0,-4-1 2 16,-1-3 0-16,-3 3 0 0,-5 1 8 0,0-4 0 15,-5-1 0-15,-8-7 0 0,0 0 15 0,5 8-2 16,-1 0 0-16,-8 0 0 0,-1-5 16 0,1 5 3 16,-5-8 1-16,1 8 0 0,-5-4-24 0,0 0-9 15,-5-1 0-15,5 1 9 16,-4 0-40-16,0-4-8 0,3 0-1 0,6 0-1 16,-5 0-153-16,0 4-30 0,4-4-7 0,0 0-1 0</inkml:trace>
  <inkml:trace contextRef="#ctx0" brushRef="#br0" timeOffset="46012">2707 2100 1519 0,'0'0'67'0,"0"0"14"0,9 0-65 0,-1 0-16 0,1 3 0 0,4 1 0 16,-4 8 35-16,-1-1 3 0,1 1 1 0,0 7 0 0,-1 4-23 0,1 4-5 15,0-4-1-15,4 4 0 0,-9 0-10 16,9-3 0-16,-4 2 0 0,-1-2 0 0,1-1 0 0,0-4-11 15,4-4 3-15,0-3 0 0,-5 0-9 0,1-9-2 16,-9-3 0-16,9-3 0 0,4-9 59 0,-5 0 11 16,-8-3 2-16,9-4 1 0,-5-1-9 0,9 1-1 15,-4-8-1-15,0-4 0 0,4 1-7 0,0-1-2 16,0 0 0-16,0 0 0 0,0 0-10 0,-5 0-1 16,5 1-1-16,-4 3 0 0,0 4-22 0,-5-4 0 15,5 3 0-15,-5 5 8 0,0 4-19 0,-4-1-3 16,0 5-1-16,0-1 0 0,0 8-4 0,0-3-1 15,0 7 0-15,0 0 0 16,0 0-108-16,0 0-23 0,0 0-4 0,0 0-1 0</inkml:trace>
  <inkml:trace contextRef="#ctx0" brushRef="#br0" timeOffset="46374">3578 1980 2235 0,'0'0'99'0,"0"0"21"0,0 0-96 0,-8 0-24 0,-1 0 0 0,-4 4 0 15,9 0 0-15,-5 4 0 0,-4 3 0 0,0 1 0 16,0 3-58-16,0 1-10 0,0 3-1 0,0 0-1 15,-5 0-16-15,5 1-3 0,-4 3-1 16,4-4 0-16,-4 0 69 0,8-3 21 0,0-1-11 0,1-3 11 0,3 3 32 0,1-3 11 16,4-1 2-16,0 1 1 0,0-1-6 0,0-11-2 15,0 0 0-15,13 4 0 0,0 0-11 0,4-4-3 16,-4 0 0-16,9-4 0 0,4 0-13 0,0 0-3 16,0-3-8-16,0 3 12 0,5-4-12 0,-5 4 0 15,4-3 0-15,-4 3 0 0,0 0 0 0,4 0 0 16,-4 0 0-16,-4 4 0 15,0 0-93-15,-5 0-25 0,0 0-5 0,-4 4-666 0</inkml:trace>
  <inkml:trace contextRef="#ctx0" brushRef="#br0" timeOffset="46727">4328 2308 2286 0,'-13'-4'101'0,"9"4"21"0,4-4-98 0,0 4-24 15,4 0 0-15,-4 0 0 0,0 0 0 0,0 0 0 16,0 0-9-16</inkml:trace>
</inkml:ink>
</file>

<file path=ppt/ink/ink4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51:42.07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156 430 622 0,'0'0'28'0,"0"0"5"0,0 0-33 0,0 0 0 0,0 0 0 0,0 0 0 16,0 0 44-16,0 0 3 0,0 0 0 0,0 0 0 16,0 0-31-16,0 0-5 0,0 0-2 0,0 0 0 15,0 0-1-15,0 0-8 0,0 0 12 0,0 0-4 16,0 0 33-16,0 0 7 0,0 0 0 0,0 0 1 15,0 0 15-15,0 0 4 0,0 0 0 0,0 0 0 16,0 0-23-16,0 0-4 0,-5 0-1 0,-3 0 0 16,-1 0-27-16,9 0-5 0,-9 4-8 0,1 0 11 15,3-1-11-15,-3-3 0 0,3 4 0 0,-3-4 0 16,3 0 0-16,-3 0 0 0,-1 4 0 0,9-4-11 16,-4-4 11-16,-5 0 14 0,5 1-3 0,4 3-1 15,0 0 0-15,0 0 0 0,0 0 0 0,-9-8 0 16,5 4-10-16,-1 0 0 0,-3 0 0 0,3 0 8 15,-3-3 6-15,8 7 1 0,0 0 0 0,0 0 0 0,-5-4-25 0,1-8-5 16,4 5-1-16,-4-1 0 0,4 0 16 0,0 1 13 16,0-1-2-16,0 0-1 0,4-3-10 0,0 7 0 15,-8-4 0-15,8 4 8 0,-4-7-8 0,5 7 8 16,-10-4-8-16,5 0 8 0,-4 4-8 0,4-3 0 16,0-1 0-16,0 0-11 0,0 4 11 0,0-3 0 15,4-1 0-15,-4 4 0 0,0-3 0 0,0-1 0 16,0-4 8-16,5 5-8 0,-5-1 0 0,0 0 0 15,4 0 0-15,0 1-8 0,-4-1 8 0,0 0 0 16,0-3 10-16,5 3-10 0,-5 8 0 0,0-12 0 16,0 5 0-16,0 7 0 0,8-8 8 0,-8 8-8 15,0 0 0-15,0-8 0 0,0 1 0 0,0 7 0 0,0 0 0 16,0 0 0-16,0-8 0 0,0 8 0 0,0-12 0 16,0 12 0-16,0-7 0 0,0 7 0 0,0-8 0 0,0 8 0 15,5-8 0-15,3 1 0 0,-3 3 0 0,3 0 0 16,1 0 0-16,-5 0 0 0,-4 4 0 0,9-8 0 15,-5 5 0-15,5-1 0 0,-9 4 0 0,9-4 0 16,-1-4 0-16,-8 8 0 0,0 0 0 0,0 0 0 16,5 0 0-16,8 0 0 0,-5-4 0 0,-8 4 0 15,0 0 0-15,0 0 0 0,9 4 0 0,-9-4 9 16,0 0-9-16,0 0 8 0,9 0-8 0,4 0 8 16,-5 4-8-16,-8-4 0 0,0 0 9 0,0 0-9 15,13 4 8-15,-4 0-8 0,-9-4 8 0,13 4-8 16,-13-4 12-16,13 3-1 0,-4 1-1 0,-1 0 0 15,-8-4-10-15,13 8 10 0,-4-4-10 0,-9-4 10 16,0 0-10-16,13 11 12 0,-4-7-12 0,-1 4 12 0,-8-8-12 16,9 4 12-16,-9-4-12 0,13 4 12 0,-13-4-12 0,0 0-9 15,13 3 9-15,-4 1-13 0,-9-4 27 0,13 0 6 16,-13 0 0-16,8 4 1 0,-8-4-8 0,0 0-1 16,9 8-1-16,-9-8 0 0,9 8-2 0,-1-1 0 15,-8-7 0-15,9 12 0 0,-9-12-9 0,9 11 12 16,-5-3-12-16,-4-8 12 0,9 8-3 0,-5 3 0 15,-4-11 0-15,9 8 0 0,-9-8-1 0,4 12 0 16,0-5 0-16,-4-7 0 0,9 12 4 0,-9-12 1 16,0 11 0-16,0-11 0 0,4 12 2 0,-4-12 0 15,9 12 0-15,-5-5 0 0,-4-7-3 0,0 0-1 16,0 0 0-16,0 0 0 0,5 12-11 0,-5-12 0 0,4 11 9 16,-4-11-9-16,4 8 8 0,-4-8-8 0,0 12 10 0,0-1-10 15,0-11 12-15,0 8-3 0,0-8-1 0,0 11 0 16,0-11 0-16,-4 8-8 0,4-8 12 0,-4 12-4 15,4-5 0-15,0-7-8 0,0 0 12 0,-5 8-4 16,1 4-8-16,0-5 0 0,-5 1 0 0,5 0 0 16,4-8 0-16,-5 4 8 0,1 3-8 0,-5 1 0 15,5-4 9-15,0 4-9 0,-5-5 10 0,5 5-10 16,4-8 10-16,-9 4-10 0,9-4 10 0,-9 4-10 16,1 4 8-16,-1-5-8 0,0-3 0 0,1 4 9 15,-1-4-9-15,0 4 10 0,1-4-10 0,-1 0 10 16,5 0-10-16,4 0 8 0,-9 0-8 0,0 0 8 15,1 0 0-15,-1 4-8 0,5-4 12 0,-5 4-4 16,5-4-8-16,-5 4 0 0,5-4 0 0,4 0 0 0,-9 0 0 16,9 0 0-16,-9 4 0 0,1-1 0 0,8-3 0 15,0 0 0-15,-9-3 0 0,9 3 0 0,-13 0 8 0,4-4-8 16,1 4 8-16,8 0-8 0,0 0 10 0,-9 0-10 16,0-4 12-16,1 0-12 0,8 4 12 0,-9-4-12 15,0 0 12-15,-4 0-12 0,5-3 9 0,3 3-9 16,-3-4 0-16,-1 4 9 0,0-3-9 0,5 3 0 15,-5 0 0-15,1 0 8 0,8 4-8 0,0 0 0 16,-5-4 0-16,1 0 0 0,0 1 0 0,4 3 0 16,0 0 0-16,-9 0 0 0,0-4 0 0,9 4 0 15,0 0 0-15,0 0 0 0,0 0 0 0,-4 0 0 16,0-4 0-16,4 4 0 0,-5-8 0 0,5 0 12 0,-8 5-12 16,8-5 12-16,0 0-12 0,0 0 0 0,-5 1 9 0,5 3-9 15,0-4 0-15,0 0 0 0,0 1 0 0,-4-1 8 16,4 0-8-16,0 1 0 0,0 3 0 0,4-8 0 15,-8 4 0-15,8-3 0 0,1 3 0 0,-5-3 0 16,4 3 0-16,0-4 0 0,-4 1 0 0,5 3 0 16,3 0 0-16,-8 8 0 0,0-7 0 0,5-1 0 15,-1 0 0-15,-4-3 0 0,4 3 0 0,-4 0 0 16,5 1 0-16,-5 7-8 0,4-8 8 0,-4 8-8 16,4-8 8-16,-4 8 0 0,0 0 0 0,0 0-8 15,5-7 8-15,-1-1 0 0,-4 8 8 0,0 0-8 16,0 0 0-16,0 0 0 0,9-4 0 0,-9 4 0 15,0 0 0-15,0 0 0 0,8-8 0 0,-8 8 0 16,5-4 0-16,-5 4 0 0,0 0 0 0,8-7-8 16,1 3 8-16,-9 4 0 0,0 0 0 0,9-4 8 0,-9 4-8 0,8-4 0 15,-8 4 0-15,0 0 0 0,9-4 0 0,-9 4 0 16,9 0 0-16,-9 0 0 0,0 0 0 0,13 0 0 16,0 0 0-16,0 0 0 0,-13 0 0 0,8 4 0 15,5 0 0-15,-4-4 0 0,4 4 0 0,-4-4 0 16,-9 0 0-16,13 4 0 0,0 3 0 0,-13-7 0 15,8 4 0-15,1 0 0 0,-9-4 0 0,13 4 0 16,-13-4 0-16,9 0 0 0,-9 0 0 0,0 0 0 16,8 4 0-16,-8-4 0 0,13 4 0 0,-13-4 0 15,9 4 0-15,0-4 0 0,-9 0 0 0,13 3 0 16,-5 1 0-16,-8-4 0 0,0 0 0 0,9 4 0 16,-9-4 0-16,0 0 0 0,0 0 0 0,9 0 9 0,-9 0-9 15,13 4 0-15,-13-4 8 0,0 0-8 0,0 0 0 16,0 0 0-16,0 0 9 0,0 0-9 0,0 0 0 0,4 0 9 15,-4 0-9-15,0 0 0 0,0 0 9 0,0 0-9 16,0 0 0-16,0 0 8 0,0 0-8 0,9 8 0 16,-9-8 0-16,0 0 9 0,0 0-9 0,0 0 0 15,0 0 10-15,0 11-10 0,0-11 8 0,0 0-8 16,0 0 12-16,4 8-2 0,-4-8-1 0,0 11 0 16,0-11-9-16,0 0 8 0,0 0-8 0,0 12 8 15,0-12-8-15,0 0 0 0,0 0 0 0,0 8 8 16,0-8-8-16,0 0 0 0,4 11 0 0,-4-11 0 15,0 0 0-15,0 0 0 0,0 0 0 0,0 0 0 16,0 0 0-16,0 0 8 0,0 0-8 0,0 0 0 16,0 0 0-16,0 0 0 0,0 0 8 0,0 0-8 0,0 0 0 15,0 0 0-15,0 0 0 0,0 0 8 0,0 0-8 16,0 0 0-16,-4 12 0 0,4-4 0 16,0-8-120-16,-4 7-19 0</inkml:trace>
</inkml:ink>
</file>

<file path=ppt/ink/ink4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51:54.72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221 413 288 0,'0'0'12'0,"0"0"4"0,0 0-16 0,0 0 0 0,0 0 0 0,0 0 0 16,0 0 79-16,0 0 13 0,0 0 2 0,0 0 1 31,0 0-150-31,0 0-29 0,0 0-7 0,0 0-1 0,0 0 76 0,-5 11 16 0,5-11 0 0,-8 8 0 15,3-4 129-15,5-4 22 0,0 0 4 0,-8 4 1 16,3 0-70-16,5-4-14 0,0 0-2 0,0 0-1 16,0 0-45-16,-8 0-8 0,8 0-3 0,-5 0 0 15,-3 0-13-15,8 0 0 0,0 0 0 0,-5 0 0 16,-3-4 0-16,8 4 0 0,0 0 0 0,-5 0 0 16,5 0 11-16,-8-4-1 0,3 0 0 0,5 4 0 15,-8-4 7-15,8 4 2 0,-9 0 0 0,9 0 0 16,-4-8-6-16,4 8-1 0,-5-3 0 0,5 3 0 15,0 0-12-15,-4-8 0 0,0 4 8 0,4 4-8 16,0 0 14-16,0 0 0 0,-5-8 0 0,5 8 0 16,0 0-6-16,0 0-8 0,-8 0 11 0,-1 0-11 0,5-4 0 0,-1 1 0 15,1 3 0-15,0-4 0 0,-1 4 18 0,5 0-3 16,-4 0-1-16,4 0 0 0,-4-4 2 0,4 4 1 16,0 0 0-16,0 0 0 0,-5-8 3 0,5 8 0 15,0 0 0-15,-4-4 0 0,4 4-6 0,0 0-1 16,0 0 0-16,-4-7 0 0,-5 3-13 0,9 4 9 15,0 0-9-15,0 0 8 0,0-8-8 0,-4 4 0 16,4-3 0-16,0 7 0 0,0 0 0 0,0 0 0 16,0-8 0-16,0 8 0 0,0 0 0 0,0 0 0 15,4-12 0-15,-4 5 0 0,0 7 0 0,9-8 0 16,-9 0 0-16,4-3 0 0,-4 3 0 0,0 8 0 16,0 0 0-16,0 0 0 0,0-8 0 0,0 0 0 0,0-3 0 15,0-1 8-15,0 5-8 0,0-1 0 0,0 8 0 0,4-8 0 16,-4 8 0-16,0-8 0 0,5 5 0 0,-5 3 0 15,8-8 0-15,-8 8 0 0,0 0 0 0,5-8 0 16,-5 8 0-16,4-4 0 0,0-3 0 0,1-1 0 16,-5 8 0-16,4-8 0 0,-4 8 0 0,4-7 0 15,-4-1 0-15,0 8 0 0,5-8 0 0,-5 8 0 16,0-8 0-16,4 1 0 0,-4 7 0 0,0-4 0 16,0 4 0-16,4-8 0 0,-4 8 0 0,0 0 8 15,0 0-8-15,0 0 0 0,0 0 0 0,0 0 0 16,0 0 0-16,0 0 0 0,0 0-9 0,0 0 9 15,0 0 0-15,0 0 0 0,5-4 0 0,-5 4 0 16,4-7 0-16,0 3 0 0,1 0 8 0,-1-4-8 16,5 4 11-16,-5-3-11 0,-4 7 12 0,9-4-12 15,-5 0 8-15,0 0-8 0,5-4 0 0,-5 1 0 0,-4 7 0 16,0 0 0-16,0 0 0 0,9-4 0 0,-9 4 0 0,0 0 0 16,4-8 0-16,-4 8 0 0,0 0 0 0,0 0 0 15,0 0 0-15,0 0 0 0,0 0 0 0,9 0 0 16,0-4 0-16,-9 4 0 0,0 0 0 0,8-4 0 15,-3 4 0-15,-5 0 0 0,0 0 0 0,0 0 0 16,8-7 0-16,-8 7 0 0,0 0 0 0,5-4 0 16,-5 4 0-16,0 0 0 0,0 0 12 0,0 0-12 15,0 0 12-15,13 0-12 0,-13 0 9 0,0 0-9 16,4 0 0-16,-4 0 9 0,13 0-9 0,-13 0 0 16,9-4 0-16,-9 4 0 0,4 0 0 0,5-4 0 0,-1 4 0 15,-8 0 0-15,9 0 0 0,-9 0 0 0,0 0 0 16,0 0 0-16,0 0 0 0,9 0 0 0,-1 4 0 15,-8-4 0-15,0 0 20 0,13 0 1 0,-8 4 1 0,-5-4 0 16,8 0-22-16,-8 0-10 0,0 0 1 0,9 4 0 16,0-4 9-16,-9 0 0 0,0 0 0 0,0 0 0 15,0 0 9-15,8 4-9 0,-8-4 12 0,9 3-12 16,-9-3 0-16,0 0 0 0,9 4 0 0,-9-4 0 16,0 0 0-16,0 0 10 0,8 4 0 0,-8-4 0 15,0 0-10-15,0 0 0 0,9 8 0 0,-9-8 0 16,0 0 0-16,4 4 8 0,-4-4-8 0,9 7 0 15,0-3 0-15,-9-4 0 0,0 0 0 0,0 0 0 16,8 8 0-16,5-8 0 0,-4 0 0 0,-9 0 0 16,0 0 0-16,0 0 0 0,4 8 0 0,-4-8 0 15,5 7 0-15,-1 1 8 0,5 0-8 0,-9-8 0 0,0 0 0 16,0 0 0-16,0 7 8 0,4 1-8 0,-4-8 11 16,0 0 0-16,5 8 0 0,-5-8 0 0,0 0-1 0,0 0 0 15,0 11 0-15,4-3 0 0,5 0-2 0,-9-8 0 16,0 0 0-16,0 8 0 0,0 3 11 0,0-11 1 15,0 0 1-15,0 8 0 0,-5 3-21 0,10-3-16 16,-5 4 2-16,0-12 1 0,0 7 23 0,0-7 5 16,0 0 1-16,0 0 0 0,4 12-16 0,-4-1 0 15,0 1 0-15,0-12 0 0,0 0 0 0,0 0 0 16,4 12 0-16,-4-5 0 0,0-7 0 0,0 0 12 16,0 0-3-16,0 0-1 0,0 12 1 0,-4-4 0 15,0-1 0-15,4-7 0 0,0 0-9 0,0 0 0 0,-5 8 0 16,-3 4 0-16,8-5 8 0,0-7-8 0,-5 8 0 0,5-8 8 15,0 0 0-15,0 0 0 0,0 0 0 0,0 0 0 16,0 0 4-16,0 0 0 0,-4 8 0 0,4-8 0 16,0 0-12-16,-4 7 0 0,4-7 0 0,0 0 0 15,-5 8 10-15,-4 0 0 0,5-1 0 0,-5-3 0 16,9-4-10-16,-4 8 0 0,-5 4 0 0,1-9 8 16,8-3-8-16,-5 8 0 0,-3-4 0 0,-1 8 0 15,-4-9 0-15,4 1 0 0,9-4 0 0,-8 8 0 16,-1 0 0-16,0-1 0 0,9-7 0 0,-8 4 0 15,-1-4 0-15,9 0 8 0,-9 4 0 0,1 0 0 16,3-4 0-16,-3 4-8 0,-1-4 12 0,0 0-4 16,1 0-8-16,3 0 0 0,5 0 0 0,-8 0 0 15,-1 4 0-15,0-4 0 0,1 4 8 0,-1-1-8 16,0 1 0-16,1 0 0 0,3-4 0 0,-3 4 0 0,3 0 0 16,5-4 0-16,0 0 0 0,0 0 0 0,-8-4 0 0,-1 4 0 15,9 0 0-15,-4 0 8 0,4 0 1 0,-9 0 0 16,0-4 0-16,5 4 0 0,-5-4 2 0,5 0 0 15,0-3 0-15,-5 3 0 0,5-4-11 0,-1 4 10 16,1 0-10-16,4 4 10 0,0 0-10 0,0 0 0 16,-4-3 0-16,-5-5 0 0,5 8 0 0,-1-4 0 15,-3 0 0-15,3 0 0 0,1 0 0 0,-5 1 0 16,5 3 0-16,-5-4 0 0,5-4 0 0,-5 4 0 16,5 0 0-16,4 4 0 0,0 0 0 0,0 0 0 15,0 0 0-15,0 0 0 0,-4-7 9 0,4 7-9 0,0 0 10 16,0 0-10-16,-5-8 0 0,5 0 0 0,-4 4 0 15,4 0 0-15,-4-3 8 0,4 7-8 0,-5-8 0 16,1 4 9-16,4-3-9 0,0 7 0 0,0-8 0 0,0 8 0 16,0-8 0-16,0 8 0 0,0-8 0 0,-4 1 0 15,4-1 0-15,0 8 0 0,0 0 0 0,4-8 0 16,-4-3 0-16,4 7 0 0,-4 4 0 0,5-12 0 16,-1 5 0-16,-4-5 0 0,4 4 0 0,1 1 0 15,-1-1 0-15,0 0 0 0,1-3 9 0,-1 3-9 16,0 0 0-16,1 1 0 0,-5 7 0 0,4-8 8 15,-4 0-8-15,0 8 0 0,4-8 0 0,1 1 0 16,-1-1 0-16,0 4 0 0,-4-4 0 0,5 1 0 16,-5 7 0-16,8-8 0 0,-3 0 0 0,-1 1 0 15,0-1 0-15,1 0 0 0,-5 8 0 0,8-4-8 16,-3 0 8-16,-5 4 0 0,0 0 0 0,8-3 0 0,1-1 0 16,-5 0 0-16,5-4 0 0,-9 8 0 0,0 0 0 0,4-7 0 15,5 3 0-15,-5 0 0 0,-4 4 0 0,0 0 0 16,0 0 0-16,9-8 0 0,-5 4 0 0,5 0 0 15,-9 4 0-15,4-3 0 0,1-1 0 0,3 0 0 16,-8 4 0-16,9 0 0 0,0-4 0 0,-1 4-8 16,-3-4 8-16,3 4 0 0,1 0 0 0,-9 0 0 15,9 0 0-15,-1 0-8 0,1 0 8 0,0 0 0 16,-9 0 0-16,8-4 0 0,-3 4 0 0,-5 0 0 16,13 0 0-16,-13 0 0 0,0 0 0 0,0 0 0 15,8-4 0-15,1 4 8 0,-9 0-8 0,9 4 0 16,-5-8 0-16,9 4-8 0,-13 0 8 0,0 0 0 0,0 0 0 15,9 4 0-15,-1-4 0 0,-8 0 0 0,0 0 0 16,0 0 0-16,13 0 0 0,-13 0 0 0,0 0 0 0,9 4 0 16,-9-4 0-16,0 0 0 0,4 0 0 0,-4 0 0 15,9 4 0-15,-9-4 0 0,0 0 0 0,0 0 0 16,0 0 0-16,0 0 0 0,9 4 0 0,-9-4 0 16,0 0 0-16,8 8 0 0,-8-8 0 0,0 0 0 15,0 0 0-15,5 7 0 0,-1 5 0 0,0-4 0 16,5-5 0-16,-9-3 0 0,4 8 0 0,5 0-8 15,-4-1 8-15,-5-7 0 0,0 0 0 0,4 8 0 16,-4-8 0-16,0 0 0 0,0 0 0 0,0 0 0 16,0 0 0-16,0 12 0 0,0-12 0 0,0 0 0 15,0 0 11-15,0 7-3 0,0 1 0 0,0-8 0 16,0 0-8-16,0 0 0 0,0 16 0 0,4-9-11 0,-4-7 11 16,0 0 0-16,-4 12 0 0,4-4 0 0,4-1-12 0,-4-7 0 15,-8 12 0-15,-1-1-692 16,4-3-138-16</inkml:trace>
</inkml:ink>
</file>

<file path=ppt/ink/ink4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52:00.602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 contextRef="#ctx0" brushRef="#br0">152 174 288 0,'0'0'25'0,"0"0"-25"16,0 0 0-16,0 0 0 0,0 0 128 0,0 0 20 15,0 0 4-15,0 0 0 0,0 0-123 0,0 0-29 16,0 0 0-16,0 0 0 0,0 0 0 0,0 0 9 16,0 0-9-16,0 0 10 0,0-7 47 0,0 7 10 15,0 0 1-15,0 0 1 0,0-8-7 0,0 8-2 16,0 0 0-16,0-4 0 0,0-4-25 0,0 8-6 16,0 0-1-16,0 0 0 0,0 0-19 0,0 0-9 0,4-3 8 0,-4 3-8 15,4-8 0-15,-4 8 8 0,0 0-8 0,0 0 0 16,5-8 12-16,-1 0-4 0,-4 8 0 0,0 0 0 15,0 0 16-15,0 0 2 0,0 0 1 0,0 0 0 16,0 0-27-16,0 0 0 0,0 0-9 0,0 0 9 16,0 0 0-16,0 0 0 0,0 0 0 0,0 0 0 15,0 0 0-15,0 0 0 0,0 0 0 0,0 0 0 16,0 0 0-16,0 0 0 0,0 0 0 0,0 0 0 16,-9 8 12-16,9-8-3 0,-4 4-1 0,0 4 0 15,-5-1-8-15,9-7 0 0,0 0 9 0,0 0-9 16,0 0 0-16,0 0 0 0,0 0 0 0,0 0 0 15,0 0 0-15,0 0 8 0,0 0-8 0,0 0 0 16,0 0 0-16,0 0 8 0,0 0-8 0,0 0 0 16,0 0 0-16,4-7 0 0,1-1 0 0,-1 0 0 0,-4-3 0 0,4 7 0 15,-4 4 0-15,0 0 0 0,5-8 0 0,-1 0 0 16,-4 8 0-16,0 0 0 0,9-3 0 0,-1-5 8 16,-3 4-8-16,-5 4 0 0,0 0 0 0,13 4 0 15,0-4 0-15,-13 0 0 0,0 0 0 0,13 4 0 16,-5 0 0-16,1-1 0 0,-9-3 0 0,9 8 0 15,-5 4 0-15,0-5-8 0,5 5 8 0,-9-12 0 16,0 0 0-16,-4 8 0 0,-1 3 0 0,1-3 14 16,-5 0-3-16,1 3-1 0,-1-3 7 0,0 0 2 15,1-4 0-15,-5 3 0 0,0 1-7 0,0-4 0 16,0 0-1-16,0-4 0 0,4 0 1 0,-4-4 0 0,4 0 0 16,1-4 0-16,-1 1-2 0,5-1 0 0,-1 0 0 0,-3-3 0 15,8 3-10-15,-5-4 0 0,5 1 9 0,0-1-9 16,0 1 0-16,5-1 0 0,-1 4 0 0,0-3 0 15,1 3 0-15,-5 0-10 0,8 1 10 0,-8 7-10 16,9-8 10-16,0 8 0 0,-9 0 0 0,8-4 0 16,5 0 0-16,0 0-8 0,-4 4 0 0,4 0 0 15,-4 0 8-15,4 0 0 0,-5 0 0 0,-8 0 0 16,0 0 0-16,13 4 0 0,0 0 0 0,-4-4 0 16,-9 0 8-16,0 0-8 0,9 8 10 0,-5 0-10 15,0-1 0-15,-4 5 0 0,0-12 0 0,0 11 0 16,0 5 0-16,-4-5 0 0,0 5-11 0,-5-5 11 15,5 1 0-15,-5-1 0 0,0-3 0 0,5 0 0 16,-5 0 10-16,1-1-10 0,-5-3 12 0,4 4-12 16,0-8 11-16,1 4-11 0,-1 0 10 0,-4-1-10 15,9-6 12-15,-5 3-4 0,5-4-8 0,-5 0 12 0,5-4-12 16,-1 0 11-16,1 1-11 0,0-5 10 0,-1 1-10 0,1-1 0 16,4 0 0-16,0-3 0 0,0 3-24 0,4-3 4 15,-4 3 0-15,5 5 0 0,-5-5 8 0,0 12 3 16,0 0 0-16,8-4 0 0,1-3 9 0,0 7-8 15,-1-8 8-15,1 8-8 0,0-4 8 0,-1 4 0 16,-8 0 0-16,13 0 0 0,-13 0 0 0,9 4 0 16,0 4 0-16,-1-4 0 0,-8-4 0 0,0 0 0 15,9 3 0-15,-9-3 0 0,0 0 0 0,4 12 11 16,-4-1-3-16,0-3 0 0,0-8 1 0,-4 12 0 16,0-1 0-16,-1 5 0 0,1-9-9 0,-5 5 0 15,-4 0 9-15,5-1-9 0,-1 1 8 0,0-5-8 0,1 1 8 16,-5 0-8-16,4 0 8 0,5-5-8 0,-9 1 8 0,4-4-8 15,0 0 0-15,5 0 9 0,-5-4-9 0,5 1 0 16,0-9 8-16,-1 4-8 0,1 1 0 0,0-5 0 16,4 0 0-16,-5 1 0 0,5-1 0 0,5 1 0 15,-5-5 0-15,4 5 0 0,0-1-12 0,5 4 12 16,0-3-16-16,-1 3 2 0,-3 1 1 0,8 3 0 16,-5-4 13-16,1 4 0 0,0-4 0 0,-5 5-9 15,5-1 9-15,-1 0 0 0,1-4 0 0,0 4 0 16,-1 0 0-16,1 1 0 0,-5-1 0 0,9 0-8 15,-13 4 8-15,5 0 11 0,-5 0-3 0,0 0 0 16,0 0-8-16,8 0-12 0,1 8 2 0,-9-8 1 16,0 0 9-16,4 11 0 0,-4 1 10 0,-4-5-10 15,-5 5 13-15,5 3-3 0,-5-3-1 0,1-1 0 0,-1 5-1 0,0-1-8 16,1-3 12-16,-5-1-4 0,4 1-8 0,-4-4 8 16,4-1-8-16,1 5 8 0,-5 0-8 0,4-5 0 15,0-7 9-15,1 4-9 0,-1 0 0 0,-4 0 8 16,4-4-8-16,5 0 0 0,-5 0 8 0,1-4-8 15,-1 0 8-15,9 4-8 0,0 0 0 0,-4-4 0 16,-1-7 0-16,5 3 0 0,-4 0 0 0,8 1 0 16,-4-5 0-16,5 0-8 0,-1-3-9 0,5 0-2 15,-1-1 0-15,1 5 0 0,4-5 2 0,0 5 0 16,-4-5 0-16,-1 5 0 0,1-1 17 0,4 4 8 16,-4 5-8-16,4-5 12 0,-13 8-20 0,8-4-5 0,1 4-1 15,0 0 0-15,-9 0 14 0,8 4 0 0,-8-4 0 0,9 4 0 16,-9-4 0-16,0 0 0 0,0 0 0 15,4 7 0-15,5 1 0 0,-9-8 8 0,0 0-8 0,-4 16 0 16,4-1 15-16,-5-3-4 0,1-1-1 0,-5 1 0 16,5-1-10-16,0 1 0 0,-5-1 0 0,0-3 0 15,1 0 0-15,-1-1 0 0,0 1 0 0,1 0 0 16,-5-4 12-16,8 0-4 0,-3 7 0 0,-1-7 0 16,9-4-8-16,0 0 0 0,0 0 0 0,0 0 0 15,0 0 0-15,0 0 0 0,0 0 0 0,0 0 0 16,0 0 0-16,0 0 8 0,-4-4-8 0,-1-4 0 15,5 1 0-15,0-1 0 0,5-4 0 0,-1 1-11 16,-4-1-7-16,4 1-2 0,1-1 0 0,-1 4 0 16,0-7-4-1,5 4-2-15,0 3 0 0,-5 0 0 0,5 0 18 0,-5 1 8 0,5-1-8 0,-1 4 8 16,1-4 0-16,0 5-8 0,-1-1 8 0,1 0 0 16,4 0 0-16,-9 4-8 0,-4 0 8 0,0 0 0 0,13 4 0 15,-13-4 0-15,0 0 0 0,0 0 0 0,0 0 0 0,0 0 0 16,5 4 0-16,-5-4 8 0,0 0-8 0,4 11 8 15,0 1-8-15,-4-4 8 0,0-8 5 0,-4 11 2 16,0 1 0-16,4-1 0 0,-5 1-15 0,-3 3 11 16,3-3-11-16,1 3 10 0,-5 1-10 0,1-1 0 15,-1-3 0-15,0-5 8 0,1 1-8 0,-1 0 0 16,5-1 0-16,-5 1 8 0,5 0-8 0,-1 0 0 16,5-8 0-16,0 0 8 0,0 0 5 0,0 0 1 15,0 0 0-15,0 0 0 0,-8-8-22 0,8-4-5 16,0 5-1-16,0-5 0 0,0-3-7 0,4 3-2 15,0 0 0-15,1 5 0 0,-1-5 3 0,0 1 0 0,5-1 0 16,-5 4 0-16,5-3 7 0,-5 7 1 0,-4 4 1 0,0 0 0 16,9-4 11-16,0 0-8 0,-1 0 8 0,-8 4-8 15,0 0 8-15,13 4 0 0,0-4 0 0,-4 4 8 16,-9-4-8-16,9 4 0 0,4 4 0 0,-5-5 0 16,-8-3 9-16,0 0-9 0,5 8 12 0,-5-8-12 15,0 0 11-15,0 0-11 0,4 12 10 0,-4-5-10 16,0-7 15-16,0 12-3 0,-4-4-1 0,-5-1 0 15,9 5-11-15,0-12 0 0,-9 4 0 0,1 0 0 16,-1 7 8-16,0-7 0 0,-4 0 0 0,5-4 0 16,-1 4-8-16,-4 0 0 0,4-4 0 0,1 0 0 15,3-4 0-15,5 4 0 0,-8-4 8 0,3-4-8 16,-3 1 0-16,3 3 0 0,1-4 0 0,0 0 0 16,4-3 0-16,-5 3-16 0,5 0 3 0,0 8 0 0,5-7-3 15,-5 7-1-15,0 0 0 0,8-8 0 0,1 0 17 0,-9 8 0 16,9-4 0-16,-9 4 9 0,13 0-9 0,-5 0 0 15,-8 0 0-15,9 0 0 0,4 4 0 0,-4-4 0 16,-1 0 0-16,-8 0 0 0,0 0 0 0,9 4 0 16,0-4 0-16,-9 0 0 0,0 0 0 0,0 0 0 15,13 4 0-15,-13-4 0 0,0 0 0 0,0 0 0 16,0 0 0-16,4 11 0 0,5 1 0 0,-5-4 12 16,-4-8-12-16,0 11 12 0,0 5-12 0,0-5 0 15,-4 1 9-15,-1-1-9 0,5 5 11 0,-4-5-3 16,4-11 0-16,-9 8 0 0,1 0 6 0,3-1 1 15,5-7 0-15,-8 8 0 0,3-4 1 0,5-4 1 0,0 0 0 16,0 0 0-16,-8 4-17 0,8-4 8 0,0 0-8 16,-9 0 0-16,9 0 0 0,-4-4 0 0,4 4 0 0,0 0 0 15,-5-8 0-15,5-3-17 0,0 3 1 0,0-3 1 32,0 3-21-32,0 8-4 0,0-8 0 0,5 0-1 0,-5 1 17 0,0 7 4 0,0 0 1 0,4-8 0 15,-4 8 19-15,0 0 0 0,13-4-8 0,-9 4 8 16,-4 0 0-16,0 0 0 0,13 4-8 0,-13-4 8 15,9 0 0-15,-9 0 0 0,9 8 0 0,-1-4 0 16,-8-4 8-16,0 0-8 0,0 0 11 0,0 0-11 16,9 3 16-16,-9-3-4 0,0 0-1 0,0 0 0 15,0 0 9-15,0 0 3 0,0 0 0 0,0 0 0 16,0 0-8-16,0 0-2 0,-4 8 0 0,-1 0 0 0,-3 0 0 16,3-5 0-16,-3 1 0 0,-1 0 0 15,0 4-4-15,5-1-1 0,0 1 0 0,4-8 0 0,0 0-8 16,0 0 0-16,0 0 0 0,0 0 0 0,0 0 0 15,0 0 8-15,0 0-8 0,0 0 0 0,0 0 8 0,0 0-8 16,0 0 8-16,0 0-8 0,0 0 13 0,0 0-2 16,0 0-1-16,0 0 0 0,0 0-10 0,0 0 0 15,0-8 0-15,0 1 0 0,0-1 0 0,0 8-14 16,0 0 3-16,0 0 1 0,0 0 10 0,0 0 0 16,0 0 0-16,0 0 0 0,0 0 0 0,0 0 0 15,0 0 0-15,0 0-8 0,0 0 8 0,0 0 0 16,0 0 0-16,0 0-792 0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8:07.331"/>
    </inkml:context>
    <inkml:brush xml:id="br0">
      <inkml:brushProperty name="width" value="0.1" units="cm"/>
      <inkml:brushProperty name="height" value="0.1" units="cm"/>
      <inkml:brushProperty name="color" value="#FFF200"/>
      <inkml:brushProperty name="fitToCurve" value="1"/>
    </inkml:brush>
  </inkml:definitions>
  <inkml:trace contextRef="#ctx0" brushRef="#br0">4 0 1216 0,'0'0'54'0,"0"12"11"0,0-12-52 0,0 11-13 15,0-11 0-15,0 12 0 0,-4-5 61 0,4 5 10 16,4-1 1-16,-4-11 1 0,0 0-55 0,5 8-18 16,-5-8 10-16,4 8-10 15,-4-8-88-15,4 8-22 0,5-1-5 0</inkml:trace>
</inkml:ink>
</file>

<file path=ppt/ink/ink4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52:10.225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 contextRef="#ctx0" brushRef="#br0">39 81 172 0,'0'0'8'0,"0"0"1"0,0 0-9 16,0 0 0-16,0 0 0 0,0 0 0 0,0 0 164 0,0 0 32 15,0 0 5-15,0 0 2 0,0 0-130 0,0 0-25 16,0 0-6-16,0 0-1 0,0 0-17 0,0 0-4 15,0 0-1-15,0 0 0 0,0 0-19 0,0 0 0 16,0 0-11-16,0 0 11 0,0 0 0 0,0 0 0 16,0 0 0-16,0 0 0 0,0 0 0 0,0 0 0 15,0 0 0-15,0 0 0 0,0 0 0 0,0 0 0 0,0 0 0 16,0 0 0-16,0 0 9 0,0 0 3 0,0 0 0 0,0 0 0 16,0 0-12-16,0 0 0 0,0 0 0 0,0 0 0 15,0 0 0-15,0 0 0 0,0 0 0 0,0 0 0 16,0 0 9-16,0 0-9 0,0 0 10 0,0 0-10 15,9-8 10-15,-9 8-10 0,0 0 10 0,0 0-10 16,0 0 0-16,0 0 8 0,0 0-8 0,0 0 0 16,4 11 15-16,0 1 0 0,1-4 0 0,-5-8 0 15,0 0 8-15,4 11 1 0,-4-3 1 0,0-8 0 16,0 0-25-16,0 0-11 0,0 0 1 0,0 0 0 16,0 0 22-16,0 0 5 0,0 0 1 0,0 0 0 15,0 0 2-15,0 0 0 0,0 0 0 0,4 12 0 16,-4-12-12-16,0 0-8 0,0 0 12 0,0 0-12 15,5 11 0-15,-5-11 0 0,0 0 0 0,0 0 0 16,0 0 8-16,0 8-8 0,0-8 0 0,0 11 0 0,0-11 10 16,0 8-10-16,0 4 8 0,0-12-8 0,0 0 12 0,0 0-2 15,0 7-1-15,0-7 0 0,0 0 9 0,-5 12 2 16,5-12 0-16,0 8 0 0,-4 3-20 0,4-11 0 16,0 0 0-16,-4 4 0 0,4-4 0 0,0 0 0 15,0 0 0-15,-5 8 0 0,5-8 0 0,0 0 0 16,-4 7 8-16,0 1-8 0,4-8 0 0,0 0 0 15,-5 4 0-15,1 0 0 0,-5 4 8 0,9-8-8 16,0 0 9-16,0 0-9 0,-8 0 0 0,8 0 0 16,0 0 0-16,0 0 0 0,-9 0 0 0,5-4 0 15,4 4 0-15,0 0 0 0,0 0 0 0,-5-8 0 16,5-4 0-16,-4 1 0 0,4-1 0 0,0 1 0 16,4 3 0-16,1-3 0 0,-5-1 0 0,4-3 0 0,0 3 0 15,1 0 0-15,-1-3-9 0,0 3 9 0,1 5 0 0,3-5-9 16,-3 1 9-16,3-1 0 0,-3 4 0 0,-5 8 0 15,4-7 0-15,-4 7-8 0,9-4 8 0,-9 4-8 16,4-4 8-16,-4 4 8 0,0 0-8 0,9-8 11 16,-9 8-11-16,8-4 0 0,-8 4 0 0,9-3 0 15,-5-1 0-15,-4 4 0 0,0 0 0 0,0 0 0 16,0 0 0-16,0 0 0 0,0 0 0 0,0 0 0 16,0 0-9-16,0 0 9 0,0 0 0 0,0 0 0 15,0 0 0-15,0 0-8 0,0 0 8 0,0 0 0 16,0 0 0-16,0 0 0 0,0 0 8 0,0 0-8 15,0 0 0-15,5 7-8 0,-5-7-1 0,0 0 0 16,0 0 9-16,0 0 12 0,0 0-2 0,4 12-1 16,-4-12-9-16,4 12-9 0,-4-12 9 0,0 15-13 0,0-4 13 15,0 5 8-15,-4-5 0 0,4-3-8 0,-4 0 8 16,4-8-8-16,-5 11 0 0,5-11 0 0,-4 8 0 0,4-8 0 16,0 0 0-16,0 0 0 0,0 0 0 0,0 0 0 15,0 0 0-15,0 0 0 0,0 0 0 0,0 0 0 16,-4 8 0-16,4-8 0 0,0 0 8 0,0 0-8 15,-9 0 0-15,9 0 0 0,0 0 0 0,0 0 0 16,0 0 0-16,0 0 0 0,-4-4 0 0,4 4 0 16,-5-8 0-16,1 4-9 0,4-3-11 0,0 7-1 15,0-12-1-15,0 1 0 0,4-5 9 0,1 1 1 16,-1 3 1-16,5 1 0 0,-5-1 11 0,0 4 0 16,5 1 0-16,0 3-8 0,-5-4 8 0,0 4 0 15,1 0 0-15,-5 4 0 0,8-7 0 0,-8 7 0 0,0 0 0 16,0 0-8-16,0 0 8 0,0 0 0 0,0 0 0 0,0 0 0 15,0 0 8-15,0 0-8 0,0 0 8 0,0 0-8 16,0 0 24-16,0 0 1 0,5 11 0 0,-5-11 0 16,0 0-25-16,0 8 0 0,0 4 0 0,0-1 0 15,0-11 0-15,0 12 0 0,0-1 0 0,0-11 0 16,0 0 10-16,0 12-10 0,-5-1 12 0,5 5-12 16,-4-9 8-16,0 5-8 0,-1-4 0 0,-3-1 0 15,3 5 0-15,1-8 0 0,0 4 0 0,4-8 0 16,-5 7 0-16,5-7 0 0,0 0 0 0,0 0 0 15,-8 4 0-15,8-4 0 0,0 0 0 0,0 0 0 16,0 0 0-16,0 0 0 0,0 0 0 0,0 0 0 16,-5-8 0-16,5 8 0 0,0-7 0 0,0-1 0 0,5-4-12 15,-1 5 3-15,-8-5 1 0,8 4 0 0,0 1 8 16,5-5 0-16,-9 1 8 0,4-1-8 0,-4 12 0 0,5-8 0 16,-1 1 0-16,0-1 8 0,-4 8-20 0,0 0-4 15,5-4-1-15,-5 4 0 0,0 0 25 0,0 0 4 16,0 0 2-16,0 0 0 0,0 0-14 0,0 0 0 15,0 0 0-15,0 0 0 0,0 0 0 0,0 0 0 16,0 0 0-16,0 0 0 0,0 0 0 0,0 0 0 16,0 0 8-16,8 8-8 0,-3 3 0 0,-5-11-13 15,0 0 2-15,0 12 1 0,-5-1 10 0,5-3 16 16,-4 4-4-16,4-12-1 0,-4 7 1 0,4-7 0 16,0 0 0-16,-5 4 0 0,-3 4-12 0,8-8 0 15,0 0 0-15,0 0 0 0,0 0-10 0,-5 8-1 0,5-8 0 16,0 0 0-16</inkml:trace>
</inkml:ink>
</file>

<file path=ppt/ink/ink4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53:09.23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17 65 115 0,'0'0'10'0,"0"0"-10"16,0 0 0-16,5-8 0 0,-5 1 122 0,0-1 22 16,0 8 5-16,0-4 1 0,0-11-88 0,0 11-18 15,0-8-3-15,0 12-1 0,-5-7 16 0,5 7 2 0,0 0 1 16,0 0 0-16,0 0 5 0,0-8 0 0,0 8 1 0,0 0 0 15,0 0-14-15,0 0-3 0,0 0-1 0,0 0 0 16,0 0-5-16,0 0-1 0,0 0 0 0,0 0 0 16,0 0-25-16,0 0-6 0,0 0-1 0,0 0 0 15,0 0 28-15,0 0 6 0,0 0 1 0,0 0 0 16,0 0 0-16,0 0 0 0,0 0 0 0,0 0 0 16,0 0-17-16,0 0-3 0,0 0-1 0,0 0 0 15,0 0-6-15,0 0-1 0,0 0 0 0,0 0 0 16,0 0-2-16,0 0-1 0,0 0 0 0,0 0 0 15,0 0 4-15,0 0 1 0,0 0 0 0,0 0 0 0,0 0 0 0,0 0 0 16,0 0 0-16,0 0 0 0,0 0-6 0,0 0 0 16,0 0-1-16,0 0 0 0,0 0-11 0,0 0 10 15,0 0-10-15,0 0 10 0,0 0-10 0,0 0 12 16,0 0-12-16,0 0 12 0,0 0 4 0,0 0 0 16,0 0 1-16,0 0 0 0,0 0 6 0,0 0 1 15,0 0 0-15,0 0 0 0,0 0-13 0,0 11-3 16,0-11 0-16,-8 16 0 0,8-12-8 0,-5 11 0 15,1-11 0-15,4 8 0 0,0-1-9 0,0 1 9 16,0 3 0-16,0 0 0 0,0 1 0 0,0 3 0 16,4 0 0-16,1-7 0 0,3 7 0 0,-8 1 0 15,5 7 0-15,3-1 9 0,-3 5-9 0,-1 0 0 16,0 8 0-16,1 3 0 0,-1-3 0 0,5-5 0 16,-5 5 0-16,0-1 0 0,1-3 0 0,-5-4 0 15,4 0 9-15,-4-4-9 0,4 3 0 0,5-10 9 0,-9-5-9 16,0 4 0-16,0-3 12 0,0-5-12 0,0-3 12 15,0-8-12-15,0 0 13 0,0 0-4 0,0 0-1 0,0 0 0 16,0 0 7-16,0 0 1 0,0 0 0 0,0 0 0 16,0-12-4-16,0 1 0 0,-9-4 0 0,9-1 0 15,-4 1-12-15,4-5 9 0,0 1-9 0,0 0 8 16,4 0-8-16,-4-1 0 0,0 1 0 0,9 0 0 16,-9 0 0-16,4 3 0 0,1-3 0 0,4 3 0 15,-5 5-11-15,0-1 11 0,5 1-8 0,0 3 8 16,-9 8 0-16,0-4-8 0,8 0 8 0,5 1 0 15,-4 3-12-15,4 3 2 0,-4 5 1 0,4 0 0 16,0 3 9-16,4 1-10 0,-8 7 10 0,4 0-10 0,8 1 10 16,-8-1 9-16,0 4-1 0,0 4-8 0,0-4 8 0,-4 4-8 15,4-4 0-15,0 0 0 0,-4 4 9 0,-1-4-9 16,1 1 0-16,0-1 9 0,-5 0-9 0,5 0 8 16,-1-4-8-16,5 1 8 0,-13-1-8 0,9-4 0 15,-5-3 9-15,-4-12-9 16,0 0-69-16,0 0-19 0,18 11-3 0,-10-11-641 15,5-11-128-15</inkml:trace>
  <inkml:trace contextRef="#ctx0" brushRef="#br0" timeOffset="304">616 597 921 0,'0'0'82'0,"0"0"-66"16,0 0-16-16,0 11 0 0,0-11 200 0,0 16 36 0,-5 3 7 15,10 0 1-15,-5 1-121 0,0 3-25 0,0 4-5 0,0-8-1 16,4 8-41-16,-4 0-9 0,4 4-2 0,1-8 0 15,-1 0-23-15,5 4-5 0,-1-4 0 0,5-4-1 16,-8-7-3-16,8-4 0 0,-5-1 0 0,5 1 0 16,-4-4 0-16,0-4 0 0,4-4 0 0,0 0 0 15,4-7 1-15,-4-1 0 0,-4-3 0 0,4-5 0 16,0-3 10-16,4 0 1 0,-8 0 1 0,-1 4 0 16,-3-8-21-16,-1 4 0 0,0 0 0 0,-4-4 0 15,-4 3 9-15,0 5 1 0,-5 0 0 0,0 0 0 16,-4 3 38-16,-4 5 7 0,4-5 1 0,-9 9 1 15,9 3-33-15,-8 0-8 0,3 0 0 0,5 4-1 16,-8 8-15-16,8-1 0 0,-5 1 0 0,5 4 0 0,-4-1-9 0,8 1-5 16,-4 3-1-16,5-3 0 15,3 3-143-15,5-7-29 0</inkml:trace>
  <inkml:trace contextRef="#ctx0" brushRef="#br0" timeOffset="678">1040 593 1324 0,'-8'12'59'0,"8"-5"12"0,0 5-57 0,4 3-14 15,-4 4 0-15,0 5 0 0,4-1 159 0,-4 4 29 16,9 0 5-16,-9 0 2 0,0 3-90 0,0-3-17 16,4 0-4-16,5 0-1 0,-5-3-52 0,9-1-11 15,-8 0-1-15,-1-4-1 0,5-7-18 0,-1-1 0 16,1-3-11-16,-9-8 11 0,13 4 9 0,-4-8 9 0,-9 4 2 15,17-8 0-15,-12-3-11 0,8-5-1 16,-5-7-8-16,10 0 12 0,-14-4-12 0,5-4 0 0,-1 8 0 0,1-8 0 16,-5 0 0-16,1 8 0 0,-1 0 0 0,0 0-10 15,5 0 10-15,-5 7-8 0,-4 5 8 0,0 11-8 16,0 0 8-16,0 0 0 0,0 0 0 0,0 0 0 16,13 19 13-16,-8-7 2 0,-1 7 0 0,0 4 0 15,5 0 17-15,0 0 4 0,-9 4 1 0,8-4 0 16,1 1-4-16,-5-5-1 0,5 4 0 0,0-4 0 15,-5-3-11-15,5-5-2 0,-5 1-1 0,5-1 0 16,-9-11-7-16,0 0-2 0,8 0 0 0,1 0 0 16,-5 0-9-16,5-11 10 0,0-1-10 0,-1-3 10 15,1 3-114-15,0-7-24 0,-5 0-4 0</inkml:trace>
</inkml:ink>
</file>

<file path=ppt/ink/ink4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53:12.74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239 663 806 0,'-4'-12'72'0,"-1"5"-58"15,1-1-14-15,4 0 0 0,-9 5 223 0,1-5 41 16,-1 4 9-16,0 0 2 0,-8 0-155 0,8 0-30 0,-4 4-6 16,5 4-2-16,-1 0-34 0,-4 4-6 0,4-4-2 15,-4 7 0-15,5 1-29 0,-5 7-11 0,0 4 0 0,0-4 9 16,4 5-9-16,0 6 0 0,-4 1 0 0,5 0 0 16,3 0 0-16,1-4 0 0,0 4 0 0,4-4 0 15,0-4 0-15,4-4 0 0,-4 0 0 0,9-7 0 16,-5-1 0-16,9-3 12 0,0-8-2 0,4 0 0 15,1 0 3-15,-1-4 1 0,0-7 0 0,1-5 0 16,-1 1-2-16,5-8 0 0,-1 0 0 0,1-4 0 16,4-4-12-16,-4 0 0 0,-5-8 8 0,5 1-8 15,-5-1 0-15,0-3 0 0,-8-4 0 0,0 0 0 16,-5-8 0-16,0 0 0 0,-4 4 0 0,0-8 0 16,0 8-11-16,-4 3 11 0,0 5-10 0,4 7 10 0,-9 1 0 15,5 3 0-15,-1 8 0 0,1 3 0 0,0 5 0 0,-1 4 0 16,-3 7 0-16,3 0 0 0,5 4 32 15,0 0 2-15,-8 8 1 0,3 3 0 16,1 1-54-16,0 7-10 0,4 0-3 0,0 0 0 0,0 1 52 16,4 3 11-16,0 8 1 0,-4-1 1 0,0 9-10 0,0 0-3 15,0-1 0-15,5 8 0 0,-5 1 20 0,4-1 3 16,0 4 1-16,-4-8 0 0,0 4-31 0,5 1-5 16,-5-5-8-16,4-3 11 0,0 3-11 0,1-3 8 15,-1-1-8-15,0-3 8 0,1-4-8 0,-1-1 0 16,-4-6-10-16,4 3 10 15,5-1-149-15,-5-6-24 0,-4-9-5 0</inkml:trace>
  <inkml:trace contextRef="#ctx0" brushRef="#br0" timeOffset="393">529 921 230 0,'9'8'10'0,"-5"-4"2"0,-4-4-12 0,5 0 0 0,8 0 0 0,-5 4 0 16,5-8 299-16,-4 0 57 0,4-4 11 0,4 1 2 15,1-5-265-15,3 0-52 0,-3 5-12 0,3-9-1 16,5-3-10-16,-4 4-1 0,-5-1-1 0,1-3 0 16,3 0-27-16,1-1-17 0,-4-3 2 0,-5 4 1 15,4 0 22-15,-4 7 5 0,-4-11 1 0,-5 4 0 0,0 0-14 0,1-1 0 16,-10 1 0-16,1 7 0 0,-5 1 0 0,1-1-12 15,-1 5 3-15,-4 7 0 0,0 0 32 0,0 0 6 16,-5 7 2-16,1 5 0 0,0-1-15 0,-1 5-4 16,-3 3 0-16,3 4 0 0,1 0-12 0,0 0 0 15,4 4 0-15,0 0 0 0,4 4 0 0,0 0 0 16,1 4 8-16,3-1-8 0,-3-3 14 0,8 0 0 16,4 0 0-16,0 4 0 0,-4-16 1 0,9 4 0 15,0-4 0-15,4-3 0 0,0-1 11 0,0-3 2 16,8-5 1-16,5 5 0 0,-8-12-17 0,8 0-4 15,4-12-8-15,1 1 12 16,3-1-91-16,-3-3-18 0,3-4-4 0,-3-1-757 0</inkml:trace>
  <inkml:trace contextRef="#ctx0" brushRef="#br0" timeOffset="647">1271 636 1152 0,'0'0'51'0,"0"0"10"0,0 0-49 0,0 0-12 0,0 0 0 0,-5 0 0 15,-3 4 151-15,-1 4 27 0,0-1 6 0,-4 5 0 16,5-4-117-16,-1 3-24 0,0 8-5 0,1-7-1 16,-1 7-12-16,0 1-2 0,5 3-1 0,0 4 0 15,-5-4-1-15,5 4 0 0,-1 0 0 0,5 0 0 16,0 0 0-16,5-8 0 0,-1 0 0 0,0-3 0 16,5 3 11-16,4-4 1 0,0-3 1 0,4-4 0 0,1-5-18 0,-1-3-3 15,5 0-1-15,-1-7 0 0,5-1-1 16,0-4-1-16,-4 5 0 0,4-9 0 15,-9-3-31-15,5 0-7 0,-5-1 0 0,5 1-1 16,-5-4-169-16,1 4-34 0,-1-4-6 0</inkml:trace>
  <inkml:trace contextRef="#ctx0" brushRef="#br0" timeOffset="760">1622 644 2163 0,'0'0'48'0,"-5"11"9"0,1 9 3 0,0-5 0 0,-5 0-48 0,5 9-12 15,-5-1 0-15,5 0 0 0,-5 4 46 0,5 0 6 16,4-8 2-16,-5 4 0 0,-3 0-41 0,3 0-13 15,1-3 8-15,4-1-8 16,0-4-73-16,0 5-19 0,0-20-3 0</inkml:trace>
  <inkml:trace contextRef="#ctx0" brushRef="#br0" timeOffset="889">1539 451 2160 0,'0'0'48'0,"0"0"9"0,9 8 3 0,0 0 0 0,-5-1-48 0,5 5-12 0,-9-12 0 0,8 11-638 16,5 1-130-16</inkml:trace>
  <inkml:trace contextRef="#ctx0" brushRef="#br0" timeOffset="1539">2034 725 172 0,'0'0'16'0,"-9"-8"-16"16,5 4 0-16,-5 0 0 0,0 0 332 0,1 4 64 16,-5 0 13-16,0 0 3 0,0 4-285 0,0 4-57 15,0 0-11-15,0-1-3 0,-5 9 5 0,1 3 1 16,-1 4 0-16,1 4 0 0,0-4-22 0,4 8-4 16,-5 0 0-16,10 4-1 0,3-1-11 0,1-7-1 15,0 0-1-15,4 0 0 0,4 0-4 0,0-4-1 16,1-3 0-16,3-5 0 0,5-3-9 0,-4-5-8 15,4-3 12-15,0-4-12 0,0-8 12 0,5-3-12 16,3-5 12-16,-3-3-12 0,-1-4 13 0,5-8-4 16,4 4-1-16,-5-7 0 0,1-5-8 0,0 1-11 15,-1-5 3-15,5 1 0 16,-8-16-39-16,3 4-7 0,-8-4-2 0,0-3 0 16,5-5 19-16,-5 1 3 0,0-1 1 0,-5 4 0 0,1 1 33 0,4 7 0 0,-9 4 0 15,1 11 0-15,-1 1 36 0,-4 11 15 0,0 4 2 16,0 7 1-16,-9 1 5 0,5 11 1 0,0-8 0 0,4 12 0 15,-13 4-31-15,4 4-5 0,0 3-2 0,-4 5 0 16,5 3-22-16,-1 4 0 0,5 4 0 0,-5 4 0 16,0 4 0-16,1 3 0 0,-1 8-9 0,5-3 9 15,-1-5 0-15,1 9-11 0,0 7 11 0,-1-12-8 16,5 8 8-16,-4 0 0 0,4-7 0 0,4-1 0 16,-4 0 0-16,9-3 0 0,0-8 0 0,-1-1 0 15,-8-3 0-15,5-7 0 0,3-1 0 0,5-4 0 16,5-3 0-16,-1-8 0 0,0 0 0 0,5-4 0 0,0-4 0 15,-1-4 0-15,-3-3 0 0,3-5 0 0,1 5 0 0,-5-1 0 16,1-7-8-16,-1-1 8 0,-4 1-21 0,0 0 1 16,-4 0 0-16,-1-1 0 0,-3 1 20 15,-1 0 0-15,5 0-9 0,-9-1 9 0,0 5 0 0,-5 0 0 16,1 3 0-16,-5 0 0 0,1 9 0 0,-5 3 0 16,4 0 0-16,-4 3 0 0,0 1 10 0,0 8 2 15,-4-1 1-15,-1 9 0 0,5-1-1 0,5 4 0 16,-5 0 0-16,4 4 0 0,9-4 7 0,0 0 1 15,0 0 0-15,4 1 0 0,5-1 16 0,4-4 3 16,0 0 1-16,4-3 0 0,1-1-29 0,3-3-11 16,5-1 8-16,5-3-8 0,-5 0 0 0,4-1-11 15,0-7 1-15</inkml:trace>
</inkml:ink>
</file>

<file path=ppt/ink/ink4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53:11.87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13 35 1209 0,'0'0'108'0,"0"-8"-87"15,0-4-21-15,-5 5 0 0,5 7 135 0,-4-4 22 16,4 4 5-16,0 0 1 0,0 0-45 0,0 0-9 16,0 0-1-16,0 11-1 0,-4 9-67 0,4 3-14 15,4 8-2-15,0-1-1 0,-4 5-14 0,5-4-9 16,-1 0 12-16,0 0-12 0,5 3 13 0,0-3-4 15,-5 0-1-15,5-4 0 0,-1-4-8 0,1-4 12 16,0 1-12-16,-5-13 12 0,5 5 4 0,-1-4 0 16,-3-5 1-16,-5-3 0 0,13-3 27 0,-5-5 6 0,1-4 1 15,0 5 0-15,-1-13-11 0,1-3-3 0,0 4 0 16,-5-4 0-16,-4 0-37 0,4 0 0 0,1-1 0 0,-1 1-8 16,-4 0 8-16,0 4 0 0,0 0 10 15,0 3-10-15,0 5 0 0,-4 3 0 0,4 4 0 0,0 4-10 16,0 0 10-16,0 0-8 0,0 0 8 0,0 0-8 15,8 12-12-15,-3 3-1 0,-5 1-1 0,4-1 0 16,0 8 22-16,5-4 0 0,0 4 8 0,-1-7-8 16,-3-5 0-16,3 5 0 0,1-5 0 0,0-3 0 15,-1 0 9-15,5-4-9 0,0-4 10 0,0-4-10 16,0 0 23-16,0 0-2 0,-4-7 0 0,4-1 0 0,0-3-11 16,5-5-2-16,-5 1-8 0,4-4 12 0,5 4-12 15,-5-1 0-15,0-3 8 0,1 0-8 0,3 4 0 0,-8 3-8 16,-4 1 8-16,4 0-13 15,-4-1-127-15,-1 9-24 0,1-1-6 0,0 0-869 16</inkml:trace>
  <inkml:trace contextRef="#ctx0" brushRef="#br0" timeOffset="305">620 328 1209 0,'0'0'108'0,"0"0"-87"15,13 0-21-15,-5 3 0 0,-8-3 116 0,9 0 18 16,4-3 4-16,-4 3 1 0,-1-4-31 0,1 0-5 15,0-4-2-15,4 0 0 0,0 5-49 0,0-9-9 16,0 0-3-16,0-3 0 0,-5 0-21 0,10-5-5 0,-5 5-1 16,0-4 0-16,-5-1-5 0,1 5-8 0,-5 3 11 0,1-7-11 15,-1-4 11-15,-4 4-11 0,-4 3 10 0,-1 1-10 16,1 0 8-16,-5 3-8 0,-4 0 0 0,5 5 9 16,-1 3-9-16,-4-4 0 0,4 16 0 0,1-4 0 15,-5 3 0-15,0 5-11 0,0 3 11 0,4 9-8 16,0-5 8-16,-4 4-10 0,5 4 10 0,3-4-10 15,1 4 22-15,4-4 4 0,-4 0 0 0,4 0 1 16,8-3 7-16,-3 3 0 0,-1-8 1 0,5 4 0 16,4-3-11-16,4-5-2 0,-4 5-1 0,4-5 0 15,-4-3-11-15,9 0 8 0,4 3-8 0,-4-7-728 16,-1 0-152-16</inkml:trace>
</inkml:ink>
</file>

<file path=ppt/ink/ink4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53:10.90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201 543 1278 0,'0'0'56'0,"0"0"12"0,0 0-54 0,0 0-14 0,-4-4 0 0,4-4 0 15,0 8 102-15,-4-3 18 0,-1-5 3 0,-3 4 1 16,3 0-28-16,1 4-6 0,-5-8-1 0,1 8 0 16,-1-3-24-16,0 3-5 0,-4 3 0 0,5 5-1 15,-10 0-28-15,10 7-6 0,-5-3-1 0,0 7 0 16,0 0-16-16,0 4-8 0,4 4 8 0,5-3-8 15,-5 6 0-15,0-3 0 0,5 4 0 0,0 0 0 16,8-12 0-16,0 8-9 0,1 0 9 0,-1-8 0 16,5-7 0-16,-1 0 0 0,-3-1 0 0,3 5 0 15,5-16 0-15,0 3 0 0,0-6 0 0,0-5 0 16,0-4 9-16,5-7-1 0,-5-4 0 0,8-4 0 0,-8 0-8 16,5 0 8-16,-1-4-8 0,0-7 8 0,1-1-8 0,-1 4 0 15,-4-11 0-15,0 0 0 0,0 4 0 0,-4-1 0 16,-1-7-8-16,-8 4 8 0,9 0 0 0,-9-1 0 15,0 9 0-15,0-1 0 0,-4 5 0 0,4 3 0 16,-5 4 0-16,5 11 0 0,-8-11 0 0,-1 8 0 16,5 8 0-16,-1-1 0 0,1 1 17 0,0 7-1 15,4 4-1-15,0 0 0 0,-9 4-3 0,5 7 0 16,-5 1 0-16,5 7 0 0,4 4-12 0,-5 8 0 16,1-4 0-16,4 8 0 0,0 3 0 0,-4 1 8 15,4-1 0-15,0 4 1 0,0 1 2 0,0-1 0 16,0-3 0-16,0 3 0 0,0 1-11 0,0-5 12 15,0 1-12-15,4-5 12 0,-4-3-12 0,4 0 0 16,-4-4 0-16,5 4 0 16,-1-12-91-16,0 0-17 0,1 1-3 0,3-9-1 15,-3 1-98-15,-5-12-20 0</inkml:trace>
  <inkml:trace contextRef="#ctx0" brushRef="#br0" timeOffset="256">505 605 1393 0,'0'0'61'0,"0"0"14"0,4 11-60 0,5-3-15 0,-5 3 0 0,5 1 0 15,-5 0 90-15,0-1 15 0,5 1 3 0,-5 3 1 16,5-7-34-16,-5 3-7 0,5-3-2 0,0 0 0 0,4-4-38 16,-5-1-8-16,-3 5-2 0,8-4 0 15,-5-4 23-15,-8 0 5 0,0 0 1 0,13-12 0 0,0 5-31 0,0-9-7 16,-4 5-1-16,0-5 0 0,-1-3 4 0,-3 4 1 16,-5-5 0-16,0 5 0 0,0-4 11 0,0-1 1 15,-5 5 1-15,-3-4 0 0,3 7 10 0,-8-3 1 16,0 7 1-16,0-3 0 0,0 3 5 0,-4 0 1 15,4 8 0-15,-4 8 0 0,-5-8-27 0,5 8-5 16,-1 3 0-16,1 1-1 0,4-1-11 0,0 9-16 16,-4-5 4-16,8 4-800 15,5 8-160-15</inkml:trace>
</inkml:ink>
</file>

<file path=ppt/ink/ink4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53:15.17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0 1324 0,'0'0'118'0,"0"0"-94"0,0-8-24 0,0 8 0 0,0 0 100 15,0 0 15-15,0 0 3 0,0 0 1 0,0 11-30 0,0 5-5 16,0 7-2-16,0 4 0 16,4 8-52-16,1 3-10 0,-1 1-3 0,-4 11 0 0,4 4 18 0,5 4 3 15,-5 3 1-15,-4-3 0 0,0 0-21 0,0 3-4 16,0-3-1-16,5-4 0 0,-5-4-1 0,0-7-1 16,4-5 0-16,0-3 0 0,-4-12-3 0,0-4 0 15,5-7 0-15,3-1 0 0,-8-11-8 0,0 0 0 16,0 0 0-16,5-7 8 0,-1-9 20 0,0-3 3 15,-4-8 1-15,5 0 0 0,-5-4-20 0,0-3-4 16,0-1-8-16,0-4 12 0,4 5-12 0,-4-1 0 16,0 4 8-16,5 4-8 0,-1-4 0 0,0 8-12 15,5 4 3-15,-5 7 0 0,5 5 9 0,-9 7-12 16,9 4 12-16,4 3-12 0,0 5 4 0,0 7 0 16,0 8 0-16,0-4 0 0,0 4 8 0,0 0 0 15,-5 4 10-15,1 0-10 0,0 0 11 0,-5-4-11 0,0-4 12 16,5 4-12-16,0-4 11 0,-5 0-11 0,0-4 10 15,5 0-10-15,-5-3 12 0,1-1-4 0,-1-3-8 16,0-1 12 0,-4-11-44-16,0 0-10 0,0 0-2 0,9 4 0 15,-9-4-116-15,13-4-23 0,0 1-5 0,0-9 0 16,0 0-56-16,4-3-10 0,9-27-2 0,0 11-1 0</inkml:trace>
  <inkml:trace contextRef="#ctx0" brushRef="#br0" timeOffset="584">520 662 1220 0,'0'0'54'0,"0"0"11"0,5-7-52 0,-5 7-13 0,0 0 0 0,0 0 0 16,0 0 150-16,0 0 27 0,4 19 6 0,-4 0 1 0,-4 0-64 15,4 1-13-15,4-1-3 0,0 4 0 0,-4-4-69 16,9 4-15-16,-9-7-2 0,9-1-1 0,-5 5-9 0,5-13-8 16,-9-7 12-16,13 8-12 0,0-8 24 0,0 0-3 15,-5 0 0-15,5-8 0 0,0-7-1 0,0 3 0 16,0-7 0-16,-4 0 0 0,4 0-9 0,-4-5-3 16,-1-3 0-16,1 4 0 0,-9 0-8 0,4 0 0 15,-4-8 0-15,-4 8 0 0,-5-4 0 0,1 4 0 16,-1-4 8-16,0 4-8 0,-4 8 15 0,0-1-3 15,0 5 0-15,0 3 0 0,5 4 24 0,-5 4 4 16,-5 8 0-16,5 3 1 0,0 5-26 0,0-1-6 16,0 4-1-16,0 4 0 0,9 4-8 0,-5-3-12 15,1 3 2-15,8-1 1 0,0-2 9 0,0-1 0 16,4 0 0-16,0-8 0 16,5-3-42-16,4-4-10 0,0-5-1 0,4-3-1 15,-4 0-67-15,5-3-14 0,-1-9-2 0,0 0-1 16,5-3-94-16,0 3-20 0,-1-7-3 0,1 4-1 15,4-1 77-15,-9-3 15 0,1 4 4 0,3-1 0 0,-3 9 160 0,3 3 28 0,-3-8 8 16,-1 8 2-16,-8 4 144 0,-1 0 29 0,-8 0 5 16,5 8 2-16,-5 4-37 0,4 3-7 0,0 0-2 0,1 5 0 15,-5-1-73-15,0-4-15 0,4 1-4 0,0 3 0 16,-4-7-28-16,5-1-7 0,3 1-1 0,1-1 0 16,-5 1-35-16,-4-12-9 0,0 0 0 0,0 0 0 15,13 4 12-15,-13-4 0 0,9-4 0 0,8 0 0 16,-4-8-12-16,5 5 8 0,-5-5-8 0,4 1 8 15,-4-1-25-15,4-7-6 0,-4-1-1 0,0 5 0 16,1 0-18-16,-1-1-4 16,-5 5-1-16,5 3 0 0,-4 4 29 0,0 0 6 0,-9 4 0 0,0 0 1 0,8 8 11 15,-3 4 8-15,-1-1-8 0,0 4 11 0,1 1 33 16,-1 3 6-16,5 0 2 0,-5 1 0 0,5-5-28 0,-5-3-4 16,0-1-2-16,1 1 0 0,-5-12-3 0,8 4-1 15,1 3 0-15,0-3 0 0,4-8 29 0,0-3 5 16,0-1 2-16,0-4 0 0,0 5-35 0,4-9-7 15,0-3-8-15,5 4 11 16,-5-5-123-16,1 5-24 0,8-8-4 0</inkml:trace>
  <inkml:trace contextRef="#ctx0" brushRef="#br0" timeOffset="923">2029 96 1890 0,'0'0'41'0,"0"0"9"0,0 0 2 0,4 12 1 0,0-1-42 0,1 4-11 0,-5 9 0 0,0 3 0 16,0 0 74-16,4 3 13 0,0 9 2 0,1-1 1 0,-5 1-12 0,4 7-2 15,0 0-1-15,1 1 0 0,-5 3-54 0,4 4-10 16,-4-4-3-16,4 4 0 0,1-4-8 0,-1-4-9 16,-4 0 9-16,0-7-13 15,4-4-204-15,-4-5-41 0,-8 20-8 16,3-23-2-16</inkml:trace>
  <inkml:trace contextRef="#ctx0" brushRef="#br0" timeOffset="1298">1873 608 1994 0,'0'-19'88'0,"0"11"19"0,4-7-86 0,0 3-21 16,5 1 0-16,0-1 0 0,-1 1 80 0,5 3 12 16,0 4 3-16,5-3 0 0,-1-1-25 0,0 4-5 15,5 4-1-15,4-4 0 0,4 0-39 0,-4 4-8 16,0 0-1-16,5 0-1 0,-5 4-15 0,0 0 0 15,4 0-12-15,-4-4 12 0,-4 8 0 0,4-1 0 0,-9-3 0 0,1 4 0 32,-1-1-57-32,-4 5-8 0,-4 0-2 0,-1-1 0 15,1 8-3-15,-5-7-1 0,-4 3 0 0,5 5 0 0,-5-1 46 0,4 0 9 0,-4 0 1 0,0 5 1 16,4-5 14-16,5 0 13 0,-5 0-2 0,1 1-1 16,3-5-2-16,-3-3-8 0,8-5 12 0,0 1-4 15,0 0 6-15,0 3 1 0,4-11 0 0,-4 0 0 16,4 0 2-16,1-7 1 0,-1-1 0 0,0 0 0 15,1-3-5-15,-1-1-1 0,0-3 0 0,1-1 0 16,3 1 0-16,-8-1-1 0,0 1 0 0,-4 3 0 16,0-3 11-16,-1 0 2 0,-8 3 1 0,-4 0 0 15,4 1 23-15,-4-1 5 0,-9 1 1 0,0 3 0 0,-5-3-6 16,1 7-2-16,-5 4 0 0,1 0 0 0,-5 4-22 16,-5-4-5-16,5 7-1 0,5-3 0 0,-1 4-18 0,0 3 0 15,5-3 0-15,0 4-837 16,4-5-169-16</inkml:trace>
</inkml:ink>
</file>

<file path=ppt/ink/ink4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53:20.43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213 208 633 0,'0'0'56'0,"0"0"-44"15,0 0-12-15,0 0 0 0,0 0 225 0,0 0 43 16,-4-4 9-16,4 4 2 0,0 0-117 0,0 0-23 16,0 0-5-16,0 8-1 0,4 4-66 0,0 7-14 15,-8 4-2-15,4 8-1 0,0 3-23 0,-4 5-5 16,-1 0-1-16,5-1 0 0,-4 8 8 0,4 1 2 15,-4-1 0-15,-1 4 0 0,1-4-15 0,0-4-2 16,4 9-1-16,-5-13 0 0,-3 1-13 0,3-1 0 16,10-3 0-16,-1 0 0 15,-13-12-56-15,9 0-10 0,0-12-2 0,0 1-1 16,0-12-156-16,0 0-31 0,-21-12-7 0,8 1-1 0</inkml:trace>
  <inkml:trace contextRef="#ctx0" brushRef="#br0" timeOffset="136">18 755 921 0,'-4'-27'40'0,"-1"16"10"0,1-5-40 0,0 5-10 15,4-1 0-15,0 1 0 0,0 3 284 0,4 0 56 0,0 1 10 0,5 3 2 16,4-4-229-16,4 8-47 0,5 0-8 0,0 0-3 16,-5-8-38-16,5 4-8 0,4 1-2 0,4-1 0 15,9 4-7-15,0-8-2 0,-8 0 0 0,3 1 0 16,1-1-32-16,0-4-6 16,-9 1-2-16,4-5-694 0,-4 5-139 0</inkml:trace>
  <inkml:trace contextRef="#ctx0" brushRef="#br0" timeOffset="621">733 0 1382 0,'0'0'123'0,"0"0"-99"16,0 12-24-16,-4-1 0 0,-13-3 152 0,8 11 26 15,5 4 5-15,-5 8 1 0,-4-4-112 0,4 8-21 16,1 3-5-16,3 1-1 0,-3 3-3 0,-5 8-1 16,4-3 0-16,0 3 0 0,-4 0-23 0,5-4-5 15,-1 4-1-15,5-4 0 0,-5-7-12 0,5-1 9 16,-1-7-9-16,1 0 8 0,8-8-8 0,-4-4 8 15,0-3-8-15,0-5 8 0,9-3-17 0,-9-8-4 16,0 0-1-16,0 0 0 16,13-4-13-16,-4-7-2 0,4-1-1 0,-5-3 0 15,1-1 2-15,4-3 1 0,9 4 0 0,-5-1 0 0,0 1 11 0,-4 3 1 16,-4 5 1-16,8-1 0 0,1 4 14 0,-1 0-12 16,-17 4 12-16,0 0-12 0,4 8 12 0,5 0 0 15,-5 7 0-15,9-4 10 0,-4 5 8 0,0-1 2 16,-1-7 0-16,-3 7 0 0,-10-3-2 0,10 0 0 15,8-1 0-15,4-3 0 0,-4 3-18 0,0-3 0 0,4 0 8 16,5-4-8-16,0-1 0 0,-5-3-9 0,0 4 1 0,1-4 0 16,3-7 8-16,-3-1 0 0,-5 0 0 0,0 1 0 15,4-13 0-15,-4 5-12 0,4-1 2 0,-8-3 0 16,-9 4-9-16,4-5-1 0,1 5-1 0,-1 0 0 16,-13-5 21-16,5 5 0 0,-5 0 0 0,5 3 0 15,-5-3 13-15,1 11 4 0,3-12 1 0,5 16 0 16,0 0 22-16,-8 4 4 0,-5 8 0 0,4-8 1 15,5 11-23-15,-1-7-5 0,-3 7-1 0,3 4 0 16,5 1-5-16,0 3-2 0,5-4 0 0,-1 4 0 0,0-4 15 16,9 1 2-16,-4-1 1 0,4-4 0 0,0 1-7 15,4-9-2-15,14 5 0 0,-10-4-782 16,1-8-156-16</inkml:trace>
</inkml:ink>
</file>

<file path=ppt/ink/ink4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53:17.07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316 35 691 0,'0'0'61'0,"0"0"-49"15,0 0-12-15,0 0 0 0,0 0 225 0,0 0 43 0,-4 8 8 0,-5 15 1 16,5-4-157-16,-1 8-31 0,-3 8-6 15,8 7-2-15,-5 4-45 0,5 8-10 16,-4-4-2-16,4 8 0 0,0-4 2 0,0 8 0 0,-4-5 0 16,4 1 0-16,0 0-9 0,-5 4-1 0,5-8-1 0,0-4 0 15,-4-4-15-15,4-4 11 0,-4-7-11 16,4-4 10 0,0 0-134-16,-5-12-26 0,1-4-6 0</inkml:trace>
  <inkml:trace contextRef="#ctx0" brushRef="#br0" timeOffset="343">0 694 1944 0,'4'-31'86'0,"0"23"18"16,-4-3-84-16,9-1-20 0,0-3 0 0,-1-1 0 0,1 1 82 15,0-4 12-15,8 7 2 0,0-3 1 0,1-1-57 0,3 5-11 16,1-5-2-16,0 5-1 0,4-1-10 0,-9 1-1 16,9 3-1-16,-9 0 0 0,1 4-14 0,3-3 9 15,-3 3-9-15,-1-4 8 0,-4 4-8 0,4 0 0 16,-4 0 0-16,5 1 0 0,-10 3 0 0,10-12 8 15,-5 8-8-15,0 4 0 0,-5 0 0 0,5 4 0 16,0 8 0-16,-4-5 0 0,0 13 0 0,-1 3 0 16,-3 0 12-16,-1 0-4 0,0 4-24 0,1 0-4 15,-5 4-2-15,0-1 0 0,4 5 22 0,-4-8 0 16,0 0 0-16,0 0 0 0,9-8 0 0,-5 4 0 16,0-3 0-16,1-1 0 0,-1-4 0 0,0-7 0 15,1 4 0-15,-1-8 0 0,9-4 27 0,-4 0 0 16,-1-8 0-16,5 0 0 0,0-3 1 0,0-1 0 15,5-7 0-15,-1 3 0 0,1-7-14 0,3 0-2 16,1 0-1-16,0-4 0 0,-1 4-11 0,5 0 0 16,-4-4 0-16,0 8 0 15,-5-8-112-15,5 11-24 0,-9-11-4 0,4 16-894 0</inkml:trace>
  <inkml:trace contextRef="#ctx0" brushRef="#br0" timeOffset="801">1122 809 864 0,'5'-11'76'0,"-1"-5"-60"0,5 1-16 0,-5-1 0 0,5-3 161 0,-1 0 30 16,-3 0 5-16,-1-8 2 0,0 4-101 0,-4-4-20 16,0 4-4-16,0-4-1 0,-4 0-24 0,4 3-6 15,-9-3-1-15,5 4 0 0,0 4 4 0,-5 0 1 16,0 3 0-16,1 13 0 0,-1-9-6 0,0 8-2 15,1 8 0-15,-1 8 0 0,-4-5-17 0,0 9-3 16,4 3-1-16,-4 8 0 0,0 0-17 0,5 4-9 16,-5 3 1-16,4 1 0 0,0 4 8 0,1-1 0 15,3-7-9-15,1 4 9 0,0-8 0 0,-1 0 0 16,5-4 0-16,0 4 0 0,5-8 0 0,-1-4 0 16,5-3 0-16,-5-1 0 0,0-7 8 0,-4-4-8 15,13 4 8-15,0-8-8 0,-4-3 0 0,4-1 0 16,0-4 8-16,-4 1-8 0,-1-5-14 0,5-3-5 15,-4 4-1-15,0-1 0 16,4 5-4-16,-5-12-2 0,-3 7 0 0,3 1 0 0,-3 3 18 0,-1 1 8 16,0 3-8-16,-4 8 8 0,0 0 0 0,0 0 0 15,0 0 0-15,0 0 0 0,5 8 17 0,-1-1 6 0,5 5 1 16,-9 3 0-16,4 1-24 0,0-1 0 0,1 1 0 0,-1-1 0 16,-4-3 0-16,4-1 14 0,-4-3-2 0,5 3 0 15,-5-11-12-15,0 0 0 0,0 0 0 0,4 8-10 16,-4-8-33-1,0 0-6-15,0 0-2 0,13-8-589 0,0 1-119 0</inkml:trace>
  <inkml:trace contextRef="#ctx0" brushRef="#br0" timeOffset="1089">1417 594 1692 0,'0'0'75'0,"0"0"15"0,0 0-72 0,0 0-18 0,4 7 0 0,1 1 0 0,-1 3 84 0,-4 1 14 16,0 0 2-16,0-1 1 0,0 8-32 0,0-7-6 15,0 3-2-15,-4 1 0 0,4-1-45 0,0 1-8 16,0-5-8-16,-5 5 9 0,5-5-9 0,0 1 8 15,-4-8-8-15,4-4 8 0,0 0-8 0,0 0 0 16,0 0 0-16,0 0 8 0,9-4-8 0,4-4-11 16,-5 0 3-16,1-3 0 15,0-1-16-15,4 1-2 0,0-1-1 0,0 1 0 0,0-5 15 0,4 5 4 16,-8-1 0-16,8 0 0 0,-4 1 8 0,0 3-10 16,-4 8 10-16,4-8-10 0,-5 5 10 0,-8 3 0 15,0 0 0-15,13 11 8 0,-4-11 10 0,-5 12 2 16,1-5 1-16,-5 5 0 0,0 0-2 0,4-1-1 15,-4 1 0-15,-4 3 0 0,4-3-10 0,0-5-8 16,-5 5 12-16,1 3-12 0,0 1 0 0,-1-12-9 16,5 3-1-16,0 1 0 15,0 4-162-15,0-12-33 0,0 0-7 0</inkml:trace>
  <inkml:trace contextRef="#ctx0" brushRef="#br0" timeOffset="1356">1894 524 1267 0,'0'0'56'0,"0"-4"12"0,-4 0-55 0,4 4-13 0,0 0 0 0,-9-3 0 16,0 3 134-16,1 3 24 0,-5 5 5 0,4 0 1 16,0 0-80-16,-4 3-16 0,5 1-4 0,-1-1 0 15,5 1-44-15,-1 3-10 0,-3-3-2 0,8 7 0 16,0-7-8-16,4 3 0 0,0 0 0 0,5-3 8 16,-5 0 4-16,5-1 1 0,4 1 0 0,-4-1 0 15,4 1 7-15,0-1 2 0,4 1 0 0,-4-4 0 0,-4 3-8 0,-1 1-2 16,1-8 0-16,4 3 0 0,-9 5 8 0,-4 3 0 15,0 1 1-15,-4-9 0 0,4 5 15 0,-9-4 2 16,1 3 1-16,-1 1 0 0,0-5-19 0,1 1-4 16,-5 0-1-16,4 0 0 15,0-1-37-15,-4-7-7 0,5 0-2 0,-1 0-709 16,9 0-143-16</inkml:trace>
  <inkml:trace contextRef="#ctx0" brushRef="#br0" timeOffset="1613">2470 54 345 0,'-4'-19'31'0,"4"11"-31"0,0-3 0 0,0-1 0 16,0 8 392-16,0 4 72 0,0 0 14 0,0 0 3 16,-9 0-349-16,1 0-71 0,-5 4-13 0,4 8-4 15,5 3-2-15,-5 8-1 0,5 8 0 0,-1-4 0 16,1 8-13-16,0 15-2 0,-1 7-1 0,-3 1 0 15,3 0-5-15,1 8 0 0,0-1-1 0,-5 4 0 16,0-3-11-16,5 3-8 0,-5 1 9 0,5-1-9 16,-5 0 0-16,1 1 0 0,-1-13-8 0,0 5 8 15,1-19-76-15,3-5-9 16,-3 4-2-16,3-22 0 0,-3-1-20 0,-1-11-4 0,0-4-1 0</inkml:trace>
  <inkml:trace contextRef="#ctx0" brushRef="#br0" timeOffset="2038">2015 682 979 0,'0'0'87'0,"5"-8"-70"0,3-3-17 0,5 3 0 0,5-7 251 0,-1 3 46 16,5 4 10-16,-1 1 1 0,5 3-189 0,0 0-39 15,0 0-7-15,-4 0-1 0,8 1-40 0,-4-1-7 16,5 0-1-16,-5 4-1 0,0 0-14 0,0-4-9 16,-5-4 12-16,5 4-12 0,-4 1 12 0,4-5-4 15,-4 4 0-15,-5 0-8 0,-4 4 0 0,0 0 0 16,0-8 0-16,0 5 0 15,0 3-20-15,-4 0-5 0,-1 0-1 0,-3 11 0 16,-1-11-22-16,0 12-5 0,-4-1-1 0,0 5 0 0,5 3 33 0,-10 4 6 16,5 0 2-16,-4-4 0 0,8 5 13 0,-4-5 0 15,0 4 0-15,0 0 10 0,5-4-10 0,-1 1 0 16,0-1 0-16,1-4 0 0,-1 1 0 0,5-9 0 0,-1 5 0 16,-3-4 0-16,-5-8 0 0,13 0 0 0,0-4 0 15,4 0 0-15,1-4 0 0,-5 1-9 0,0-5 9 0,0 0-10 16,0-3 10-16,-5 3 0 0,1-3 8 0,-5 0-8 15,5-1 20-15,0 1-1 0,-9-1 0 0,0 1 0 16,0-4 11-16,0 3 2 0,-5 1 1 0,-3-1 0 16,-5-3 9-16,0 4 2 0,0 7 0 0,-5-3 0 15,-3-1-36-15,3 4-8 0,-4 4 0 0,5 4 0 16,-5 4 8-16,1 0 0 0,3 4 0 0,-3 3 0 16,3 1-8-16,1-1-11 0,4 5 3 0,0 3 0 15,4-11-11-15,1 3-1 0,3 9-1 0,-3-16 0 16,8-4-216-16,4 11-43 0,9 5-9 0,4-13-2 15</inkml:trace>
  <inkml:trace contextRef="#ctx0" brushRef="#br0" timeOffset="2642">2865 640 576 0,'0'0'51'0,"0"0"-41"16,4 15-10-16,-4-7 0 0,9 3 245 0,-9 9 47 15,0-13 10-15,4 9 2 0,-4-1-187 0,0 1-37 16,0 3-7-16,0 0-1 0,0-3-26 0,0-1-5 15,0-3-1-15,0-1 0 0,5 1-25 0,-1-1-6 16,-4-11-1-16,0 0 0 0,0 0 10 0,0 0 2 16,0 0 0-16,0 0 0 0,9-4 8 0,4-3 3 15,0-5 0-15,0 1 0 0,4-1-19 0,-4-7-4 16,4-1-8-16,-4 1 12 0,5-4-12 0,-1 0 0 16,0 4 0-16,1-12 0 0,-5 12 0 0,8-1-12 0,-3 1 3 15,-5 4 0-15,0 3 9 0,0 4-10 0,4 5 10 0,-8-1-10 16,-1 4 18-16,-8 0 3 0,0 0 1 0,9 7 0 15,-5 5 12-15,1 3 2 0,-5 1 1 0,-5-1 0 16,5 1 5-16,0 3 0 0,-4-4 1 0,0 1 0 16,-1-1-23-16,5 1-10 0,0-1 8 0,-4-7-8 15,4-8 8-15,0 0-8 0,0 11 8 0,0-11-8 16,0 0 9-16,0 0-9 0,13 0 10 0,0-4-10 16,-4-3 0-16,4-5 0 0,0 1 0 0,0-1 0 15,-5 0-12-15,5 5 0 0,0-5 1 0,0 4 0 16,-8-3-1-16,-1 7 0 0,-4 4 0 0,4-4 0 0,5 4 12 15,-9 0 0-15,0 0 0 0,0 0 8 0,9 0-8 16,-9 0 0-16,-5 8 0 0,5 3 8 0,5 1 0 0,-5 0 0 16,0-1 0-16,0-11 0 0,4 8-8 0,-4-8 0 15,0 0 0-15,0 11 0 0,0-11 9 0,0 0-9 16,9 8 12-16,-9-8-12 0,0 0 8 0,8 0-8 16,5 0 0-16,0-4 0 0,0-3 0 0,0-1 0 15,0 0 8-15,0-3-8 0,0 7 0 0,0-12 0 16,0 12-11-16,5-11 11 15,-5 3-39-15,4 1-1 0,-4 3 0 0,0 0 0 0,0 1 24 0,0 3 4 16,-13 4 0-16,9 0 1 0,-9 0 11 0,13 4 0 16,-9 7 0-16,5-3 0 0,-9 4 34 0,4 3 2 15,0 0 1-15,-4 5 0 0,0-9-9 0,0 5-3 16,5-1 0-16,-5 0 0 0,0-3 11 0,0 0 3 16,0-1 0-16,0 1 0 0,0-12-25 0,0 0-5 15,0 0-1-15,0 0-818 0,0 0-164 0</inkml:trace>
</inkml:ink>
</file>

<file path=ppt/ink/ink4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53:23.64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212 0 230 0,'0'0'20'0,"0"0"-20"0,0 0 0 0,-9 0 0 15,1 0 316-15,-1 0 58 0,-4 3 12 0,0 5 2 16,-4 0-226-16,-1 3-46 0,5 5-8 0,0 3-3 16,0 8-49-16,0-4-11 0,0 8-1 0,0 4-1 15,5-1-9-15,-5 5-2 0,4-1 0 0,5 1 0 16,-5 7-11-16,5-7-2 0,4-8-1 0,0 7 0 15,4 1-18-15,0-5 10 0,5 1-10 0,0 0 8 16,4-1-8-16,4-7-9 0,0-4 9 0,5 4-13 16</inkml:trace>
  <inkml:trace contextRef="#ctx0" brushRef="#br0" timeOffset="666">654 500 1152 0,'0'0'102'0,"0"0"-82"0,0 0-20 0,-4 8 0 0,0 4 151 15,4-12 25-15,0 0 6 0,0 0 1 0,0 0-128 0,13 4-26 16,0-4-5-16,0 0 0 0,4-4 16 0,5-8 4 15,4-3 1-15,4-1 0 0,0 1-33 0,1 0-12 16,-5-9 9-16,8 5-9 0,-3-8 12 0,-1 4-4 16,-4 4 0-16,-4-8 0 0,-1 4-8 0,1 0 0 15,-9-1 0-15,0 1 0 0,-4 0 0 0,-5 0-9 16,0 0 9-16,-8 8-13 0,0-12 13 0,-1 7-11 16,-8 9 11-16,5-8-10 0,-5 7 10 0,-5 8 14 15,-3 4-3-15,-1 4-1 0,5 8 27 0,-5 7 6 16,5 0 1-16,-5 8 0 0,0 8-9 0,1 3-2 15,-1 5 0-15,0-5 0 0,5 5 23 0,4-5 5 16,0 4 1-16,4-7 0 0,5 0-20 0,4-4-4 16,0-4-1-16,9 0 0 0,-1-4-13 0,1 0-2 15,8-4-1-15,1-4 0 0,-1 5-21 0,5-9 0 16,4-7 0-16,4 0-824 0,0-8-171 0</inkml:trace>
  <inkml:trace contextRef="#ctx0" brushRef="#br0" timeOffset="783">1309 547 1843 0,'0'0'164'0,"0"0"-132"0,4 7-32 0,1 5 0 16,3 0 96-16,-3-1 13 0,-5 1 3 0,0-12 0 15,8 7-89-15,1-3-23 0,0 4 0 0,-9-8-660 16,8 4-139-16</inkml:trace>
  <inkml:trace contextRef="#ctx0" brushRef="#br0" timeOffset="1181">1634 624 1591 0,'0'0'35'0,"17"-4"7"0,1 0 2 0,3 0 0 0,1-3-35 0,4-5-9 16,-9 0 0-16,9-3 0 0,-4 0 60 0,4 3 9 15,-4-7 3-15,-1-4 0 0,5-1-47 0,-8 9-9 16,-1 7-1-16,0-3-1 0,-8-20-14 0,0 4-8 16,-5 0 8-16,0 0-13 15,-8-4-25-15,0 8-5 0,-5-8-1 0,-4 0 0 16,0 5 8-16,-4-5 0 0,4 8 1 0,-5 3 0 0,-3 1 23 0,3 4 4 15,-3 11 8-15,3 4-13 0,-3 0 36 0,3 7 7 16,1 5 2-16,-5 0 0 0,5 7 4 0,0 4 2 0,8 4 0 16,0 4 0-16,5 0 0 0,4 7 0 0,0-3 0 0,9 3 0 15,-5 1 6-15,9-1 0 16,0 5 1-16,0-1 0 0,4-3-6 0,1-5-2 0,-5 5 0 16,4 3 0-16,-4-3-29 0,0-1-8 0,-4-3 0 15,-5-4 0-15,0 4 12 0,-4 3-3 0,-4-7 0 0,0 0 0 16,-9 0-9-16,-5-4 0 0,-3-8 0 0,-1 0 0 31,0-7-24-31,1-1-4 0,-10-3-1 0,5-4 0 0,9-4 16 0,0-4 3 0,4-4 1 0,0-7 0 16,0-1 9-16,4 1 14 0,5-8-3 0,4 0-1 15,0-8 2-15,8 0 1 0,10-4 0 0,3 5 0 16,1 3-4-16,8 3-1 0,1-3 0 0,3 1-672 16,-3-1-136-16</inkml:trace>
  <inkml:trace contextRef="#ctx0" brushRef="#br0" timeOffset="1291">2414 662 1324 0,'0'0'118'0,"0"0"-94"15,0 0-24-15,0 0 0 0,0 0 263 0,0 0 48 16,0 0 9-16,0 0-1232 0</inkml:trace>
</inkml:ink>
</file>

<file path=ppt/ink/ink4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53:21.93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142 605 576 0,'0'0'51'0,"0"0"-41"0,4-8-10 0,-4 8 0 15,-4-11 226-15,0 3 43 0,-1 0 9 0,5 8 2 16,-4-7-120-16,4 7-24 0,0 0-5 0,0 0-1 16,-9 0-54-16,-4 0-10 0,0 4-2 0,0 3-1 15,0 5-33-15,0 3-6 0,0 1-2 0,5 3 0 16,-5 4-22-16,8 4 9 0,-3-4-9 0,3 4 0 16,5 0 8-16,-4-4-8 0,8-7 0 0,-4-1 0 15,5-3 12-15,-1-5-12 0,5 1 12 0,-1 0-12 16,1-8 24-16,4 0-3 0,0 0 0 0,4-4 0 15,-4-8-3-15,5-7-1 0,-10 0 0 0,10-4 0 16,3-8-17-16,1 0 0 0,4 4 0 0,0-8 0 16,0 1-38-16,0-1-5 0,-4-4-1 15,-1-3 0-15,1 0 24 0,-4 3 4 0,-5-7 0 0,0 0 1 0,-5-4 15 16,-3 3-11-16,3 1 11 0,-3 8-10 0,-5 7 10 0,0-4 11 16,0 8-3-16,0 8 0 0,-5 0 24 0,1 11 5 15,-5 0 1-15,1 8 0 0,-5 8-10 0,0 0-1 16,0 11-1-16,0 4 0 0,4 4-26 0,-4 4 0 15,-5 3 0-15,5 9 0 0,-4 3 0 0,4 0 12 16,0 4-12-16,-4 8 12 0,4-4-12 0,4 4 0 16,-4 0 9-16,4-8-9 0,1 4 0 0,3-8-20 15,5 0 4-15,5-3 1 16,-1-9-153-16,5 1-32 0,4-8-5 0,0-8-713 0</inkml:trace>
  <inkml:trace contextRef="#ctx0" brushRef="#br0" timeOffset="505">732 532 345 0,'0'-4'31'0,"0"0"-31"0,4-7 0 0,-4 11 0 16,0 0 295-16,0 0 53 0,0 0 10 0,-13 11 2 15,4-3-188-15,-8 3-37 0,0 9-8 0,4-9-2 16,-5 9-53-16,5-1-10 0,-4 0-2 0,4 4-1 16,0 8-19-16,4-12-3 0,-4 4-1 0,5 1 0 15,-1-1-24-15,5-8-12 0,-1 4 10 0,5-11-10 16,-4 4 8-16,4-12-8 0,0 0 0 0,0 0 0 15,0 0 12-15,13 0-4 0,0-8-8 0,0 4 12 16,4-4-45-16,-4-3-10 0,0-1-1 0,5 8-1 16,-5-3 25-16,0 3 6 0,-5 4 1 0,1 4 0 0,4-4 13 15,-13 0 0-15,9 3 0 0,-1 5 10 16,1 0 1-16,0 7 0 0,-1-11 0 0,1 12 0 0,-9-16-3 16,9 3-8-16,-9-3 12 0,8 8-4 0,1-4 0 0,4 0 0 15,0-4 0-15,0-4 0 0,0 0-8 0,0 0 0 16,4-3 0-16,-4-13 0 15,0 9-27-15,5-9-7 0,-5-3-2 0,4 0 0 16,0 0-22-16,-4 0-5 0,5-8-1 0,-1 0 0 16,-4 1-43-16,0-1-9 0,0-8-1 0,0 1-1 15,-4-5 61-15,-1 1 12 0,-3-1 2 0,3-3 1 0,-3 12 42 0,-1-13 0 16,-4 9 0-16,4 3 11 0,1 12 69 0,-5-4 15 16,0 15 2-16,0-3 1 0,0 4 29 0,0 3 5 15,0 8 2-15,0 0 0 0,0 0-54 0,0 0-12 0,0 15-1 16,0 4-1-16,0 1-36 0,0 11-7 15,4-1-2-15,-4 13 0 0,0-5 5 0,0 9 1 0,0-1 0 0,4 4 0 16,-8-8-15-16,8 8-4 0,-4 0 0 0,0-7 0 16,0-1-8-16,5 4 0 0,-5-3 0 15,0-5 0-15,-5 1 0 0,5-4-14 0,-4-8 3 0,0 0 1 32,4-4-248-32,-5-8-50 0</inkml:trace>
  <inkml:trace contextRef="#ctx0" brushRef="#br0" timeOffset="643">879 478 1976 0,'9'-4'44'15,"4"-7"8"-15,0 3 3 0,4 0 0 0,5 4-44 0,-1-3-11 0,1 3 0 0,4-4 0 0,0 4 25 16,4 4 3-16,-4 0 1 0,9 0 0 0,-5 0-29 0,5 0 0 16,-5 4 0-16,1 4 0 0</inkml:trace>
  <inkml:trace contextRef="#ctx0" brushRef="#br0" timeOffset="1124">1633 524 1267 0,'-4'-8'112'0,"0"-3"-89"0,-5-5-23 0,5 5 0 15,-5-1 134-15,5 1 22 0,-5-5 5 0,0 9 1 16,5-1-55-16,-5 4-11 0,5 4-3 0,-5 0 0 16,1 4-49-16,-5 4-9 0,0 3-3 0,0 9 0 15,0-1-15-15,4 0-3 0,5 4-1 0,-1 0 0 16,-3 0-5-16,3-3-8 0,1-1 11 0,4 4-11 0,4-4 0 16,1 1 0-16,-10-5 0 0,10-7 0 0,-1 3 0 0,0-3 13 15,-4-8-4-15,0 0-1 0,9 0-8 0,0 0 0 16,4 4 9-16,-5-4-9 0,-8 0 21 0,9-4 0 15,4 4 0-15,-4 0 0 0,-9 0-21 0,8 4 8 16,5 0-8-16,-4 3 0 0,4-3 21 0,0 4 0 16,0 4 0-16,0-5 0 0,-9 1 19 0,5 3 3 15,4-3 1-15,0 0 0 0,-4 0-36 0,4-1-8 16,-5-7 0-16,5 0-1206 0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8:07.547"/>
    </inkml:context>
    <inkml:brush xml:id="br0">
      <inkml:brushProperty name="width" value="0.1" units="cm"/>
      <inkml:brushProperty name="height" value="0.1" units="cm"/>
      <inkml:brushProperty name="color" value="#FFF200"/>
      <inkml:brushProperty name="fitToCurve" value="1"/>
    </inkml:brush>
  </inkml:definitions>
  <inkml:trace contextRef="#ctx0" brushRef="#br0">0 0 172 0,'0'0'16'0,"0"0"-16"0,0 8 0 0,4 3 0 16,-4-11 135-16,0 12 24 0,5 3 5 0,-5-3 0 16,0 0-107-16,-5-1-21 0,5 1-5 0,0-1-1 15,0-3 12-15,0 4 2 0,0-12 1 0,0 11 0 16,0-11 18-16,-4 12 3 0,4-1 1 0,0-11 0 15,0 0-31-15,0 8-7 0,0 0-1 0,4 3 0 16,-4-11-20-16,0 8-8 0,0-8 0 0,5 11 0 16,-1-3 0-16,0 4 0 0,-4-5 0 0,0 5 0 15,0-4-23-15,0-8-4 0,0 0-1 0,0 0-556 16</inkml:trace>
</inkml:ink>
</file>

<file path=ppt/ink/ink4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53:26.47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83 404 1036 0,'-5'-11'92'0,"5"11"-73"0,5-4-19 0,-5 4 0 0,0-8 144 0,0 8 26 15,0 0 5-15,0 0 1 0,0 0-41 0,-5 19-8 16,-3 4-2-16,-1 8 0 0,-4 4-61 0,4 0-13 15,1 3-3-15,-5 1 0 0,8-1-20 0,-3-3-5 16,3 0-1-16,5-5 0 0,0-3 6 0,0 0 0 16,5-4 1-16,-5-3 0 0,8-13-16 0,-3 5-3 15,-1-4-1-15,-4-8 0 0,9 4 14 0,4-4 2 16,0-4 1-16,0-8 0 0,-5 1 11 0,5-1 3 16,-4-7 0-16,4-8 0 0,0 4-32 0,0 0-8 15,0-1 0-15,0 1 0 0,0 0 0 0,0-8 0 16,-4 4 0-16,-1 4 0 0,5 0 0 0,-4-4-12 0,0 8 4 15,-5 3 0-15,5 9 8 0,-9 7 0 0,0 0 0 16,0 0 0 0,13 7-28-16,-9 9-4 0,0 3-1 0,5 8 0 0,-5 0 33 0,1 8 0 0,-1 7 0 0,-4 1 0 15,4-5 0-15,-4 12 0 0,0 0 0 0,0 0 0 16,-4 4 0-16,0-11 0 0,-1-1 0 0,1 0 0 16,-5-3-8-16,5 0 8 0,-5-1 0 0,1-3 0 15,-5-4 0-15,0-8 0 0,4 0 0 0,0-8 0 16,1 1 0-16,-1-5 0 0,-4-3 0 0,4-4 0 15,9-4 27-15,-4 0 2 0,-9-4 1 0,4 0 0 16,9 4-22-16,-8-8-8 0,3 1 0 0,-3-1 0 0,8-4 12 16,0 1-3-16,8-8-1 0,5 3 0 0,0-7 7 15,5 0 1-15,3 0 0 0,5 0 0 0,0-4-7 0,5 0-1 16,-1-4 0-16,0 0 0 0,5 4-8 0,-5 0 0 16,5-4 0-16,0 4 0 15,-5-7-48-15,5 7-12 0,-5 0-3 0,5 7-738 16,-9 5-148-16</inkml:trace>
  <inkml:trace contextRef="#ctx0" brushRef="#br0" timeOffset="133">780 739 1854 0,'18'-3'82'0,"-18"3"17"0,0 0-79 0,4 0-20 16,9 0 0-16,0 0 0 0,4 0 42 0,-4-4 5 0,0 4 1 0,5-4 0 15,-1 4-18-15,-4 0-3 0,0-4-1 0,-4 4-642 16,0 0-129-16</inkml:trace>
  <inkml:trace contextRef="#ctx0" brushRef="#br0" timeOffset="258">841 886 2127 0,'0'0'47'0,"9"0"9"0,-9 0 3 0,8 4 1 0,1-4-48 0,4 0-12 0,0-4 0 0,0 0 0 16,4 4 82-16,1-8 14 0,4 4 4 0,-1 1 0 15,1-5-71-15,4-4-13 0,4 1-4 0,-4 3 0 16,5-11-120-16,-5 7-25 15</inkml:trace>
  <inkml:trace contextRef="#ctx0" brushRef="#br0" timeOffset="506">1461 393 1785 0,'0'-8'159'0,"0"8"-127"15,0 0-32-15,0 0 0 0,0 0 88 0,0 0 12 16,0 0 3-16,13 15 0 0,-4 5-36 0,4-5-7 16,-5 8-2-16,1 8 0 0,0 4 5 0,4-5 1 15,0 5 0-15,0 7 0 0,-5-3-18 0,5 0-3 16,-4-1-1-16,0 1 0 0,-1 3-30 0,1-11-12 16,-5 7 8-16,5-7-8 0,0 0 0 0,-1-4 0 15,1-4 0-15,-5 0 0 0,5-4 0 0,-5-7-14 16,-4 0 2-16,0-12-800 0,0 0-159 0</inkml:trace>
  <inkml:trace contextRef="#ctx0" brushRef="#br0" timeOffset="700">1803 389 2368 0,'0'0'52'0,"-4"11"12"0,0 9 1 0,-5 7 1 0,0 0-53 0,-4 3-13 0,0 9 0 0,0-8 0 15,0 3 55-15,-4 5 8 0,0-1 1 0,-1 1 1 16,-3-1-26-16,-1 9-6 0,0-16-1 0,-4 7 0 0,0 1-32 0,5-1 0 16,-1-3 0-16,5 0 0 15,-1-5-137-15,1-3-35 0,-9 16-6 0,13-20-2 0</inkml:trace>
  <inkml:trace contextRef="#ctx0" brushRef="#br0" timeOffset="1072">2029 173 2160 0,'0'0'48'0,"0"0"9"0,0 0 3 0,0 0 0 0,0 0-48 0,9 0-12 0,-9 0 0 0,13 4 0 16,-5 0 48-16,5 3 8 0,-4 1 2 0,4 4 0 16,-9-1-15-16,5-3-3 0,0 3-1 0,-1 9 0 15,-3-1-11-15,-1-4-1 0,0 1-1 0,1-1 0 16,-10 1-1-16,5-5 0 0,-4 1 0 0,0 7 0 16,-1-7-7-16,-3 3-2 0,3-3 0 0,5-1 0 15,-4 1-5-15,4-5-2 0,0 5 0 0,4-4 0 16,1 3-1-16,-1-3 0 0,-4-8 0 0,9 4 0 15,4 3 2-15,0-7 0 0,4 4 0 0,-4-4 0 16,4 0 14-16,-4-4 4 0,5 1 0 0,-1-1 0 16,0 0-28-16,1 0 0 0,-1 0 0 0,0 0 0 15,-8 1-123-15,4-5-29 0,9 0-7 0,-22 8-1 16</inkml:trace>
  <inkml:trace contextRef="#ctx0" brushRef="#br0" timeOffset="1442">2722 0 1321 0,'13'11'28'0,"0"-7"7"0,0 8 1 0,0 7 2 0,-4-4-30 0,4 8-8 0,0 0 0 0,4 8 0 15,-4 0 92-15,5 8 16 0,-5-5 4 0,4 9 1 16,-8-5 5-16,4 5 1 0,-9-1 0 0,5 4 0 15,-1-3-59-15,-3 3-11 0,-10-11-2 0,1 7-1 16,-9-4-2-16,0 9-1 0,-9-13 0 0,-4 13 0 16,0-1-33-16,-4-4-10 0,-5 1 0 0,-8 3-730 15,0-4-151-15</inkml:trace>
  <inkml:trace contextRef="#ctx0" brushRef="#br0" timeOffset="1733">3208 1048 1612 0,'0'0'72'0</inkml:trace>
</inkml:ink>
</file>

<file path=ppt/ink/ink4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53:49.31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35 5 810 0,'0'0'36'0,"0"0"7"0,0 0-35 0,0 0-8 15,0 0 0-15,0 0 0 0,0 0 132 0,0 0 24 16,0 0 4-16,-4-4 2 0,4 4-26 0,0 0-4 16,0 0-2-16,0 0 0 0,-9-4-8 0,9 4-2 15,0 0 0-15,0 0 0 0,-4 4-32 0,4-4-6 16,0 0-2-16,0 0 0 0,-9 8-31 0,9 0-6 16,-9-1-2-16,9 9 0 0,0-5-20 0,0 9-4 15,0-1-1-15,0 4 0 0,9 0-8 0,-9 4-8 16,0 4 9-16,0 4-9 0,0-5 14 0,4 5-3 15,-4 4-1-15,0 3 0 0,0 0-10 0,-4 1 12 16,4-5-12-16,0 8 12 0,0-7-12 0,4 0 8 16,-4-5-8-16,5 5 8 0,-1-5-8 0,-4 1 0 0,0-4 0 15,4 0-11-15,-4-4-3 0,5-4-1 0,-5-8 0 16,0-3 0 0,4-1-182-16,-4-11-37 0,0 0-7 0</inkml:trace>
  <inkml:trace contextRef="#ctx0" brushRef="#br0" timeOffset="316">308 263 1897 0,'0'0'84'0,"0"0"17"0,0 0-81 16,0 0-20-16,0 0 0 0,0 0 0 0,0 0 94 0,0 0 14 16,0 0 4-16,4 16 0 0,-4-1-24 0,-4-3-5 15,0 3-1-15,-5 0 0 0,0 1-22 0,-4 3-5 16,-4 0-1-16,4 1 0 0,0-1-43 0,0 4-11 15,-4-4 0-15,4-3 0 0,4 3 0 0,-4-4 0 16,4 1-12-16,-8-5 12 0,8 1-20 0,5-4 4 16,-13-1 1-16,8 1 0 0,9-8 15 0,0 0 0 15,-4 4 0-15,4-4 0 16,0 0-25-16,0 0-6 0,0 0-1 0,4 11 0 0,0-3 50 0,9 0 10 16,5 0 1-16,-5-1 1 0,0 5-30 0,0-4 8 15,4-1-8-15,0 1 0 0,5 0 13 0,-5-1 0 16,9 1 0-16,-13 0 0 0,9-4-13 0,-5 3 0 15,5 1 0-15,-9-4 0 16,4 4-87-16,1-5-20 0,-5 1-4 0</inkml:trace>
  <inkml:trace contextRef="#ctx0" brushRef="#br0" timeOffset="705">598 675 1612 0,'0'0'72'0,"0"0"14"16,0 0-69-16,0 0-17 0,0 0 0 0,0 0 0 15,0 0 128-15,0 0 21 0,0 0 5 0,0 0 1 0,13 0-95 0,-13 0-18 16,0 0-4-16,13 0-1 0,5-7-16 0,-1-1-3 16,-4 4-1-16,9-7 0 0,-5-1-6 0,0 1-2 15,9-1 0-15,-13-7 0 0,-8 3-9 0,3-3 0 16,5 4 0-16,5-1 0 0,-10-3 0 0,-8 4 0 15,9-1 0-15,-5 1 0 0,-4 3 0 0,0 4 0 16,-8-3 0-16,3 3 0 0,5 8-9 0,0 0 9 16,-13 0 0-16,0 4 0 0,0 4 0 0,0-1 0 15,-4 5 0-15,4 3 0 0,-4-3 0 0,4 7 8 16,4 4 0-16,-4 0 1 0,4-3 8 0,5 3 2 16,4 0 0-16,-9 4 0 0,1-4 1 0,8 0 0 15,0-7 0-15,4 3 0 0,0-4 8 0,5 5 1 16,4-5 1-16,0 0 0 0,4-3-6 0,1-1-2 15,-1-3 0-15,5-4 0 0,-5-8-22 0,5 0-8 16,-5 0 0-16,5-3 0 16,4-5-222-16,0 1-44 0</inkml:trace>
  <inkml:trace contextRef="#ctx0" brushRef="#br0" timeOffset="930">989 525 115 0,'0'0'10'0,"0"0"-10"0,0 0 0 0,0 8 0 16,0 3 376-16,0 1 72 0,0 3 16 0,0 1 2 15,8-1-278-15,-8 1-56 0,0 3-12 0,5-4-1 16,-5 5-56-16,4-5-11 0,0 4-3 0,5-3 0 16,0-5-14-16,4 1-3 0,-13 3-1 0,8-7 0 0,1-4 4 15,-5 4 1-15,5-5 0 0,0-3 0 0,-1 0-2 16,1-7 0-16,8 3 0 0,-12-8 0 0,8-3-10 0,0-1-3 16,-9-3 0-16,9 0 0 0,0-4-13 0,0 4-8 15,0-8 8-15,4 3-8 0,-8 1-12 0,4 0-8 16,0 4 0-16,-4 4-1 15,-5-1-169-15,0 5-34 0</inkml:trace>
  <inkml:trace contextRef="#ctx0" brushRef="#br0" timeOffset="1389">1431 544 2170 0,'0'0'48'0,"0"0"9"0,0 0 3 0,8 12 1 0,-8 0-49 0,0 3-12 15,5-7 0-15,-1 7 0 0,0 1 77 0,1-5 13 0,3 5 2 0,-3-5 1 16,-1 4-61-16,-4-3-13 0,0 0-3 0,4-1 0 16,5 1-16-16,-5-5 0 0,1 1 8 0,-1 0-8 15,-4-8 0-15,0 0 8 0,0 0-8 0,0 0 0 16,-9-8 0-16,9 8 0 0,5-11-10 0,3-1 10 16,-8-3-18-16,9-1 4 0,-5 1 1 0,1-4 0 0,3-5 13 0,1 5 0 15,0-4 0-15,-1 4 0 0,1-1 0 0,4 1 0 16,-4 8-11-16,-1-1 11 0,1 1 0 15,4 7 9-15,-13 4 1 0,9 4 0 0,4-1 8 0,-5 5 2 16,5 4 0-16,-8-1 0 0,-1 8 19 0,5 1 4 16,-5-1 1-16,0 4 0 0,1 0-16 0,-1 0-4 15,0 0 0-15,1 1 0 0,-5-1-24 0,8 0 0 16,-8 0 0-16,5 0 0 16,-1-4-125-16,0 1-21 0,-4-1-4 0</inkml:trace>
  <inkml:trace contextRef="#ctx0" brushRef="#br0" timeOffset="1745">1855 745 403 0,'0'0'36'0,"0"0"-36"0,5 8 0 0,-1-5 0 16,-4-3 316-16,9 8 57 0,-1 0 11 0,1-4 3 15,-9-4-219-15,9 0-43 0,-1-4-9 0,5 4-1 16,-13 0-26-16,9-8-5 0,4 0 0 0,-4-3-1 15,4 3-56-15,-5-3-11 0,1-1-3 0,4-3 0 16,-4 3-13-16,0 0 8 0,-1-3-8 0,1 0 0 16,-5 3 0-16,1 1 0 0,-5-5 0 0,0 5 0 15,-5-1 0-15,1-3 8 0,0 3-8 0,-1 0 0 0,5 5 8 16,-8 3-8-16,3 4 11 0,-4 0-11 0,5 0 0 16,-5 11 0-16,5 1-10 0,-5 3 10 0,1-3 0 0,-1 7 0 15,5 1 0-15,4 3 0 0,0 0 0 0,0-4 0 16,0 0 0-16,4 1 0 0,5-5 18 0,-5-3 2 15,5-1 0-15,-1 1 0 0,5-5 5 0,1 1 2 16,3-4 0-16,0 0 0 0,1-8-13 0,-1-4-2 16,0 1-1-16,1-5 0 0,-1 0-11 0,5 1 0 15,-1-5-12-15,-3-3 12 16,-5-4-137-16,4 0-20 0,5 0-4 0,-5-4-904 0</inkml:trace>
  <inkml:trace contextRef="#ctx0" brushRef="#br0" timeOffset="1948">2367 32 1728 0,'0'0'76'0,"0"0"16"0,0-8-73 0,-4 4-19 16,4 4 0-16,0 0 0 0,-5-7 115 0,5 7 19 0,0 0 4 0,0 0 1 15,0 0-42-15,0 0-8 0,-4 11-1 0,4 5-1 16,0 3-31-16,0 0-5 0,0 8-2 0,0 4 0 16,0 8-13-16,4-1-4 0,-4 1 0 0,0 7 0 15,5-4 0-15,-1 4-1 0,-4 1 0 0,4-1 0 16,1-4-18-16,-1 1-3 0,-4 3-1 0,4-4 0 15,1-3-9-15,-1-1-12 0,0 5 2 0,5-5-867 16,-9-3-174-16</inkml:trace>
</inkml:ink>
</file>

<file path=ppt/ink/ink4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53:52.12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4 172 0,'0'0'8'0,"0"0"1"0,0 0-9 0,0 11 0 0,4 1 0 0,0 0 0 15,1-1 382-15,-5 1 74 0,0-12 16 0,13 11 2 16,0-3-291-16,-5 0-59 0,5 3-11 0,0-7-2 16,0 0-44-16,5-4-9 0,-5 0-2 0,8 0 0 15,1 0-33-15,8-4-7 0,-4-4-2 0,-4 1 0 16,0 3-14-16,4-4 0 0,-5 4 0 0,1-3-10 15,-5-5-182-15,-4 4-36 0</inkml:trace>
  <inkml:trace contextRef="#ctx0" brushRef="#br0" timeOffset="187">86 0 1825 0,'0'0'80'0,"-4"8"18"0,-5 3-78 0,5 5-20 16,8-1 0-16,1 4 0 0,-10 1 124 0,1 7 20 15,4-4 5-15,4 4 1 0,1 4-42 0,-5 3-8 16,-5 5-1-16,10-5-1 0,3 5-76 0,-3 3-22 16,-10-3 9-16,10 3-9 0,3 1 8 0,1-5-8 15,-9 1 10-15,4-5-10 16,1-3-104-16,3 0-26 0,-3-4-6 0,-1 0-595 16,0-12-119-16</inkml:trace>
  <inkml:trace contextRef="#ctx0" brushRef="#br0" timeOffset="351">52 574 403 0,'0'0'17'0,"0"0"5"0,0 0-22 0,0 0 0 0,-5-8 0 0,5 8 0 16,0 0 448-16,0 0 84 0,0 0 18 0,0 0 3 15,5-7-374-15,8-1-75 0,8 4-16 0,5 4-2 16,0-4-56-16,0 0-11 0,9 1-3 0,0-1 0 16,-1 0-16-16,1-4 0 0,-5 0 0 0,5 1 0 15,-5 3-72-15,1-4-19 0,-10 4-3 0,-3-3-1038 16</inkml:trace>
  <inkml:trace contextRef="#ctx0" brushRef="#br0" timeOffset="709">472 424 1267 0,'0'0'112'0,"0"0"-89"16,0 0-23-16,0 0 0 0,0 0 176 0,0 0 30 15,4 15 6-15,-4 1 2 0,5-1-70 0,-5 1-13 16,8-1-3-16,-8 4-1 0,0-3-53 0,0 3-10 15,9 0-3-15,-5 0 0 0,1-3-49 0,-1-1-12 16,0 1 0-16,5-1 0 0,-5 0 0 0,5-7 0 16,-5 0 9-16,5 0-9 0,0-5 8 0,-9-3-8 15,0 0 8-15,8 4-8 0,5-4 8 0,0 0-8 16,0-4 0-16,0-3 8 0,-4-9-8 0,0 5 0 16,4-5 0-16,-5 1 0 15,5-4-38-15,-4-1 0 0,4 5 0 0,-4-8 0 0,-5 4 15 0,1-5 3 0,8 9 1 16,-5 0 0-16,-8 3 19 0,0 1 0 0,5 3 0 0,-5 8 0 15,0 0 18-15,8 4-2 0,1 3-1 0,0 1 0 16,-5 4 22-16,5-1 5 0,-5 5 1 0,5-1 0 16,-1 0-23-16,-3 5-5 0,-1-1-1 0,0-4 0 15,5 1-5-15,4-1-1 0,-4-3 0 0,4 3 0 16,-5-7-8-16,1 0-11 0,0-1 3 0,-9-7 0 16,0 0-98-16,0 0-19 15,13 4-4-15,-5-4-987 0</inkml:trace>
  <inkml:trace contextRef="#ctx0" brushRef="#br0" timeOffset="1039">953 455 1616 0,'0'0'72'0,"5"11"14"0,3-3-69 0,1 0-17 16,-5-1 0-16,5 5 0 0,0-1 148 0,-5 1 27 15,-4-12 5-15,4 12 0 0,5-1-72 0,-5-3-14 16,-4-8-3-16,5 15-1 0,-1-7-46 0,0 4-8 15,-4-12-3-15,0 0 0 0,0 0-20 0,0 0-4 16,0 0-1-16,0 0 0 0,0 0-8 0,0 0 8 16,0 0-8-16,0 0 8 0,0 0-8 0,0 0 0 15,9-4 0-15,0-4 0 16,-1 4-25-16,1-4-4 0,-5-3-1 0,1 3 0 0,8 0 10 0,-9 1 3 16,0 3 0-16,1-4 0 0,3 4 17 0,1 0-10 15,-9 4 10-15,4 0-8 0,5 0 8 0,-9 0 11 0,9 4-3 0,-1 4 0 16,-3-4 8-16,8 4 2 0,-9 3 0 0,0 1 0 15,1-1-4-15,-1 5-1 0,0-5 0 0,5 5 0 16,-9-5-13-16,4 5 0 0,1-5 0 0,-1 1 0 31,0-1-75-31,1 1-17 0,-5-4-4 0</inkml:trace>
  <inkml:trace contextRef="#ctx0" brushRef="#br0" timeOffset="1475">1391 482 1785 0,'13'0'159'0,"-13"0"-127"0,0 0-32 0,0 0 0 0,0 0 48 0,0 0 4 16,0 0 1-16,0 0 0 0,4 11 49 0,-4 5 10 15,-4-1 1-15,4 0 1 0,0 5-56 0,-4-5-11 16,-1 4-3-16,5 1 0 0,0-9-12 0,0 5-4 16,0 3 0-16,5-4 0 0,-1-3-6 0,5-1-2 15,4 1 0-15,4 0 0 0,-4-5-9 0,4 1-3 16,-4-8 0-16,9 4 0 0,-5-4-8 0,5-4 0 15,-9 0 0-15,4-4 0 0,1 1 0 0,3-5 0 16,-3 1 0-16,-1-9 0 0,0-3 0 0,5 4-12 16,-5-8 4-16,1 0 8 15,-5 0-84-15,0-4-10 0,0-3-2 0,-4-1 0 16,-1 0-16-16,1 0-3 0,0-7-1 0,-9 4 0 16,4-1 35-16,-4 4 6 0,4 5 2 0,1-1 0 0,-5 8 81 0,0 3 17 0,0 5 3 15,0 0 1-15,-5 7 44 0,5 8 9 0,0 0 2 16,0 0 0-16,0 0 19 0,0 0 4 0,0 0 1 15,-4 11 0-15,0 1-69 0,-1-1-14 0,5 5-2 0,0-1-1 16,-4 5 15-16,4 7 3 0,0 0 1 0,0 3 0 16,4 5-22-16,-8 7-5 0,8 5-1 0,1 3 0 15,-5 0-5-15,4 0-8 0,-4 4 11 0,0-4-11 16,4 0 8-16,1-4-8 0,-1-7 0 0,0-5 0 16,1-3-12-16,3-4-5 0,-3-7-2 0,-1-1 0 15,0-8-122-15,-4-11-25 16,0 0-5-16,0 0-1 0</inkml:trace>
  <inkml:trace contextRef="#ctx0" brushRef="#br0" timeOffset="1650">1664 193 2181 0,'0'0'96'0,"0"0"21"0,0 0-93 0,0 0-24 15,13-4 0-15,0 4 0 0,0-4 90 0,0 4 14 16,0-4 2-16,5 4 1 0,-1 0-36 0,0 0-7 15,-4 0-2-15,5 4 0 0,3-4-46 0,-3 0-8 16,-5 0-8-16,4 0 9 16,5 0-57-16,-5 0-12 0,-4 0-3 0</inkml:trace>
  <inkml:trace contextRef="#ctx0" brushRef="#br0" timeOffset="1827">2197 127 2098 0,'-4'12'93'0,"4"-12"19"0,0 7-89 0,0 1-23 0,0 0 0 0,4 0 0 16,-4 3 100-16,5-3 16 0,-5-8 4 0,8 8 0 15,-3-1-81-15,3 1-16 0,1 0-3 0,-5-1-1 16,1 1-19-16,-5-8 0 0,8 8 0 0,1-1-765 16,0 1-159-16</inkml:trace>
  <inkml:trace contextRef="#ctx0" brushRef="#br0" timeOffset="2101">2288 493 1335 0,'0'0'59'0,"0"0"13"0,0 0-58 0,0 12-14 15,-4-8 0-15,4 3 0 0,0 1 156 0,-9 4 29 16,9-5 6-16,0 5 1 0,-4 3-33 0,4 1-7 16,-4-5 0-16,-1 5-1 0,1-1-69 0,4-3-14 15,0 7-2-15,0-4-1 0,0 1-52 0,4-5-13 16,-4 1 0-16,5-1 0 0,-1-3 0 0,5-4 0 16,-1 4 0-16,-8-8 0 0,9 4-12 0,-9-4-3 15,4 3 0-15,5-3 0 16,-9 0-170-16,9-3-35 0,4-5-6 0</inkml:trace>
  <inkml:trace contextRef="#ctx0" brushRef="#br0" timeOffset="2460">2388 559 1548 0,'0'0'68'0,"0"0"15"0,0 0-67 0,0 0-16 0,0 0 0 0,-4 11 0 15,4 1 82-15,-5-1 13 0,5 1 2 0,0 3 1 16,5-3-21-16,-5 3-4 0,4-3-1 0,0 3 0 15,5-3-28-15,-5-1-5 0,1 1-2 0,3-4 0 16,5 3-17-16,0-3-4 0,-4-4-1 0,0 0 0 16,-1 0 0-16,1-4 0 0,0-4 0 0,-1 0 0 15,-8 4 5-15,13-4 2 0,0-4 0 0,-4-3 0 0,0 3-22 16,-1-4 0-16,5 1 0 0,0-5 0 0,-8 5 0 16,3-1 0-16,1 1-12 0,-5-1 4 0,5 1 22 15,-9-1 5-15,4-3 1 0,-4 3 0 0,-4-3 4 0,4 3 0 16,-9-7 1-16,5 3 0 0,0 5-13 0,-5-1-4 15,0 5 0-15,1-1 0 0,-1 0-8 0,0 4 0 16,-4 8 0-16,0 0 0 0,0-4-14 0,0 8 2 16,0 3 0-16,5-3 0 0,-10 4 4 0,10-1 8 15,-1 5-13-15,5-1 5 0,-5-3 8 0,5-1 0 16,-1 1 0-16,1-1-8 0,4-11-7 0,0 0-1 16,-4 12 0-16,4-12 0 15,0 0-108-15,0 0-23 0,0 0-4 0</inkml:trace>
  <inkml:trace contextRef="#ctx0" brushRef="#br0" timeOffset="2804">2678 555 1209 0,'0'0'53'0,"0"0"12"0,0 0-52 0,0 0-13 0,0 0 0 0,0 0 0 16,0 0 215-16,5 15 40 0,-1-3 8 0,0-1 1 15,1 1-141-15,-1-4-29 0,-4-8-6 0,4 15 0 16,-4-3-63-16,5-1-12 0,-5-11-2 0,4 12-1 16,-4-12-10-16,4 7 0 0,-4-7 0 0,9 4 0 0,-9-4-14 15,9-4 2-15,-5 1 0 0,5-5 0 16,0-7-19-16,-1 3-3 0,1 0-1 0,4-3 0 0,-4-4 10 0,-1 3 1 16,5 1 1-16,-4-4 0 0,0-1 23 0,4 5 0 15,-5 7 0-15,1 1 0 0,0-1 0 0,-1 0 21 16,-8 8-2-16,0 0-1 0,9 8 28 0,0 3 6 15,-1 1 0-15,-3 3 1 0,-1 5-21 0,0-1-4 16,1 4 0-16,-1 0-1 0,-4 0 9 0,4-3 3 16,1 3 0-16,-5-4 0 0,4-4-39 0,0 1 0 15,-4-1-12-15,5 1-796 16,-1-5-160-16</inkml:trace>
  <inkml:trace contextRef="#ctx0" brushRef="#br0" timeOffset="3103">3216 366 1267 0,'9'8'56'0,"-9"-8"12"0,0 0-55 0,0 0-13 0,0 0 0 0,0 0 0 16,0 0 214-16,0 0 40 0,-13 0 8 0,4 7 2 16,0-3-161-16,1 8-32 0,-1-4-7 0,0 3 0 15,1 1-35-15,3 3-6 0,1-3-2 0,4 3 0 16,0 4-21-16,4-7 9 0,1 3-9 0,3 1 0 15,-3-1 9-15,3 1-9 0,1-5 0 0,4 1 9 16,0-1-9-16,0 1 8 0,4-1-8 0,1 1 8 0,-5-4-8 16,0 3 8-16,0-3-8 0,0 0 8 15,-5-1-8-15,1 1 10 0,-5 4-10 0,1-5 10 0,-5-7 10 0,0 12 3 16,-5-1 0-16,1 1 0 0,-9-4-3 0,0-1-1 16,0 1 0-16,-4 0 0 0,-1 0-19 0,1-1 0 15,0-7 0-15,-5 4-807 16,5 0-167-16</inkml:trace>
  <inkml:trace contextRef="#ctx0" brushRef="#br0" timeOffset="4726">3615 763 1630 0,'8'0'72'0,"-3"0"16"0,-1 0-71 0,5 4-17 15,-1 0 0-15,1 0 0 0,0-1 97 0,-1 1 16 16,5 4 3-16,0-4 1 0,0 0-57 0,-4-1-11 16,4 1-2-16,0 4-1 0,-4-4-46 0,-1 0 0 15,1-4 0-15,0 0-656 16,-9 0-128-16</inkml:trace>
  <inkml:trace contextRef="#ctx0" brushRef="#br0" timeOffset="4869">3649 624 1933 0,'0'0'42'0,"0"0"9"0,0 0 1 0,0 0 4 0,0 0-45 0,0 0-11 0,0 0 0 0,0 0 0 16,0 0 99-16,0 0 17 0,13 4 4 0,0 0 1 15,0 0-61-15,-4 0-12 0,4-4-2 0,0 7-1 16,0-3-31-16,-4-4-6 0,4 0-8 0,-5 4-1126 15</inkml:trace>
</inkml:ink>
</file>

<file path=ppt/ink/ink4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54:13.05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256 420 1400 0,'0'0'62'0,"0"0"13"0,0 0-60 0,0 0-15 0,0 0 0 0,-5 4 0 0,-8 7 82 0,5-3 14 16,-1 0 2-16,-4-1 1 0,-4 5-21 16,4-4-4-16,0-5-1 0,0 9 0 0,0-4-34 15,0-1-7-15,0 1-2 0,0 0 0 0,0 0 2 0,4-1 1 16,-4 1 0-16,0-4 0 0,0 4-2 0,4-1-1 15,1-3 0-15,-1 0 0 0,0 0-14 0,5 0-4 16,4-1 0-16,0-3 0 0,4 12-12 0,1-4 0 16,3 3 0-16,5 1 0 0,0 3-9 0,0-3 9 15,5-1 0-15,-5 1-9 0,4 3 9 0,0-3 0 16,1-4 0-16,-1 3 0 0,0 1 0 0,1-1 0 16,-5 1-9-16,0-1 9 0,-5 1 23 0,5 0 9 15,-8-1 1-15,-1 1 1 0,-4-5-15 0,0 9-3 16,0-1-1-16,-4 4 0 0,-5 5 27 0,0-5 6 15,-4-4 0-15,5 5 1 0,-10-1-49 0,5-4 0 16,-4 1 0-16,4-5-12 0,0 5 12 0,-4-9 0 16,4 1 0-16,0-4 0 0,0 0 0 0,0-4 0 15,8 0 0-15,-3-4 0 16,8 4-157-16,0-8-32 0,4-3-7 0</inkml:trace>
  <inkml:trace contextRef="#ctx0" brushRef="#br0" timeOffset="399">438 585 1911 0,'0'0'42'0,"0"0"9"0,0 0 1 0,0 0 2 0,0 0-43 0,0 12-11 0,0 7 0 0,-5-3 0 0,1-1 92 0,0 4 17 16,4 5 3-16,-5-1 1 0,10 0-51 0,-5 0-10 16,0 0-3-16,0 0 0 0,4 0-30 0,0-4-7 15,1 1 0-15,-1-1-1 0,-4-4-11 0,4 1 12 16,-4-8-12-16,0-8 12 0,9 7-12 0,-9-7 12 15,0 0-12-15,9-4 12 0,-1-3-12 0,1-5 0 16,0-3-12-16,-1-5 12 0,-3-3-25 0,3 0 2 16,1 0 1-16,0 0 0 15,-5 0-16-15,5 0-3 0,-1-4-1 0,1 4 0 0,-5 3 31 0,1 5 11 16,3 0 0-16,-3 7-9 0,-5 8 9 0,0 0 12 16,0 0-2-16,0 0-1 0,0 0 11 0,8 11 3 15,-3 5 0-15,3 3 0 0,-3 4 4 0,-5 0 1 16,4 4 0-16,-4-4 0 0,0 8-3 0,-4 0 0 15,4 0 0-15,-5 0 0 0,1 0-2 0,-5-1-1 16,1-3 0-16,3 4 0 0,-3 0-2 0,-1-4-1 16,-4 0 0-16,4 4 0 0,-4-4-19 0,5 4 10 15,-1-8-10-15,0 0 8 0,5-4-8 0,0 0 0 0,-5 1 0 16,5-9 8 0,-1-3-111-16,5-8-22 0,0 0-5 0,0 0-618 0,5-8-123 0</inkml:trace>
  <inkml:trace contextRef="#ctx0" brushRef="#br0" timeOffset="701">780 624 1656 0,'4'-12'73'0,"-4"9"15"0,5-5-70 0,-5 4-18 0,0 4 0 0,0 0 0 16,0-8 137-16,0 8 24 0,0-4 5 0,0 4 1 0,-5-3-83 0,1 6-16 16,0-3-3-16,-5 8-1 0,0 0-44 15,1 0-10-15,-1 3-2 0,0 1 0 0,5 3-8 0,-5 1 10 16,1-5-10-16,3 5 10 0,10 3-10 0,-5-8 0 15,4-3 0-15,0 4 0 0,1-5 0 0,3 5 0 16,1-4 0-16,0-1 0 0,4 5 0 0,0-1 0 16,0 1 0-16,0 0 0 0,-5-1 0 0,5 1 0 15,-4-1 0-15,-5 1 0 0,1-1 0 0,-1 5 0 16,5-1 0-16,-5 1 0 0,-4-1 10 0,0 0 0 16,0-3 0-16,-4 3 0 0,4-3 23 0,-9 3 5 15,5-3 1-15,-5-1 0 0,5-7-24 0,-5 4-5 16,0-4-1-16,1 0 0 0,-1-4-9 0,9 0-12 15,-4-4 2-15,-1-4-798 16,-3-7-159-16</inkml:trace>
  <inkml:trace contextRef="#ctx0" brushRef="#br0" timeOffset="895">1079 277 1778 0,'0'0'79'0,"0"0"16"0,0 0-76 0,9 12-19 0,-5 3 0 0,-4 1 0 15,5 3 108-15,-5 4 19 0,8 4 3 0,-8 4 1 16,0 3-52-16,0 5-11 0,0 0-1 0,0 7-1 16,-4 0-41-16,4-4-8 0,0 1-1 0,-4 7-1 15,4-12-15-15,-5 5 0 0,5-9 0 0,-4 1 0 16,4-8-65-16,0-4-10 0,-4-7-1 0,-1-5-629 16,5-11-126-16</inkml:trace>
  <inkml:trace contextRef="#ctx0" brushRef="#br0" timeOffset="1047">897 578 2116 0,'0'0'47'0,"4"-4"9"0,5-4 3 0,0 4 0 0,4 1-47 0,0-1-12 15,0 0 0-15,4 0 0 0,5 0 55 0,0 4 9 16,-1-4 1-16,1 4 1 0,-5 0-46 0,1 4-10 16,8-4-2-16,-5 0 0 0,5 0-8 0,-4 4 0 15,0 0-10-15,-1 4-694 16,-3-5-140-16</inkml:trace>
  <inkml:trace contextRef="#ctx0" brushRef="#br0" timeOffset="1802">1296 801 1663 0,'0'0'73'0,"9"-4"16"0,4 1-71 0,-5-5-18 0,5 0 0 0,0 0 0 15,0 5 40-15,5-5 5 0,-5-4 1 0,4-3 0 16,0 3-28-16,1-3-6 0,-5 0 0 0,4-5-1 15,-4-3-2-15,0 4 0 0,0 0 0 0,-4-1 0 16,-1 1-9-16,1 0 0 0,0 0 0 0,-5 3 0 16,-8 1 30-16,4-1 4 0,0 5 1 0,-5-1 0 15,-3 4-22-15,-5 5-4 0,8-1-1 0,-8 4 0 16,0 0-8-16,5 7 0 0,-5-3 0 0,0 8 0 16,0-4-12-16,0 7 3 0,4 4 0 0,0 1 0 0,1-1 9 15,-1-4 0-15,0 8 0 0,5 0 0 16,-5 4 0-16,9 0 0 0,-4 0 0 0,4 0 0 0,-4 0 0 0,8 0 0 15,-4-4 0-15,4-3 0 0,5-1 10 0,-5-8-2 16,9 1-8-16,-4-4 12 0,-9-8-12 0,13 4 0 16,4-8 8-16,-4-4-8 0,5-7 10 0,-1 3-1 15,-4-3 0-15,4-1 0 0,1 1-9 0,-1-4 0 16,-4-5-10-16,4 1 10 0,1 4-11 0,-1 0 11 16,-4 0-12-16,0-1 12 15,0 1-39-15,0 4-1 0,-4 3 0 0,-1-3 0 0,-3 3 23 0,3 4 4 16,1 5 1-16,-5-5 0 0,-4 8 12 0,0 0 0 15,9 8 0-15,-5-5 0 0,5 9 8 0,-5-1 5 16,5 1 1-16,-5 7 0 0,1-3 24 0,-5 7 5 16,0 0 1-16,0 0 0 0,4-4 4 0,-4-3 2 15,4-1 0-15,-4 1 0 0,0-1-32 0,0 0-6 16,5-3-2-16,-1 0 0 0,-4-12 5 0,0 7 1 0,0-7 0 16,0 0 0-16,0 0-8 0,0 0 0 0,4-7-8 15,5-5 12-15,0 0-12 0,4-3-16 0,-5 0 3 0,5-5 1 16,0 1-8-16,0 0 0 0,0 0-1 0,0 3 0 15,-4 5 5-15,0-1 2 0,4 4 0 0,-5 4 0 16,-8 4 22-16,0 0 5 0,0 0 1 0,9 8 0 16,-9-8 1-16,4 12 0 0,1 7 0 0,-1-4 0 15,0-3 2-15,-4 3 1 0,-4 1 0 0,4-1 0 16,-9-3 18-16,5-1 3 0,0 1 1 0,4-1 0 16,-5-3-24-16,5-8-4 0,0 0 0 0,0 0-1 15,0 0-11-15,0 0 0 0,0 0 9 0,9-11-9 16,-5-1 0-16,9-3 0 0,-4-1 0 0,0-3 0 15,4-4-17-15,0 4-8 0,0-1-2 0,0 1 0 16,-4 4-1-16,-1-5-1 0,5 9 0 16,0-1 0-16,-4 1 29 0,-9 11 0 0,9-4 0 0,-9 4 0 0,0 0 0 0,8 11 0 15,1 1 0-15,0 3 0 0,-5 1 24 0,-4 3 7 16,0 0 1-16,4-3 1 0,-4-1-33 0,0 4 0 16,-4-3 0-16,4-1-12 0,0 4 12 0,0-3 0 15,-4 3 9-15,4-3-9 16,0 3-120-16,0-8-31 0</inkml:trace>
  <inkml:trace contextRef="#ctx0" brushRef="#br0" timeOffset="2226">2406 724 1648 0,'0'0'36'0,"0"0"8"0,0 0 2 0,0 0 0 0,-5 12-37 0,5-12-9 0,0 0 0 0,0 0 0 15,0 0 52-15,5 7 8 0,-5-7 1 0,4 4 1 16,-4-4-5-16,9 4-1 0,4 0 0 0,-5-4 0 16,-8 0-24-16,9-8-6 0,8 1-1 0,-4-5 0 15,-4 4-13-15,4-7-4 0,9 0 0 0,-5-1 0 16,0 1-8-16,-4-1 8 0,0 1-8 0,0-1 8 0,0 1-8 0,-4 0 0 15,-9-1 0-15,4 5 0 0,1-5-9 0,-10 1 9 16,1-1-12-16,-5 1 12 0,5 3-15 0,-5 5 4 16,1-5 1-16,-5 8 0 0,4 4 10 0,-4 4-8 15,-4 0 8-15,4 4-8 0,-5-1 8 0,5 9 0 16,0 3 0-16,5 0 0 0,-1 5 9 0,5-1 4 16,-5 0 1-16,5 4 0 0,-1 0 9 0,10-4 1 15,-1 0 1-15,5-4 0 0,4 0 2 0,-5-3 0 16,5-1 0-16,5-3 0 0,-1-1 5 0,5-3 2 15,-5-8 0-15,5 4 0 0,-5-8-21 0,5 4-4 16,-5-8-1-16,0 1 0 16,1-1-80-16,-1-4-16 0,0 1-3 0,-4-5-935 0</inkml:trace>
  <inkml:trace contextRef="#ctx0" brushRef="#br0" timeOffset="2503">2965 254 2026 0,'0'0'90'0,"0"0"18"0,0 0-86 0,0 0-22 0,0 12 0 0,-5-1 0 15,5 5 60-15,0 3 7 0,0 4 1 0,0 4 1 16,-4 0-21-16,0 4-4 0,4 3 0 0,0-3-1 15,-5 4-13-15,-3 4-2 0,3 3-1 0,5 0 0 16,0-3-27-16,0-1 8 0,-4-3-8 0,0-4 0 16,4 0-61-16,-5-4-18 0,1-8-3 0,0 0-1 15,-1-7-132-15,1-5-26 0,-9-7-6 0,13 0-1 0</inkml:trace>
  <inkml:trace contextRef="#ctx0" brushRef="#br0" timeOffset="2633">2744 485 2095 0,'0'0'46'0,"0"0"10"0,0 0 1 0,0 0 2 0,13-4-47 0,0 4-12 16,0 0 0-16,4 0 0 0,0 4 43 0,1-4 6 16,-5 0 2-16,4 4 0 0,5 0-39 0,-1-4-12 15,5 0 0-15,-4 0 0 16,0 4-126-16,-1-4-32 0,6-4-6 0,-6 4-2 0</inkml:trace>
  <inkml:trace contextRef="#ctx0" brushRef="#br0" timeOffset="2756">3251 559 2131 0,'4'7'47'0,"5"9"9"0,0-1 3 0,-1 0 1 0,1 5-48 0,-5-1-12 0,1 0 0 0,-1 1 0 16,0-5 63-16,1 4 10 0,-1-3 3 0,0 3 0 15,1-4-67-15,-5-3-9 0,0-1-9 0,0-11-700 16,0 0-140-16</inkml:trace>
  <inkml:trace contextRef="#ctx0" brushRef="#br0" timeOffset="2885">3338 154 2253 0,'0'15'100'0,"0"-7"20"0,8 4-96 15,-3 3-24-15,-5-3 0 0,4 7 0 0,5-8 0 0,-5 1 0 16,5 3 8-16,-5-3-1010 16</inkml:trace>
  <inkml:trace contextRef="#ctx0" brushRef="#br0" timeOffset="3121">3715 439 1933 0,'0'0'85'0,"0"0"19"0,0 0-84 0,0 0-20 16,-5 12 0-16,-3-1 0 0,-5 5 55 0,4-1 6 0,0-3 2 0,-4 7 0 15,5 4 3-15,-1-4 1 0,-4 4 0 0,4 0 0 16,1 4-14-16,3-3-2 0,1-1-1 0,0 0 0 15,4-4-26-15,0 0-4 0,4 1-2 0,0-1 0 16,9-8-3-16,0 1-1 0,5-4 0 0,8-4 0 16,4-8-1-16,-4 4 0 0,4-8 0 0,5-4 0 15,0-3-135 1,8 0-27-16</inkml:trace>
  <inkml:trace contextRef="#ctx0" brushRef="#br0" timeOffset="6098">4309 547 864 0,'0'0'76'0,"0"0"-60"0,-5-8-16 0,1 1 0 0,4 3 168 16,-4-4 30-16,-1 0 6 0,-3-3 2 0,8 3-67 0,-5 0-14 15,1 1-2-15,0 3-1 0,-1-4-46 0,5 0-8 16,-4 1-3-16,0-1 0 0,-1 0-18 0,1 4-4 15,4 1-1-15,-4-1 0 0,4 4-10 0,0 0-3 16,-5-4 0-16,1 0 0 0,-5 0-9 0,9 4-3 16,0 0 0-16,-4 0 0 0,-5 0-5 0,1 4-2 15,-1 0 0-15,5 4 0 0,-5-1-10 0,5 1 0 16,-9 3 9-16,8 1-9 0,-3 3 0 0,3-3 0 16,1 3 0-16,0 5 8 0,-1-1-8 0,5 0 0 15,-4 0 0-15,4 5 0 0,0 3 0 0,4-4 0 16,-4 0 0-16,5-4 0 0,-1 0 0 0,5-3 0 15,-1-5 0-15,1 5 0 0,0-5-15 0,-1-7 3 16,10-4 0-16,-5-4 0 16,4 0-180-16,-4-7-35 0</inkml:trace>
  <inkml:trace contextRef="#ctx0" brushRef="#br0" timeOffset="6618">4465 470 1663 0,'0'0'73'0,"0"0"16"0,0 0-71 0,0 0-18 0,0 0 0 0,0 0 0 16,0 0 100-16,-9 0 17 0,-8 4 3 0,17-4 1 16,0 0-48-16,0 0-9 0,0 7-3 0,0-7 0 15,-9 4-38-15,9 8-8 0,0-4-2 0,-4-1 0 16,-1 1-2-16,5-8-1 0,0 8 0 0,0-8 0 16,0 7-10-16,0-7-12 0,0 0 2 0,0 8 1 0,0 0 31 0,5 0 6 15,-5-8 2-15,0 7 0 0,0 1-38 0,4 0-8 16,-4-1-2-16,0-7 0 0,4 8 18 0,-4-8 0 15,0 0 0-15,0 0 0 0,0 4 0 0,0-4 0 16,0 0 0-16,0 0 9 0,0 0 7 0,0 0 0 16,0 0 1-16,0 0 0 0,0 0-17 0,0 0 0 15,0 0 0-15,0 0 0 0,0 0 0 0,0 0 10 16,0 0-10-16,0 0 12 0,0 0-12 0,0 0-11 16,0 0 3-16,0 0 0 0,0 0 8 0,0 0 0 15,0 8 0-15,0-1 0 0,0 1 0 0,0 4 0 16,0-5 0-16,5 5 8 0,-5-4-8 0,4-1 0 15,0 1 0-15,-4-8 0 0,0 0 0 0,9 4 0 16,-9-4 0-16,0 0-8 0,4 4 8 0,-4-4 11 16,9 4-3-16,-9-4 0 0,0 0-8 0,9-8 0 15,-1 0 0-15,1-3 8 0,0 3-8 0,-1-4 0 16,1-3 0-16,0 3 0 0,4 1 0 0,-5-1 0 0,-3 1 0 0,3 3 0 16,-8 8-8-16,0 0-1 0,5-8 0 15,-5 8 0-15,0 0 0 0,0 0 0 0,8 8 0 0,1 3 0 16,-5 1 9-16,-4-4 8 0,0 3-8 0,0 1 11 15,0 3 5-15,0-3 2 0,0 3 0 0,0-3 0 16,0-1-6-16,0 1-2 0,0-4 0 0,0 3 0 16,5-3-10-16,-5-8 0 0,0 0 0 0,0 0-11 15,0 0-197-15,0 0-40 16</inkml:trace>
  <inkml:trace contextRef="#ctx0" brushRef="#br0" timeOffset="7107">4434 31 460 0,'9'-4'41'0,"-9"4"-33"0,0-4-8 0,0 4 0 16,4-4 209-16,1 0 40 0,-1 4 8 0,-4 0 2 15,0 0-103-15,0 0-20 0,0 0-4 0,4 12 0 16,-4-5-44-16,0 9-8 0,0-1-1 0,0 1-1 16,0 3-10-16,0 4-1 0,0 4-1 0,5 8 0 15,-1-1-23-15,-4 5-5 0,-9 0-1 0,5 3 0 16,4-4-27-16,0 9-10 0,-4-5 0 0,-1 4 9 15,5-3-9-15,0-1 0 0,5-3 0 0,-5-5 0 0,0-3 0 16,4-8 0-16,0 0 0 0,5-3 0 16,-5-1-161-16,9-8-25 0,-8-3-5 15</inkml:trace>
  <inkml:trace contextRef="#ctx0" brushRef="#br0" timeOffset="8111">4655 0 288 0,'0'0'25'0,"0"0"-25"16,0 0 0-16,0 0 0 0,0 0 238 0,0 0 42 15,0 0 9-15,0 0 2 0,0 0-157 0,0 0-31 16,0 0-7-16,0 0 0 0,0 0-18 0,0 0-3 15,-4 8-1-15,0-1 0 0,-5 5-22 0,9 3-5 16,0 4-1-16,0 5 0 0,0-1-25 0,0 8-5 16,0-1 0-16,0 5-1 0,0 0-2 0,0 7 0 15,0 0 0-15,0 5 0 0,-4 3-13 0,4-4 11 16,0 0-11-16,0 1 10 0,-5-1-10 0,10-4 0 16,-5-7 9-16,4-1-9 0,-4-7 0 0,4-3 8 15,1-9-8-15,-1-3 0 16,5-5-20-16,-5 1-9 0,-4-8-2 0,0 0 0 15,9-8-41-15,-1-7-9 0,1-1-2 0,0-3 0 16,-1 0-139-16,-3-4-28 0,3 0-6 0,1 0 0 16,-5-4 107-16,1 3 21 0,-1 1 5 0,0 0 1 0,1 4 92 0,-5 4 18 0,4 3 12 15,-4 0-13-15,4 5 169 0,-4 7 33 0,0 0 7 0,0 0 2 16,0 0-21-16,0 0-4 0,5 7-1 0,-5 5 0 16,0 0-84-16,0 7-16 0,4-4-4 0,-4 4-1 15,4 1-12-15,-4-1-3 0,5 0 0 0,-1-3 0 16,-4 3-32-16,4-4-8 0,1-7 0 0,-1 4-1 15,0-5-11-15,-4-7 10 0,0 0-10 0,0 0 10 0,0 0-10 16,0 0-17-16,9 0 4 0,0-11 1 16,-1 3-30-16,1-3-6 0,0-5 0 15,-1-3-1-15,1 0-2 0,0-1 0 0,-1 1 0 0,-3 0 0 16,-1 0 15-16,5 3 4 0,-5-3 0 0,5 7 0 0,-5 1 32 0,0 3 0 16,1 4 0-16,-5 4 0 0,0 0 19 0,8 4 10 15,1 4 3-15,0 7 0 0,-1 4 13 0,1 5 3 16,0-1 1-16,-5 4 0 0,5 7 2 0,-1 1 0 15,1 3 0-15,0 5 0 0,-5-5-22 0,5 5-4 16,-5 3-1-16,0-4 0 0,-4 1-13 0,0-5-3 16,0 1-8-16,0-4 12 0,-8-1-4 0,3-7-8 15,-3 0 11-15,-1-4-11 0,0-3 12 0,1-9-12 16,-1 1 12-16,-4-8-12 0,0-4 15 0,0-4-4 16,0 0-1-16,0-8 0 0,4 1 6 0,5-5 2 15,-5 1 0-15,5-4 0 0,4-5 20 0,0 5 4 16,9-8 1-16,4-4 0 0,0 4-11 0,8 0-3 0,-3-3 0 15,8-1 0-15,0 4-17 0,0 0-4 0,0-4-8 0,4 0 12 32,5 8-47-32,0-4-9 0,-1 0-3 0,-3 0-743 0,-1 4-149 0</inkml:trace>
  <inkml:trace contextRef="#ctx0" brushRef="#br0" timeOffset="8422">5891 85 403 0,'0'0'36'0,"0"0"-36"15,0 0 0-15,0 0 0 0,0 0 382 0,0 0 70 16,-13 7 13-16,4 5 3 0,0 3-356 0,-4 5-71 16,0-1-14-16,9 12-3 0,-9 3 12 0,4 1 4 15,1 4 0-15,-1 7 0 0,9 0 12 0,-4 4 2 16,-1 4 1-16,1-4 0 0,0 4-39 0,-1 0-7 16,5 0-1-16,0 4-8 0,0-4 0 0,0-4 0 0,0-4 0 15,0 0 0 1,5-11-144-16,-5-4-30 0</inkml:trace>
  <inkml:trace contextRef="#ctx0" brushRef="#br0" timeOffset="8564">5639 555 2325 0,'0'0'103'0,"9"-8"21"0,4 4-99 0,0 0-25 0,0 0 0 0,0 1 0 15,0 3 8-15,4 0-8 0,-4 0 0 0,5 3 8 16,-1-3-8-16,0 4-11 0,5 0 3 0,0 0-680 15,-1 0-135-15</inkml:trace>
  <inkml:trace contextRef="#ctx0" brushRef="#br0" timeOffset="8700">6107 570 2088 0,'0'0'46'0,"5"8"10"0,-1 3 1 0,1 5 1 0,-1-1-46 0,0 1-12 15,-4 3 0-15,0 0 0 0,0 0 10 0,0-3 0 16,0 3 0-16,0-4 0 0,-4 1-10 0,4-8-14 15,0 3 3-15,0-11-613 16,0 0-122-16</inkml:trace>
  <inkml:trace contextRef="#ctx0" brushRef="#br0" timeOffset="8841">6077 235 2127 0,'0'0'47'0,"0"0"9"0,0 0 3 0,0 0 1 0,4 11-48 0,1 1-12 0,-1 3 0 0,0-3 0 15,1 3 0-15,-5 5 0 0,8-5-12 0,-3 4 12 32,4 1-29-32,-1-5 1 0,1 4 1 0</inkml:trace>
  <inkml:trace contextRef="#ctx0" brushRef="#br0" timeOffset="9132">6346 709 1267 0,'0'0'56'0,"0"0"12"0,0 11-55 0,0-11-13 0,0 0 0 0,0 0 0 0,0 8 106 16,0-8 18-16,0 0 4 0,0 0 1 0,0 0-65 16,0 0-14-16,0 0-2 0,0 0-1 0,0 0 10 0,0 0 3 15,13-8 0-15,4-3 0 0,-4-1-36 0,-4-3-8 16,-5-1 0-16,5 1-1 0,4 3-15 0,0 1 9 16,0-1-9-16,0 5 8 0,0-1 8 0,4 4 0 15,-8 0 1-15,4 4 0 0,0 4 4 0,-4 0 1 16,-1 4 0-16,1-1 0 0,0 1 18 0,-5 4 3 15,0 3 1-15,1-3 0 0,-1-1-35 0,0 1-9 16,1 3 0-16,-1-7 0 0,-4-8 14 0,0 11-2 16,4-3 0-16,-4 4 0 0,0-12-12 0,0 0 0 15,0 0 0-15,13 7-10 16,-4-3-112-16,0 4-22 0,-1-8-5 0,5 4-819 0</inkml:trace>
  <inkml:trace contextRef="#ctx0" brushRef="#br0" timeOffset="9567">6857 620 691 0,'0'0'61'0,"0"0"-49"0,0-8-12 0,0 1 0 16,0 7 208-16,0-8 40 0,0 8 7 0,0-12 1 16,0 12-132-16,0 0-26 0,-4-3-6 0,4 3 0 15,-9-4-28-15,1 4-4 0,8 0-2 0,-9 7 0 16,0 9-10-16,1-1-1 0,-1 1-1 0,5-1 0 15,-1 4-16-15,1 5-3 0,-5-5-1 0,5 0 0 16,4 0-14-16,0-3-2 0,4-1-1 0,1 1 0 16,-1-5-9-16,0-3 12 0,-4-8-12 0,9 8 12 0,-9-8-12 0,13-4 10 15,0 0-10-15,0-4 10 0,-4-7-10 0,4-5 0 16,4 5 9-16,0-8-9 0,-4-4 0 0,5-4-18 16,-1 4 3-16,0-4 1 0,1-3 4 0,-5-1 1 15,0 0 0-15,-5 1 0 0,1-1 9 0,0-4 0 16,-5 1 10-16,-4 3-10 0,0 1 34 0,0 7 1 15,0 0 0-15,-4 3 0 0,-1 9 23 0,5 3 5 16,-4 1 1-16,4 11 0 0,0 0-18 0,0 0-3 16,-9 15-1-16,5 1 0 0,-5 3-30 0,9 4-12 15,0 4 11-15,0 0-11 0,-4 4 8 0,4 4-8 16,4-1 0-16,-4 1 0 0,9 3 8 0,-5 5-8 16,-4-5 0-16,9 1 9 0,4-4-9 0,0-8 0 15,0-4 0-15,0-4 0 0,0 4 0 0,0-4 0 16,0-7 0-16,0-1 0 15,-4 1-58-15,4-4-10 0,0-4-3 0,0-4-1178 0</inkml:trace>
</inkml:ink>
</file>

<file path=ppt/ink/ink4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54:26.06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92 227 2257 0,'-13'4'100'0,"13"-4"20"0,4 8-96 0,1 4-24 16,-5-1 0-16,-5 8 0 0,-8 1 26 0,5-1 0 16,3 0 0-16,1 0 0 0,-5 8 9 0,-4-7 1 15,-4 3 1-15,8 0 0 0,9 0-37 0,-4-4 0 16,0 1 0-16,4-1 0 16,13-4-97-16,-9 1-24 0,-13-5-5 0</inkml:trace>
  <inkml:trace contextRef="#ctx0" brushRef="#br0" timeOffset="291">348 312 1933 0,'0'0'42'0,"-5"8"9"0,5 3 1 0,0 1 4 0,-4 3-45 0,4-3-11 0,-4 7 0 0,-1-3 0 16,5 3 97-16,-8 0 18 0,3-3 3 0,-3 3 1 16,3 0-51-16,1 0-9 0,0-3-3 0,4-1 0 15,-5-3-36-15,5-5-7 0,5 1-1 0,-5-8-1 16,0 0-11-16,0 0 0 0,0 0 0 0,8-8 0 15,10 1-29-15,-5-5-2 0,-5 1 0 0,5-5 0 16,0 1-21-16,5-1-4 0,-1-3 0 0,-4 4-1 16,4 3 45-16,-4 1 12 0,0-1 0 0,0 4 0 0,0 5 0 15,0-1 0-15,0 4 0 0,-4 4 0 0,0-1 41 16,-9-3 14-16,4 8 2 0,0 0 1 0,-4 3-34 0,0 1-6 16,0-4-2-16,-4 3 0 0,0 1-7 0,-5-5-1 15,9-7-8-15,-4 4 12 16,-9-4-130-16,0 0-26 0,0 0-6 0,0 0-1 0</inkml:trace>
  <inkml:trace contextRef="#ctx0" brushRef="#br0" timeOffset="434">40 8 2246 0,'17'-12'100'0,"-17"12"20"0,0 0-96 0,0 0-24 0,0 0 0 15,18 4 0-15,-5 4 32 0,0-1 1 0,0-3 1 0,4 4 0 16,5 0 6-16,-5-4 0 0,0 3 1 0,1-3 0 15,-1 0-41-15,5-4 0 0,-9 4-11 0</inkml:trace>
</inkml:ink>
</file>

<file path=ppt/ink/ink4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54:25.07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451 23 633 0,'0'0'56'0,"0"0"-44"16,0 0-12-16,0 0 0 0,-5-8 306 0,-3 4 59 15,-1-3 12-15,9 7 3 0,0 0-223 0,-17 0-44 16,-1-4-9-16,-3 4-1 0,-1 4-42 0,-4-1-8 15,0 5-1-15,4 0-1 0,-8 0-26 0,4-1-5 16,-4 5 0-16,4 3-1 0,0 1-19 0,4 3 0 16,-4-4 0-16,9 5 0 0,-1 3 0 0,5-8 0 15,0 8 0-15,0-4 0 0,9-3 0 0,-5 3 0 0,5-3 0 16,4-1-9-16,0-3 9 0,8-1 0 16,1-3 0-16,4 3 0 0,0-3 0 0,9 0 0 0,0-1 0 15,-1-3 0-15,5 0 0 0,-4 0-10 0,8 4 10 16,1-4 0-16,-14-1 0 0,5 9 0 0,-5-4 0 0,-4 3 0 15,-4 1 0-15,-5 3 0 0,5 1 0 0,-5 7 0 16,-8-4 24-16,-5 0 6 0,0 4 1 0,1 1 0 16,-5-5-15-16,0 0-4 0,-5 4 0 0,5-4 0 15,-4-7-12-15,4 0 9 0,0 3-9 0,4-7 8 16,1-4-56-16,8-4-11 16,-9-4-2-16,5-4-722 0,4-7-144 0</inkml:trace>
  <inkml:trace contextRef="#ctx0" brushRef="#br0" timeOffset="279">663 185 1382 0,'0'0'123'0,"0"0"-99"15,4 7-24-15,-4 13 0 0,5-5 136 0,-10 4 21 16,5 1 5-16,0 3 1 0,-4 4-37 0,4 0-7 16,-4 0-2-16,4 7 0 0,0 1-60 0,0-4-12 15,0 3-2-15,4-7-1 0,0-3-26 0,1-1-4 16,-1-8-2-16,0 4 0 0,5-7 2 0,4-4 0 15,-4-1 0-15,-1-3 0 0,1-4 12 0,4-8 4 16,0 1 0-16,0-9 0 0,4-7 3 0,1-4 1 16,-1 0 0-16,0-4 0 0,5-3-1 0,0-1 0 15,-5 0 0-15,0 1 0 0,1 3-19 0,-5 0-4 16,0 0-8-16,-13 8 12 0,-9 4-12 0,9 0 11 16,9-1-11-16,-5 13 10 0,-13-5-10 0,9 12 0 0,0 0-10 15,0 0 10 1,9 8-108-16,-9-8-16 0,0 11-4 0,9 5-1065 0</inkml:trace>
  <inkml:trace contextRef="#ctx0" brushRef="#br0" timeOffset="565">1378 100 748 0,'0'0'33'15,"0"0"7"-15,0 0-32 0,0 0-8 0,0 0 0 0,0 0 0 0,-8 0 391 16,-1-4 76-16,5 8 15 0,-1-4 3 0,-3 8-322 0,3-5-65 15,-3 5-13-15,-1 4-2 0,0 3-45 0,1-3-9 16,-5-1-1-16,0 5-1 0,4 3-17 0,0 4-10 16,-4-4 12-16,0 4-12 0,0 4 0 0,5-3 0 15,3 2 0-15,-3 1 0 0,-1-3 0 0,9 3 0 16,0-4 0-16,0 0 0 0,-4 0 0 0,8-4 0 16,9 0 0-16,0-3 0 0,0-5 0 0,4 1 0 15,5-4 0-15,0-1 0 0,4-7 0 0,0 0 0 16,-9 0 0-16,9 0 0 0,9 0 10 0,-5 0-2 15,-4-3 0-15,-4-1 0 16,4 0-54-16,-5 4-11 0,-12-8-3 0,4 8-1185 0</inkml:trace>
</inkml:ink>
</file>

<file path=ppt/ink/ink4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54:27.19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78 89 288 0,'0'0'12'0,"4"-12"4"0,-4 1-16 0,0-1 0 0,-4 4 0 0,4-3 0 15,0 11 396-15,0 0 76 0,0-4 15 0,0 4 3 16,0 0-313-16,0 0-62 0,0 0-13 0,0 0-2 16,0 0-48-16,0 8-8 0,0 7-3 0,4 8 0 15,-4 4-23-15,0 8-5 0,0-4-1 0,-4 7 0 16,-1 5 16-16,-3-1 4 0,-1 4 0 0,5 4 0 15,-5-4-32-15,0 1 0 0,1-5 0 0,-1 0-10 16,0-3 10-16,5-8 9 0,0 0-1 0,4-8-8 16,0-4 12-16,0 0-12 0,0-7 12 0,0-12-12 0,0 0 0 15,0 0 0-15,4-8 0 0,0-3 0 0,1-5 0 0,3 1-14 16,1-4 1-16,0-1 0 0,-1 1 13 0,5 0 0 16,0-1 9-16,-4 1-9 0,4 0-10 0,-4 4-8 15,4-1-2-15,-5 5 0 0,5-1 20 0,0 8 0 16,-4 0 0-16,0 0 0 0,-1 4 10 0,1 8 9 15,0 0 1-15,-1 3 1 0,1 1-21 0,-5 7 0 16,5-7 0-16,-5 7 8 0,5 0 11 0,-5 1 2 16,5-1 1-16,-5 0 0 0,1 0-10 0,-1-3-1 15,0 3-1-15,1-7 0 0,-5 3-10 0,0-3 0 16,0-1 0-16,0-3 0 16,0-8-122-16,0 0-26 0,0 0-6 0,0 0-952 0</inkml:trace>
  <inkml:trace contextRef="#ctx0" brushRef="#br0" timeOffset="133">459 455 1843 0,'0'0'164'0,"0"0"-132"0,0 0-32 0,0 0 0 16,0 0 125-16,5 11 19 0,-1-3 3 0,0 7 1 15,-4-7-69-15,0-8-14 0,0 12-2 0,0-12-1 16,0 7-39-16,0-7-8 0,0 0-2 0,0 0 0 16,0 0-174-16,0 0-35 0</inkml:trace>
  <inkml:trace contextRef="#ctx0" brushRef="#br0" timeOffset="275">403 185 864 0,'0'0'38'15,"0"0"8"-15,0 0-37 0,13 4-9 0,-5 0 0 0,1 0 0 0,0 7 275 0,0 1 53 16,-1-1 10-16,5 1 2 0,-4-1-268 0,4-3-55 16,-4 4-17-16,4-1 10 0,0-3-10 0,0 0 8 15,0-1-8-15,0 5-622 16,0-4-130-16</inkml:trace>
  <inkml:trace contextRef="#ctx0" brushRef="#br0" timeOffset="678">737 613 403 0,'0'0'17'0,"0"0"5"0,8 0-22 0,5 0 0 16,0-4 0-16,0 0 0 0,0-4 298 0,0 1 55 16,0-1 11-16,9 0 3 0,-9-3-249 0,9 3-50 15,-5-4-9-15,0 1-3 0,1-1-8 0,-1 1-3 16,0-1 0-16,1-3 0 0,-5-5-29 0,4 5-7 0,0 0-1 0,-4-1 0 15,5 1-8-15,-5-1 0 0,-9-3 0 0,0 4 0 32,-4-1-53-32,0 1-3 0,0-1-1 0,-8 5 0 15,-1-1-103-15,-4 1-21 0,0 7-4 0,-4-4-1 16,4 4 48-16,-5 4 10 0,5 0 1 0,-4 0 1 16,-5 0 72-16,9 0 14 0,0 0 4 0,0 8 0 0,0 0 130 0,5-4 26 0,-1 3 6 0,5 1 1 15,-1 4 17-15,1-1 3 0,0 5 1 0,-1 3 0 16,5 4-22-16,0 4-4 0,0 0-1 0,0 0 0 15,5 4-46-15,-5 3-10 0,4 1-1 0,-4 4-1 16,4 3-36-16,-4 4-7 0,0 0-2 0,0 5 0 16,0-5-18-16,-4 0 10 0,4-4-10 0,-9-3 8 0,9-4-8 15,-4-1 10-15,-5-7-10 0,5-4 10 0,-5-7-10 0,5-1 0 16,0-3 9-16,-5-1-9 0,5-7 22 0,4-4 0 16,-9 0 0-16,5-4 0 0,-1-3-8 0,1-9-2 15,4 1 0-15,4-4 0 0,1-5-12 0,-1 1 0 16,5-8 0-16,-1 1-10 15,5 3-85-15,0-12-17 0,5 1-3 0</inkml:trace>
  <inkml:trace contextRef="#ctx0" brushRef="#br0" timeOffset="992">1257 0 2070 0,'0'0'45'0,"0"0"10"0,0 0 1 0,0 0 3 0,0 0-47 0,4 15-12 16,-4-3 0-16,4 7 0 0,-8 8 50 0,4-4 8 0,0 1 2 15,0 6 0-15,-4 1 5 0,-5 8 2 0,5 3 0 0,4 4 0 16,-5 1-39-16,1-1-8 0,0 4-2 0,-5 0 0 16,5 4-18-16,4-8 0 0,-5 0 0 0,1 1 0 15,4-13 0-15,0-3 0 0,4-12 0 0,-4-3-9 16,0-16-23 0,0 0-5-16,0 0-1 0,0-4 0 0,5-4-10 15,-1-7-3-15,5-8 0 0,-1 0 0 0,5-1 19 0,-4-2 4 0,4-1 1 16,0 3 0-16,-4 1 27 0,4 4 0 0,0 4 0 0,0 3 0 15,0 4 37-15,-5 1 3 0,-8 7 1 0,0 0 0 16,9 7 15-16,0 1 2 0,-5 4 1 0,-4-1 0 16,4 5-40-16,1-1-8 0,-5 0-2 0,0 1 0 15,0 3 2-15,-5-3 0 0,5-1 0 0,-4-4 0 16,0 5-60-16,-1-1-12 0,1-3-3 0,4 3 0 16</inkml:trace>
  <inkml:trace contextRef="#ctx0" brushRef="#br0" timeOffset="1483">1573 563 1857 0,'0'0'82'0,"0"0"18"0,9 3-80 0,0-3-20 0,-9 0 0 0,13 0 0 16,0-3 37-16,4-1 4 0,-4 0 1 0,4-4 0 15,-4 4 13-15,5-3 2 0,3-5 1 0,1 1 0 16,-9-5-33-16,0 1-6 0,4 3-2 0,5-7 0 16,-5 3-9-16,-4 1-8 0,-4 0 9 0,0-5-9 0,-5 5 0 15,0 0 0-15,-4-1 0 0,5 5 0 16,-10-1 0-16,1 4 0 0,0 1 0 0,-5-1 0 0,-4 8 0 0,0 4 0 16,0 3 0-16,0 9-10 0,-4-5 10 0,4 9 9 15,0-5-1-15,0 8-8 0,0-3 38 0,0 3 1 16,4-4 0-16,5 0 0 0,-1 0-3 0,1-3-1 15,8-1 0-15,1 1 0 0,-1-5-12 0,5-3-3 16,-1 3 0-16,10-7 0 0,-5 0 0 0,4 0 0 16,0-4 0-16,-4-4 0 15,0 0-83-15,0 0-17 0,5-3-3 0,-1-1-670 16,5 0-135-16</inkml:trace>
  <inkml:trace contextRef="#ctx0" brushRef="#br0" timeOffset="1691">2041 451 1450 0,'5'11'32'0,"-5"-3"6"0,0-4 2 0,0 8 1 0,4-1-33 0,-8 5-8 0,4-1 0 0,-5 0 0 16,1 1 84-16,0-1 16 0,4-3 2 0,-5 3 1 15,5-3-47-15,0-1-8 0,0 1-3 0,0-1 0 16,0-3 23-16,0-8 4 0,5 8 0 0,-5-8 1 16,0 0-5-16,13 0 0 0,0 0-1 0,0 0 0 15,0-8-28-15,4 0-6 0,0-3-1 0,1-1 0 16,3 1 0-16,1-1 0 0,0-7 0 0,-1 3 0 15,5-3-19-15,-4 0-4 0,4 0-1 0,-4 3 0 16,4-3-8-16,-5 4-16 0,1-1 4 0</inkml:trace>
</inkml:ink>
</file>

<file path=ppt/ink/ink4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54:29.82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165 620 1335 0,'4'-15'59'0,"-4"15"13"0,0 0-58 0,5-4-14 16,-5-4 0-16,4 4 0 0,-4 4 86 0,0-4 14 15,0 4 4-15,0 0 0 0,0-7 3 0,0 7 1 16,0 0 0-16,-13-4 0 0,0 4-56 0,4 0-10 15,-4 4-2-15,5 3-1 0,-1 1-3 0,-4 4-1 16,-4 3 0-16,4-3 0 0,0 3-11 0,0 0-3 16,4 5 0-16,0-1 0 0,-4-4 3 0,9 5 1 15,0-1 0-15,4 0 0 0,-5 0-14 0,5-3-3 0,0-5-8 16,5 1 12-16,-1 3-12 0,9-7 8 0,-4-4-8 0,4 0 0 16,0 0 9-16,4-8-9 0,0-4 8 0,-4 0-8 15,5 1 8-15,-1-9-8 0,0-3 0 0,9-4 8 16,0 4-8-16,0-4 0 0,0-1-12 0,0-3 12 15,0-3-16-15,0-1 4 0,-4-8 0 0,0 1 1 16,-1-5-12 0,-3 5-2-16,-1-8-1 0,-4 3 0 0,0 1 3 0,-4-1 1 0,-1 1 0 0,1 0 0 15,-5 3 6-15,1 4 2 0,-5 5 0 0,0 3 0 16,0 11 14-16,-5-7 0 0,5 4 0 0,-8 7 0 16,3 5 13-16,1 3 9 0,0 0 2 0,-5 8 0 0,0 0-4 15,5 7 0-15,-5 1 0 0,1 7 0 0,-1 4-5 0,-4 4-2 16,4 4 0-16,1 4 0 0,-5 3 6 0,0 4 1 15,0 1 0-15,4 7 0 0,-4-4-12 0,4 4-8 16,1 0 12-16,-1 4-12 0,0-4 32 0,5-3 0 16,0-5 0-16,-1 4 0 0,5-3-32 0,0-5 0 15,0-3 0-15,5-4 0 0,-1-4 0 0,0 0 0 16,5-4 0-16,0-8 0 16,-1-3-164-16,5-8-39 0,0-4-8 0</inkml:trace>
  <inkml:trace contextRef="#ctx0" brushRef="#br0" timeOffset="131">659 697 1440 0,'0'0'64'0,"0"0"12"0,5 12-60 0,-1 3-16 0,0 1 0 0,-4-1 0 15,5 4 160-15,-5-3 30 0,0-5 6 0,0 5 0 16,0-1-128-16,0-7-25 0,0 3-6 0,0-11-1 31,0 8-68-31,0-8-15 0,0 0-2 0</inkml:trace>
  <inkml:trace contextRef="#ctx0" brushRef="#br0" timeOffset="284">707 250 2343 0,'0'0'52'0,"0"0"10"0,0 0 2 16,13 12 2-16,-4-5-53 0,-1 1-13 0,-3 0 0 0,3 0 0 0,1 3 0 0,-5 5 0 15,5-5 0-15,-5 5 0 0,-4-1-16 0,5-4 4 16,3 1 1-16</inkml:trace>
  <inkml:trace contextRef="#ctx0" brushRef="#br0" timeOffset="779">1002 651 2026 0,'0'0'44'0,"0"0"10"0,0 8 2 0,0 7 1 0,0-3-45 0,0-1-12 15,-5 5 0-15,5-1 0 0,0 0 60 0,-4 1 9 16,0-1 3-16,4 1 0 0,0-1-13 0,0 0-3 0,0 5 0 16,0-9 0-16,0 5-35 0,-5-5-7 15,5-3-2-15,0 0 0 0,0-8-12 0,0 0 0 0,0 0 0 16,0 0 0-16,0 0 9 0,0 0-1 0,0 0 0 0,0 0 0 16,13-8-22-16,-4-7-5 0,0 3-1 0,4-7 0 31,-5-1-13-31,5 5-3 0,0-4-1 0,0 0 0 0,5 3 28 0,-5 1 9 0,0-5 0 0,0 9 0 15,0-1 0-15,-5 1 0 0,1 7 0 0,-5 0 0 16,-4 4 39-16,0 0 8 0,0 0 1 0,0 0 1 16,9 8-13-16,-5-1-4 0,5 5 0 0,-9 0 0 15,4-1-9-15,1 1-3 0,-5-1 0 0,-5-3 0 16,5 4-10-16,0-5-2 0,-4 5-8 0,4-12 12 16,0 0-12-16,0 7 0 0,0-7 0 0,0 0 0 15,0 0 0-15,0 0 0 0,0 0-8 0,9-3 8 16,-5-5-25-16,5 0-2 0,4-3 0 0,-5-1 0 15,5-3-13-15,0-1-4 0,0 5 0 0,5-5 0 16,-1 1 23-16,-4 3 4 0,0 1 1 0,-4-1 0 0,4 5 28 0,0 3 5 16,-5 0 2-16,1 4 0 0,-9 0 1 0,0 0 0 15,4 11 0-15,1 1 0 0,-10 7 10 0,1-7 2 16,4 3 1-16,0 1 0 0,0-1-21 0,0 4-4 16,-4-7 0-16,4 3-8 0,0 1 0 0,0-1 0 15,-5 0 0-15,5-3 0 16,5 3-129-16,-5-3-30 0,0 0-5 0</inkml:trace>
  <inkml:trace contextRef="#ctx0" brushRef="#br0" timeOffset="1132">1596 847 1562 0,'0'0'69'0,"0"0"15"0,0 0-68 0,13-7-16 0,0-1 0 0,0 0 0 15,4-3 10-15,-4 3-2 0,0-4 0 0,4 5 0 16,-4-5 49-16,5-3 10 0,-5 3 1 0,4-3 1 16,0 3-41-16,-4 1-8 0,0-5-1 0,0 1-1 15,0 3-18-15,-4-3 10 0,0-4-10 0,-5-1 8 16,0 5-8-16,-4 3 0 0,0-7 0 0,0 4-11 16,-4 3 11-16,0 1 14 0,-1 3-3 0,-3 4-1 0,-1 8-10 15,0 0-11-15,1 3 3 0,-5 5 0 0,0 0 32 0,0 3 6 16,0 4 2-16,0 4 0 0,0-3-10 0,0-1-2 15,4-4 0-15,0 8 0 0,5-3 20 0,4-1 3 16,-4-4 1-16,4 1 0 0,4-1-21 0,0 1-4 16,5-5-1-16,0 1 0 0,4-5 6 0,4 1 0 15,-4 0 1-15,4-4 0 0,1-4-3 0,-1 0-1 16,5 0 0-16,-1-8 0 16,-3 0-109-16,3 1-23 0,1-1-4 0,4 0-552 15,-4-3-110-15</inkml:trace>
  <inkml:trace contextRef="#ctx0" brushRef="#br0" timeOffset="1427">2120 562 1792 0,'0'0'40'0,"0"0"8"0,0 0 1 0,0 0 1 0,0 0-40 0,4 8-10 0,-4 4 0 0,5 3 0 16,-1 0 60-16,-4 5 9 0,-4-1 3 0,-1 0 0 16,1 0 4-16,0 5 0 0,-5-5 1 0,5 4 0 15,-5-4-44-15,5 0-9 0,-5 5-1 0,5-5-1 16,-1-4-22-16,5 1 8 0,-4-5-8 0,0-3 0 31,4-8-27-31,0 0-9 0,0 0-3 0,13-8 0 0,0 1-66 0,-9-1-14 16,-4-4-2-16,4 1-1 0,5-5 43 0,4-3 9 15,0 0 2-15,0 3 0 0,4-3 56 0,-4 4 12 0,0-1 0 0,5 5 0 16,-10-1 84-16,5 8 11 0,-4-3 2 0,0 7 1 16,-9 0 4-16,0 0 1 0,0 0 0 0,8 11 0 15,-3 1-39-15,-5-1-8 0,0 1-2 0,4 3 0 16,-4-7-36-16,4 4-7 0,-4-1-2 0,0-3 0 0,0-8-9 0,5 7-14 15,-5-7 3-15,0 0-1113 16</inkml:trace>
  <inkml:trace contextRef="#ctx0" brushRef="#br0" timeOffset="1738">2653 508 2070 0,'0'0'92'0,"-13"0"18"0,5 4-88 0,-1 0-22 16,-4 4 0-16,-4-1 0 0,4-3 0 0,-5 4 0 16,1 0-12-16,4 3 4 0,0-3 8 0,4-4 9 15,-4 7-1-15,4-3-8 0,5 4 12 0,4-12-4 0,-4 7 0 16,4 9-8-16,4-5 0 0,0 1 0 16,1-4 0-16,3 3 0 0,-3-3 12 0,3 3 0 0,1 1-1 0,4 3 0 15,0-3 3-15,-4-4 1 0,-1 7 0 0,1-3 0 16,0 3-23-16,0 0-5 0,-1-3-1 0,-3 3 0 15,-1 1 36-15,-4-1 7 0,-4 1 2 0,-1-1 0 16,1 4 0-16,-5-3 0 0,-4 3 0 0,0-7 0 16,0 3-16-16,0-3-3 0,0-5-1 0,4 1 0 15,-4-4-21-15,5 0-4 0,-1-8-1 0,9 4 0 16,0 0-154-16,-4-4-31 16</inkml:trace>
  <inkml:trace contextRef="#ctx0" brushRef="#br0" timeOffset="1923">2814 689 2080 0,'-9'8'46'0,"9"-8"10"0,0 0 1 0,4 12 1 0,-4 3-46 0,0-3-12 16,0 3 0-16,0 1 0 0,0-1 26 0,0-4 3 16,0 5 1-16,5-5 0 0,-1 1 0 0,5 0 0 15,-9-5 0-15,4 5 0 0,5-8-20 0,-9-4-10 16,0 0 10-16,0 0-10 15,0 0-100-15,0 0-27 0,0 0-5 0,0 0 0 0</inkml:trace>
  <inkml:trace contextRef="#ctx0" brushRef="#br0" timeOffset="2066">2861 347 2430 0,'0'0'53'0,"0"0"11"0,0 0 3 0,0 0 1 0,0 0-54 0,0 11-14 0,0 1 0 0,5 3 0 16,-1-3 0-16,0 3 0 0,1 0 0 0,3 5 0 15,-3-1 0-15,3 0 0 0,1 1 0 0,4-1-720 16,-4 0-143-16</inkml:trace>
  <inkml:trace contextRef="#ctx0" brushRef="#br0" timeOffset="2372">3143 732 2142 0,'0'0'95'15,"0"0"19"-15,-4 8-91 0,4 3-23 0,-5 1 0 0,5-1 0 0,-4 1 0 0,4 3-18 16,0-3 3-16,0-5 1 0,0 5 14 0,4-4 0 16,-4 3 0-16,9-3 0 0,-9-8 16 0,9 4-1 15,4 0 0-15,0-8 0 0,-5 0-15 0,5 0 0 16,0-4 0-16,5 1 0 16,-5 3-24-16,0-8-8 0,0 1-2 0,4-1 0 15,0-3-2-15,-4 3 0 0,0-3 0 0,-4 3 0 0,0-3 36 0,-1-1 0 16,-8-3 0-16,5 4 0 0,-5-5 17 0,0 5 11 15,-5 0 1-15,-3 3 1 0,-1 1 17 0,-4 3 3 16,0 0 1-16,0 8 0 0,-4 0-16 0,-1 4-3 16,1 4-1-16,0-1 0 0,4 1-11 0,-5 0-3 15,10 3 0-15,-5 1 0 0,4-1-9 0,0 1-8 16,5 0 12-16,4-5-12 16,0-7-92-16,-4 12-24 0,4-12-6 0,0 0-816 0</inkml:trace>
  <inkml:trace contextRef="#ctx0" brushRef="#br0" timeOffset="2650">3455 643 2257 0,'0'0'100'0,"0"0"20"0,0 0-96 0,0 16-24 0,-4-5 0 0,4 5 0 15,8-5 24-15,-3 5-1 0,-5-1 0 0,0 0 0 16,0 1 18-16,0-5 4 0,0 1 1 0,0-1 0 16,0-11-28-16,0 0-6 0,-5 8 0 0,5-8-1 15,0 0-11-15,0 0 0 0,0 0 0 0,9-8 8 16,0 5-22-16,4-5-5 0,4 0-1 0,-4-3 0 15,0 3-20-15,0-7-5 0,4 3-1 0,1-3 0 16,-1-1-5-16,1 5-1 0,-5-5 0 0,4 8 0 0,-4 1 40 0,4-1 12 16,-8 4 0-16,4 0-10 0,-13 4 46 15,9 8 8-15,-5 0 3 0,5 7 0 0,-9-3 13 0,4 3 4 16,0 8 0-16,-4 0 0 0,0-3-32 0,0 3-7 16,0 4-1-16,0-4 0 0,-4 0-24 0,4 0 0 15,-4-4 0-15,4 4-766 16,0-3-158-16</inkml:trace>
  <inkml:trace contextRef="#ctx0" brushRef="#br0" timeOffset="5490">4157 489 1598 0,'0'0'35'0,"0"0"7"0,-8 0 2 0,8 0 1 0,0 0-36 0,0 0-9 0,-9 0 0 0,5 0 0 16,4 0 56-16,0 0 10 0,0 0 2 0,0 0 0 16,0 0 16-16,0 0 4 0,0 0 1 0,0 0 0 15,-9-8-14-15,9 8-3 0,0 0-1 0,0 0 0 16,0 0-16-16,0 0-3 0,0 0-1 0,0 0 0 16,0 0-6-16,-4 4-1 0,-5 0 0 0,-4 4 0 15,0 3-24-15,4-3-6 0,-4 4-1 0,0-1 0 0,0 1-13 0,5-1 11 16,-5 1-11-16,0-1 10 0,4 1-10 0,0 3 0 15,1-7 0-15,3 8 0 0,1-1-11 16,0-4 11-16,4 1-8 0,0 0 8 0,4-1-8 0,0 1 8 16,1-1-8-16,3 1 8 0,1-1-11 0,4-3 11 15,0 4-13-15,0-5 5 0,4-3-1 0,-4 4 0 16,0-4 0-16,0 0 0 0,5 3 9 0,-1-3-8 16,-4-4 8-16,0 8-8 0,-4-4 8 0,4 3 0 15,-13-7 0-15,8 8 0 0,-8-8 0 0,0 8 0 16,0 3 0-16,-4-3 0 0,0 4 0 0,-1-5 0 15,-8 5 0-15,5 0 0 0,-1-5 0 0,-4 5 0 16,0-5 0-16,4 1 8 0,-4 0-8 0,5-4 9 16,-1 0-9-16,0-1 10 0,1 1-10 0,-1 0 0 0,0-4 9 15,9 0-9-15,-4 0 0 0,4 0-16 0,-9 0 2 16,9 0 1 0,0 0-141-16,0 0-28 0,-4-4-6 0</inkml:trace>
  <inkml:trace contextRef="#ctx0" brushRef="#br0" timeOffset="5684">4556 990 1843 0,'0'0'164'0,"-4"4"-132"0,4-4-32 0,-9 8 0 0,9 7 172 0,-4-3 28 15,-5-5 6-15,5 5 1 16,-5-8-207-16,9-4-56 0,-9 3-4 0</inkml:trace>
</inkml:ink>
</file>

<file path=ppt/ink/ink4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54:38.63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31 233 115 0,'0'0'0'0,"8"0"10"0,5 0-10 0,-4 3 0 0,4-6 0 0,4 3 0 15,-8-4 158-15,4 0 30 0,0 0 5 0,0 0 2 0,0 0-87 16,0-3-18-16,-4 3-3 0,4 0-1 0,4 0-22 16,0 0-5-16,-8 0-1 0,4 1 0 0,4 3 2 0,-4-4 1 15,0 4 0-15,5 0 0 0,3 0-29 0,1 4-5 16,-5-4-2-16,9 0 0 0,0 0-14 0,-4 3-3 16,0 1-8-16,8 0 12 0,-8-4-12 0,-1 4 0 15,10 0 0-15,-10-4 0 0,1 4 0 0,8-4 0 16,-8 0 0-16,8 3 0 0,1 1 0 0,-5 0 0 15,0-4 0-15,4 4 0 0,5-4 0 0,-1 0 0 16,5 0 0-16,-4 0 0 0,8 0 9 0,-3 0-1 16,-1 4 0-16,4 0 0 0,-13-4-8 0,5 0 0 15,8 4 0-15,-4-4 8 0,-4 3-8 0,4 1 0 16,4-4 0-16,5 0 0 0,0 0 22 0,-5 0 2 16,5-4 1-16,4 4 0 0,0-3 0 0,-5-1 0 15,5 0 0-15,-4 0 0 0,0-4 2 0,4 8 0 16,-5-4 0-16,1 1 0 0,4-1-7 0,-4-4-2 0,8 4 0 15,-4 0 0-15,5 4-18 0,3-3 0 0,1 3-8 0,-9 0 8 16,9 0 0-16,-5 0 0 0,9-4-8 0,-4 4 8 16,8-4 0-16,0 4 8 0,5 0 0 0,0-4-8 15,-1 0 0-15,1 0 0 0,0-3 0 0,8 3 0 16,5-4 0-16,0 0 12 0,-14 1-4 0,1-1-8 16,-5 0 8-16,1 0-8 0,8 1 0 0,4 3 0 15,5-4 0-15,-5 0 0 0,1 1 0 0,-1 3 0 16,-13 4 0-16,5-4 0 0,8 0 0 0,1 4 0 15,-5-4 0-15,8 1 8 0,5 3-8 0,0-4 0 16,-8 0 0-16,-1 0 0 0,0 0 0 0,5 0 0 0,0-3 0 16,4 3 0-16,0-4 0 0,0 4 0 0,-9 0 0 15,-4-3 0-15,5 3 0 0,-27 4 0 16,9 0 0-16,0 0 0 0,9 4 0 0,-5 3 0 0,1-3 0 16,-1 0 0-16,-4 8 0 0,22-5 0 0,-18 5 0 0,0-4 0 15,-8-5 0-15,0 5 0 0,-5-4 8 0,0 0-8 16,1 0 9-16,-1-4-9 0,-4 3 0 0,-4-3 0 15,-5 0 0-15,0 0 0 16,-12 0-91-16,-10 0-11 0</inkml:trace>
  <inkml:trace contextRef="#ctx0" brushRef="#br0" timeOffset="779">0 637 1209 0,'-4'4'108'16,"4"-4"-87"-16,0 0-21 0,0 0 0 0,0 0 68 0,0 0 10 15,0 0 2-15,13 8 0 0,-4-1-52 0,4-3-9 16,4 0-3-16,0-4 0 0,9-4-16 0,-8 0 0 0,3 1 0 0,5-1 0 15,5 4 11-15,3-4-2 16,5 0 0-16,-4 4 0 0,4-4-9 0,0 4-12 0,4 0 2 0,1 0 1 16,-1 4 21-16,5-4 4 0,-1 0 0 0,5-4 1 15,9 4-2-15,-5 0-1 0,5-4 0 0,4 4 0 16,4-4-14-16,-3 4 0 0,-6-3 0 0,5-1 0 16,0 4 0-16,0 0 0 0,5-4 0 0,3 0 0 15,10 4 32-15,-1 0 1 0,5-4 0 0,-5 0 0 16,-4 0 7-16,4 1 2 0,9-1 0 0,1 4 0 15,-1 0-31-15,4 0-11 0,0-4 0 0,-21 0 9 16,8 4-9-16,-4-4 0 0,9 4 0 0,4 0 8 16,4 0-8-16,5 0 0 0,-4-4 0 0,42 1 8 15,-3-1 18-15,-5-4 3 0,-5-4 1 0,1 1 0 0,-18-1 15 0,1 5 3 16,8-1 1-16,9 0 0 0,-5 0-49 0,-4 1-9 16,-13 3-3-16,9-4 0 0,-5 8 12 0,-21-4 0 15,4 4 0-15,0 0 0 0,-5 0 11 0,10 0 1 16,-1 0 0-16,5 0 0 0,4 4-12 0,17 4-14 15,-4-4 3-15,0 0 1 0,-17-1 10 0,0 5 12 16,-1 0-2-16,6 0-1 0,-10-1-9 0,0 1-11 16,-8 0 3-16,8 3 0 15,-8-3-125-15</inkml:trace>
</inkml:ink>
</file>

<file path=ppt/ink/ink4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55:01.30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35 108 864 0,'0'0'76'0,"0"0"-60"0,-9 4-16 0,9-4 0 0,0 0 239 0,-4 7 45 16,-1 5 8-16,1 3 3 0,0 5-158 0,-1 7-31 15,1 7-6-15,4 9-2 0,0 3-32 0,0 4-6 16,4 8-2-16,1 3 0 0,-5 5-34 0,0-1-8 15,4 5 0-15,0-1-1 0,-4 0-7 0,9-7-8 16,-5-4 11-16,5 4-11 0,-5-9 0 0,1-6 0 16,3-5 0-16,1-3 0 15,0-12-56-15,-1-4-19 0,-3-8-3 0,-1-7-634 16,-4-8-126-16</inkml:trace>
  <inkml:trace contextRef="#ctx0" brushRef="#br0" timeOffset="668">416 528 2264 0,'13'-12'100'0,"-13"12"21"0,0 0-97 0,0 0-24 0,0 0 0 0,0 0 0 16,-4 16 54-16,-5-5 6 0,0 5 0 0,1 3 1 15,-5 0-13-15,0 4-2 0,-5-4-1 0,1 5 0 16,0-1-21-16,4 4-5 0,-5-4-1 0,5 0 0 16,0 4-7-16,0-4-2 0,5 0 0 0,-1-4 0 15,5 1-9-15,-1-1 8 0,1-4-8 0,4 1 8 16,4-1-8-16,1-3 0 0,3 3 0 0,1-7 0 15,4 3 8-15,4-7-8 0,1 0 12 0,-1-4-4 16,5-4-8-16,-1 4 0 0,5-7 0 0,0 3 8 16,0-8-8-16,0 1 0 0,0-5 0 0,0 1 0 15,0-5 0-15,-4 1 0 0,4-4 0 0,0 0 0 0,-4 4-9 16,-5-1-4-16,0-3-1 0,-4 0 0 0,0 0 14 16,-4 0-12-16,0 0 12 0,-5 4-12 0,-4-1 12 0,-4 1 0 15,4 4 0-15,-5-5 0 0,1 5 0 0,-5 3 0 16,1 5 0-16,8 7 0 0,0 0 0 0,-9 0 0 15,-8 7 0-15,4 1 0 0,4 8 0 0,0-5 0 16,-4 8 0-16,0 4 0 0,9 1 0 0,-5-1 13 16,5 0-4-16,0 0-1 0,-1 0-8 0,5-4 0 15,5 1 0-15,-1-5 0 0,0 4 0 0,1-3 0 16,3-5 0-16,5-3 0 0,5 0 0 0,-1-1 0 16,0-3 9-16,5-4-9 0,-5 0 0 0,1-4 0 15,-1 0 0-15,9-3 0 0,0-5 0 0,-4 1-18 16,4-9 3-16,-5 5 1 15,1 0-51-15,-4-5-11 0,3 1-1 0,-3 0-1 16,-1 3-2-16,0-3 0 0,-4 4 0 0,-4-1 0 0,0 1 45 0,-1 3 9 0,-3 5 2 16,-5 7 0-16,0 0 35 0,0 0 7 0,0 0 2 15,0 0 0-15,8 15 23 0,-3 0 5 0,-1 1 0 0,0 3 1 16,1 0 3-16,-5 4 1 0,4-3 0 0,-4 3 0 16,4-4-24-16,1 4-5 0,-1-7 0 0,5 3-1 15,-5-8-15-15,0 1-8 0,-4-12 10 0,0 0-10 16,9 0 22-16,4-4-2 0,-4-4 0 0,-1-3 0 15,5-4 0-15,0-5 0 0,0-3 0 0,0 0 0 16,0-4-20-16,0 0 9 0,5-4-9 0,-1 4 0 16,0-4 0-16,1 4 0 0,-5-3 0 0,4 7-12 15,0-4-20-15,-4 3-3 0,0 1-1 16,0 8 0-16,-8 0-23 0,3 7-5 0,1 4 0 0,-9 4-1 16,0 0 13-16,9 4 2 0,-5 4 1 0,0 3 0 15,1 1-19-15,-5 3-4 0,4-7-1 0,0 3-827 16</inkml:trace>
  <inkml:trace contextRef="#ctx0" brushRef="#br0" timeOffset="1244">1521 520 1796 0,'5'0'40'0,"-1"-4"8"0,-4 4 1 0,0 0 1 0,4-4-40 0,-4 4-10 0,0 0 0 0,0 0 0 16,0 0 76-16,0 16 12 0,5-5 4 0,-5 9 0 16,0-5-38-16,0 0-7 0,0 8-2 0,0 1 0 15,0-5-20-15,0 4-4 0,-5-4-1 0,5 4 0 0,0-7 12 16,0 3 3-16,0-4 0 0,-4 1 0 0,8-5-35 0,-4 1 0 16,-8-4 0-16,8-8 0 0,0 0 11 0,0 0-2 15,0 0 0-15,0 0 0 0,0 0-9 0,0 0 0 16,8-12 9-16,1 1-9 0,-5-1 0 0,1 0 0 15,8-7 0-15,-5 4 8 0,1-1-8 0,4-3 0 16,0 0 0-16,-4 0 0 0,-1 3 0 0,1 1 0 16,4-1-8-16,-4 5 8 0,-1 3-14 0,-3 0 2 15,-5 8 1-15,0 0 0 0,0 0 11 0,13 8 0 16,-5-4 0-16,-3 7 8 0,-1 5-8 0,5-1-8 16,-9 1 8-16,4-1-12 0,-4 4 22 0,4 5 4 15,-4-9 1-15,5 4 0 0,-5 0-5 0,0-3-1 16,4-5 0-16,-4 5 0 0,4-5-9 0,-4 1 0 15,5-4 0-15,-1 3 0 0,5-7 0 0,-5 0 0 16,-4-4 0-16,13 4 0 16,-4-8-20-16,4 4-5 0,0 0-2 0,0-4 0 15,0 0-31-15,0-7-6 0,0-1-2 0,4 1-622 0,-8-1-124 16</inkml:trace>
  <inkml:trace contextRef="#ctx0" brushRef="#br0" timeOffset="1597">1920 747 1371 0,'0'0'60'0,"0"0"14"0,0 0-59 0,0 0-15 0,0 0 0 0,0 0 0 0,0 0 102 15,13 4 18-15,-4-4 3 0,0 0 1 16,4-4-21-16,0-3-4 0,0-1-1 0,4 0 0 0,-4 1-33 0,0-1-6 16,0 0-2-16,4 0 0 0,-4-3-36 0,0-5-7 15,-13 5-2-15,5-1 0 0,3-3-12 0,1 3 0 16,0-3 8-16,-5 3-8 0,-4-3 0 0,0 0 0 15,-4 3 0-15,-1-3 0 0,1 3 0 0,4 4-8 16,0 1 8-16,0 7 0 0,-9-8-11 0,1 8 11 16,-5 0-10-16,4 8 10 0,0-5-12 0,-4 5 3 15,0 8 1-15,5-1 0 0,-5 4 8 0,4 1 0 16,0-1 0-16,5 4 8 0,4-4-8 0,0 0 0 16,0-3 0-16,0 3-8 0,9-3 32 0,-1-1 8 15,1-4 0-15,4 1 1 0,0-4-14 0,0-4-3 16,-4-1-1-16,8-3 0 0,0 0-5 0,5-3-1 15,4-1 0-15,-4-4 0 0,4 0-9 0,0-3-12 16,-5-5 2-16,5 1 1 16,0 0-164-16,-4-1-33 0,-5-3-6 0</inkml:trace>
  <inkml:trace contextRef="#ctx0" brushRef="#br0" timeOffset="1845">2419 0 1900 0,'0'0'42'0,"0"0"9"0,0 0 1 0,0 0 1 0,0 0-42 0,0 0-11 0,0 0 0 0,0 0 0 15,0 0 53-15,0 11 9 0,0 1 2 0,4 3 0 0,-4 1-7 0,0 3-1 16,0 0 0-16,0 4 0 0,-4 8-10 16,4 4-2-16,0 7-1 0,0 1 0 0,0 3-22 0,0 4-4 15,0 4-1-15,0-4 0 0,0 0-16 0,0 0 8 16,4-7-8-16,0 3 0 0,5-8 0 0,-9-3 0 15,4-4 0-15,1-4 0 0,-1-4 0 0,5-8-17 16,-9 1 3-16,4-5-734 16,0-3-148-16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8:07.776"/>
    </inkml:context>
    <inkml:brush xml:id="br0">
      <inkml:brushProperty name="width" value="0.1" units="cm"/>
      <inkml:brushProperty name="height" value="0.1" units="cm"/>
      <inkml:brushProperty name="color" value="#FFF200"/>
      <inkml:brushProperty name="fitToCurve" value="1"/>
    </inkml:brush>
  </inkml:definitions>
  <inkml:trace contextRef="#ctx0" brushRef="#br0">22 0 460 0,'0'0'41'0,"0"0"-33"16,0 0-8-16,0 0 0 0,0 11 209 0,0-3 40 16,0-8 8-16,-5 8 2 0,5-8-141 0,0 7-28 15,-4 1-6-15,4-8 0 0,0 0-53 0,0 12-11 16,-4-5-1-16,4 5-1 0,0-12-18 0,0 0 0 15,-5 8 8-15,5 3-8 0,0-11 0 0,0 8 0 16,0-8 0-16,0 0 0 16,-4 8-93-16,4-8-23 0,0 0-4 0,0 0-543 0</inkml:trace>
</inkml:ink>
</file>

<file path=ppt/ink/ink4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54:56.45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76 0 2001 0,'0'0'44'0,"0"0"8"0,0 0 3 0,0 0 2 0,0 0-45 16,0 0-12-16,0 0 0 0,0 0 0 0,0 0 107 0,0 0 19 16,0 0 4-16,5 12 1 0,-5-1-72 0,0 5-15 15,0 3-2-15,-5 4-1 0,1 4-17 0,4 8-3 16,-9 3-1-16,5 9 0 0,-5-5-9 0,1 8-3 16,-1 8 0-16,0 0 0 0,-4-1-8 0,9-3 0 15,0 4 0-15,-1-4 0 0,5-8 0 0,5 1 0 16,-1-1 0-16,0 0 0 0,9-7 0 0,-4-9 0 15,4-3 0-15,4 0 0 0,1-4 0 0,-1-3 0 16,0-9 0-16,14-3 0 0,-10-4 0 0,10-4 0 16,-1 0 10-16,5-4-10 0,-5 0 17 0,5-4-3 0,-9 1-1 15,4-5 0-15,-4 4-13 0,4 5 0 0,-8-5 8 16,0 4-8 0,-5-4-48-16,-4 1-12 0,0 3-2 0,-4 0-1 15,-9 4-165-15,0 0-32 0</inkml:trace>
  <inkml:trace contextRef="#ctx0" brushRef="#br0" timeOffset="211">406 690 921 0,'0'0'40'16,"0"0"10"-16,4 8-40 0,5-5-10 0,-5 5 0 0,5 0 0 0,-1-4 268 15,-8 3 52-15,13 5 11 0,5-4 1 0,3 3-201 0,1 1-41 16,0 3-8-16,-1-3-2 0,10-5-33 0,-1-3-7 16,-8 8-2-16,4-1 0 0,0-3 2 0,-4 0 1 15,-1 3 0-15,-8 1 0 0,5 0-4 0,-10-1-1 16,1 1 0-16,0 3 0 0,-9 4-7 0,0 1-1 15,-5-1-1-15,-3 4 0 0,-1 0-11 0,-4 4-1 16,-9-8-1-16,5 4 0 0,-5 1-14 0,-4-1 8 16,5-4-8-16,-1 0 0 15,0-3-120-15,5-1-31 0</inkml:trace>
  <inkml:trace contextRef="#ctx0" brushRef="#br0" timeOffset="864">1650 513 1479 0,'0'0'65'0,"0"0"15"0,0 0-64 0,0 0-16 0,0 0 0 0,0 0 0 15,0 0 123-15,0 0 21 0,0 7 5 0,-4 9 1 16,4-1-47-16,0 8-10 0,4 0-1 0,5 12-1 15,-9 0-35-15,4 7-8 0,0 8 0 0,1 8-1 16,-5-4-21-16,0 4-4 0,4 7-1 0,-4 5 0 16,0-5-21-16,0 4 9 0,4-3-9 0,-4 3 0 15,5-7 0-15,-1-4-14 0,5-4 1 0,-5-4 0 16,0-12-90-16,-4-7-17 16,5-8-4-16,-1-7-559 0,-8-12-111 0</inkml:trace>
  <inkml:trace contextRef="#ctx0" brushRef="#br0" timeOffset="1112">1468 960 633 0,'-9'-43'28'0,"9"20"6"0,0 0-34 0,9-4 0 16,-5 0 0-16,5 4 0 0,-5 0 316 0,9 0 57 15,4 7 11-15,1-3 3 0,-5 0-239 0,8 7-47 16,1 1-9-16,4-1-3 0,0 8-34 0,-4-4-7 16,4 5-2-16,0 3 0 0,0 0-17 0,4 3-3 15,-4 9-1-15,5 0 0 0,-5-5 17 0,-5 5 3 16,5 7 1-16,-13 0 0 0,0 1-22 0,-4 3-5 15,-5 4-1-15,1 0 0 0,-5 0-4 0,-5 4-1 16,-3-4 0-16,-5-1 0 0,0 5-3 0,0-4-1 16,0-4 0-16,0 4 0 0,-5-7 0 0,5-1 0 15,-4 0 0-15,4-3 0 16,0-5-32-16,4-3-6 0,5-4-2 0,4-4 0 16,0 0-155-16,0 0-31 0,-4-4-7 0</inkml:trace>
  <inkml:trace contextRef="#ctx0" brushRef="#br0" timeOffset="1366">2144 825 172 0,'13'7'8'0,"-13"-7"1"0,4 12-9 0,5 0 0 0,-5 3 0 0,5 4 0 16,-5-3 376-16,-4 3 74 0,0 0 14 0,0 4 4 15,5 0-275-15,-5-3-54 0,0-1-11 0,4-4-3 0,-4 1-48 0,9-5-9 16,-5-3-3-16,-4-8 0 0,0 0-37 0,9 4-8 16,-1-8-2-16,5 0 0 0,0-4-1 0,0-3 0 15,0-4 0-15,5-5 0 0,-5-3-4 0,4 0-1 16,-4 0 0-16,0-4 0 0,0 4-3 0,-9 0-1 15,1-4 0-15,-5 4 0 0,0 3-8 0,-5 1 0 16,1 0 0-16,-9 7 0 0,0 1 9 0,0-1-9 16,-4 4 10-16,4 5-10 0,-5 3 9 0,1 0-9 15,0 3 8-15,-1 5-8 0,5 4 0 0,0-5-17 16,0 5 2-16,5-1 1 16,-1 1-215-16,0-4-43 0</inkml:trace>
  <inkml:trace contextRef="#ctx0" brushRef="#br0" timeOffset="1950">2517 147 1324 0,'4'-4'118'16,"0"0"-94"-16,1 4-24 0,-1 0 0 0,-4 4 178 0,4 3 31 0,-8 9 7 0,4-1 0 16,0 5-88-16,4 7-17 0,-4-1-4 0,5 5-1 15,-5 0-59-15,0 4-12 0,0 3-3 0,0 9 0 16,0-5 7-16,-5 4 1 0,10 0 0 0,-1 5 0 15,-4-5-29-15,0 4-11 0,0-4 8 0,4 0-8 16,1-3 0-16,-1-5 0 0,0-7 0 0,5 0 0 16,0-4 0-16,-5-8 0 0,0 0 0 0,1-7 0 15,3-8-24-15,-8-4-9 0,0 0-3 0,13-4 0 16,0-4-4-16,-4-7-2 0,0-1 0 0,4-3 0 16,-4 0-11-16,-1-4-3 0,1 0 0 0,0 0 0 15,-1-1 32-15,1 1 5 0,0 4 2 0,-5 4 0 0,5-1 27 16,-5 8 6-16,-4 8 0 0,0 0 1 0,13 0 32 0,-9 4 7 15,1 8 0-15,-1-1 1 0,0 13-19 0,5-1-4 16,-9-4-1-16,0 8 0 0,4-4 3 0,-4 4 1 16,5-4 0-16,-1 0 0 0,0-7-17 0,1-1-4 15,-1 1-1-15,0-5 0 0,1-3-7 0,-5-8 0 16,13 4-8-16,-5-8 12 0,1 0-12 0,-5-8 8 16,9 1-8-16,0-5 0 0,-4-3 0 0,0 0-16 15,-1-8 1-15,5 0 1 0,0 0-3 0,0 0-1 16,-4 0 0-16,4 0 0 0,-4 4-6 0,4 0 0 15,0 4-1-15,-5 7 0 0,1 0 16 0,0 5 9 16,8 7-10-16,-8 0 10 0,-1 7 0 0,1 5 13 16,4 0-1-16,-9 11 0 0,-4 4 3 0,0 3 0 15,13 1 0-15,-4 4 0 0,0 0 1 0,-5 7 1 16,-4-3 0-16,9 7 0 0,-1-4-7 0,-8-3-2 0,-4 3 0 16,0-3 0-16,4-5-8 0,-5 5 0 0,-3-1 0 0,3 1 0 15,5-4 0-15,-4-5 8 0,-9-3-8 0,4-4 8 16,-4-3-8-16,0-9 12 0,0 1-12 0,-4-4 12 15,0-12-12-15,-5 0 12 0,5-4-12 0,-1-3 12 16,-3-1-73 0,3-7-15-16,1-8-2 0,0 0-718 0,4-4-144 0</inkml:trace>
  <inkml:trace contextRef="#ctx0" brushRef="#br0" timeOffset="2468">3457 655 921 0,'-13'-4'40'0,"13"4"10"0,0 0-40 0,0 0-10 16,0 0 0-16,0 0 0 0,0 8 299 0,-4 0 57 15,4 3 12-15,0 5 3 0,-4-1-229 0,4 4-46 0,8 1-8 16,-8 3-3-16,0 4-36 0,0-4-7 0,-4 4-2 16,4 4 0-16,0-4-24 0,0 0-6 15,0-4-1-15,0-4 0 0,0 0-9 0,-4-3 0 0,4-5 0 0,-5 1 0 16,5-12 9-16,0 0-9 0,0 0 10 0,0 0-10 15,0 0 9-15,0-8-9 0,5 0 8 0,-5-7-8 16,0 0 0-16,4-9-19 0,0-6 3 0,-4-1 1 16,5 0-2-16,-1 4-1 0,5-4 0 0,-1 0 0 15,-3-3 18-15,3 7-8 0,5 7 8 0,-4-3 0 16,4 4 0-16,0 4-8 0,-4 7 8 0,4 0 0 16,0 4 12-16,0 8 5 0,0 4 2 0,0 3 0 15,0 5 5-15,0 3 2 0,-5 0 0 0,5 8 0 16,-4 4 11-16,0-4 3 0,-1 4 0 0,-8-4 0 0,5 0-22 15,-5 0-4-15,4 0-1 0,5 0 0 0,-14-4-13 0,1 0 8 16,13 4-8-16,-9-8 0 0,0 4-8 0,0-3-8 16,-5-5-2-16,5 1 0 15,0-9-140-15,0-7-28 0,0 0-6 0,0 0-922 16</inkml:trace>
  <inkml:trace contextRef="#ctx0" brushRef="#br0" timeOffset="2724">3904 821 1994 0,'0'0'44'0,"0"0"8"0,0 0 3 0,9 11 1 0,-1 1-44 0,-3 0-12 16,-1 7 0-16,0-4 0 0,5 5 92 0,-5-5 16 16,-4 0 3-16,9-3 1 0,-5-1-52 0,5 1-11 15,-5 0-1-15,1-1-1 0,3-3-31 0,-8-8-7 16,0 0-1-16,13 0 0 0,-4-8 4 0,4 0 0 16,0-3 0-16,-4-5 0 0,-1 1-12 0,-3-4 10 0,8 0-10 0,0-1 10 15,-9-3-10-15,0 0 0 0,5 0 0 0,-5 0 0 16,-8-4 0-16,4 8 0 0,-4-1 0 15,-1 1 0-15,-3 4 0 0,3-1 8 0,-8 1-8 0,0 3 0 16,5 4 0-16,-5 5 0 0,0 6 0 0,-5 5 0 16,1 0-64-1,0 3-12-15,4 1-3 0,-5 7 0 0,5 1-85 0,0-1-16 16,9 0-4-16,-5 4-1 0</inkml:trace>
  <inkml:trace contextRef="#ctx0" brushRef="#br0" timeOffset="3188">4264 778 460 0,'0'0'41'16,"0"0"-33"-16,4 12-8 0,0 3 0 0,-4 1 370 0,5 3 72 15,-5-3 14-15,0 3 4 0,0 0-318 0,0-3-63 16,-5 3-13-16,1-4-2 0,4 1-7 0,0-9-1 16,0 5 0-16,0 3 0 0,0-3-29 0,0-1-7 15,0-11 0-15,0 0-1 0,0 0-19 0,0 0 10 16,0 0-10-16,0 0 8 0,0 0-8 0,4-11-9 15,-4-5 9-15,5-3-13 16,3 0-20-16,1 0-4 0,0-4-1 0,-1-1 0 16,1 1 3-16,0 0 1 0,4 4 0 0,0 0 0 0,0 3 25 0,-5 5 9 15,1 3 0-15,0 0-9 0,8 4 25 0,-8 4 4 16,-9 0 2-16,0 0 0 0,17 4 14 0,-8 4 4 16,-5 3 0-16,0 1 0 0,1 0 1 0,-1-1 1 15,5 1 0-15,-5 3 0 0,-4 1-23 0,4-5-5 0,-4-11-1 0,0 0 0 16,0 0-2-16,5 12-1 0,-1-1 0 0,-4-11 0 15,0 0-10-15,0 0 0 0,4-7 0 0,9-5 0 16,0 0 0-16,5-3-16 0,-10 3 4 0,5-3 1 16,0-4-20-1,0-1-4-15,0 1-1 0,5 8 0 0,-5-5 12 0,4 5 3 0,0-5 0 0,-4 9 0 16,5-1 21-16,-10 0-11 0,5 8 11 0,-13 0-8 16,13 0 22-16,-4 4 5 0,0 0 1 0,0 7 0 15,-1-3 16-15,-3 4 3 0,-1 3 1 0,0 1 0 16,-4-5-29-16,0 1-11 0,0 3 8 0,0 0-8 15,5-3 0-15,-1 0 0 0,-8-5 0 0,4 1-11 16,0-8-156-16,0 0-31 0,0 0-6 0,0 0-2 16</inkml:trace>
  <inkml:trace contextRef="#ctx0" brushRef="#br0" timeOffset="3311">4949 705 172 0,'0'0'8'0,"0"0"1"0,4 12-9 0,-4 3 0 15,0 1 0-15,4-1 0 0,1 0 465 0,-5 5 91 16,0-1 19-16,-5-4 3 0,5-3-417 0,-4 3-83 15,4-3-17-15,-4 0-3 16,-1-1-87-16,1-3-18 0,4-8-3 0,0 0-994 0</inkml:trace>
  <inkml:trace contextRef="#ctx0" brushRef="#br0" timeOffset="3460">4849 274 576 0,'0'0'51'0,"0"0"-41"0,9 11-10 0,-5-3 0 15,0 4 400-15,5-1 79 0,0 5 15 0,-1-5 3 16,-3 5-400-16,3-1-80 0,-3 0-17 0,3 5 0 16,1-5-75-16,0 4-13 15,4-3-4-15,-9 3 0 0</inkml:trace>
  <inkml:trace contextRef="#ctx0" brushRef="#br0" timeOffset="4133">5378 655 1717 0,'0'-23'76'0,"0"15"16"0,-5-3-74 0,1-5-18 16,4 1 0-16,-4 0 0 0,-1-1 106 0,1 5 18 16,0-1 3-16,-1 4 1 0,-3-3-24 0,3 3-5 0,1 0-1 0,4 8 0 15,-9 4-38-15,1 4-8 0,-1 3-2 16,-4 5 0-16,4 3-32 0,1 0-6 15,-1 1-2-15,5 3 0 0,-1 0-10 0,5 0 0 0,-4-4 0 16,4 4 0-16,0-3 0 0,4-1 8 0,-4-4-8 0,5-3 8 16,-1-1-8-16,5-3 0 0,-9-8 0 0,0 0 0 15,0 0 0-15,8 4 0 0,1-4 0 0,4-4 0 16,0 4 0-16,-4-4 0 0,-1 8 0 0,5-8-11 31,-4 0-12-31,4 4-2 0,-4 0-1 0,4 4 0 0,0 4 16 0,-5 0 10 0,1-4-12 0,4-1 12 16,-9 1 0-16,9 0 0 0,-4 0 0 0,0-4 0 15,-9 0 0-15,8 0 0 0,1-8 0 0,0 1 0 16,-1-1 0-16,-3-4-8 0,8 1 8 0,-5-5-13 16,5 1-19-16,0-8-4 0,0 0-1 15,-4-4 0-15,4 4-1 0,0-8 0 16,-4 0 0-16,-1-4 0 0,5 1 8 0,-4-5 2 0,-5-3 0 16,-4-1 0-16,5 1 28 0,-1 0-9 0,-4-1 9 0,0 5 0 0,0 3 14 0,0 0 8 15,0 8 2-15,0 4 0 0,-4 4 19 0,4 4 4 16,0 3 1-16,0 8 0 0,0 4-9 0,0 0-2 15,0 0 0-15,0 12 0 0,0-1-17 0,0 12-4 16,0 8-1-16,4 0 0 0,0 0 12 0,-4 7 2 16,5 5 1-16,-5 3 0 0,8 4-7 0,-3-4-2 15,-5 4 0-15,4 0 0 0,5 1-21 0,-1-1 8 16,1-4-8-16,0 0 0 0,4 0 0 0,4-3 0 16,-4-5 0-16,5-3-8 15,3-12-69-15,1 0-14 0,0-4-2 0</inkml:trace>
</inkml:ink>
</file>

<file path=ppt/ink/ink4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55:08.99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225 0 1058 0,'0'0'47'0,"0"0"9"0,0 0-44 0,0 0-12 0,0 0 0 0,0 0 0 0,0 0 119 16,0 0 21-16,0 0 5 0,0 0 1 0,-8 0-44 0,8 0-9 15,0 0-1-15,-5 4-1 0,-3 0-18 0,-1 4-3 16,0-1-1-16,1 5 0 0,-5-4-27 0,0 3-6 15,0 5 0-15,0-5-1 0,4 5-21 0,-4 3-4 16,0 0-1-16,4-3 0 0,-4 3-9 0,5 0 0 16,-5 0 0-16,0 4 8 0,4 1-8 0,5-1 0 15,-1 8 0-15,-3-1 8 0,3 1-8 0,1 0 0 16,4-4 0-16,0 4 0 0,0 0 0 0,4-1 0 16,1 1 0-16,-1 0 0 0,5-4 0 0,4 0 0 15,0 4 0-15,0-8 0 0,0 0 0 0,0 4 0 16,4-4 9-16,0-4-9 15,1 1-105-15,3-5-26 0</inkml:trace>
</inkml:ink>
</file>

<file path=ppt/ink/ink4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55:13.22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280 470 1177 0,'0'0'52'0,"-9"-8"11"0,5-3-51 0,-5 3-12 0,5-3 0 16,-1 3 0-16,1 0 95 0,-5 0 16 0,1 1 3 0,3 3 1 16,5 4-21-16,-13 0-4 15,5 0-1-15,-5 0 0 0,0 4-20 0,0 3-4 0,-5 5-1 0,1 0 0 16,-5 3-20-16,5 4-4 0,0 4 0 0,-1 0-1 16,1 4-8-16,0 0-2 0,8 0 0 0,0 4 0 15,9-4-1-15,5 0 0 0,-10-4 0 0,5-7 0 16,5-5-16-16,-1 1-3 0,13-5-1 0,1-3 0 15,-1 0-8-15,5-8 8 0,8-3-8 0,-4-9 8 16,0-3-8-16,4-4 8 0,-4 0-8 0,0-8 8 16,0 4-8-16,5-8-11 0,-10 1 3 0,5-5 0 15,0 4-2-15,-4-3 0 0,-5-1 0 0,1 5 0 16,-5-5 10-16,0 1 0 0,-4-1 0 0,-5 4 0 16,-4 5 0-16,0-1 0 0,0 0 0 0,-4 4 0 0,-5 4 12 15,5 4-3-15,-5 7 0 0,5 0 0 0,-5 1 15 0,0 7 2 16,0 8 1-16,5 0 0 0,-5 3-15 0,1 5-4 15,-5 11 0-15,4 4 0 0,0 0 10 0,1 8 2 16,3-1 0-16,-3 9 0 0,3-5-20 0,1 5 0 16,0-5 0-16,4 5 0 0,4-5 10 0,-4 4 2 15,4 1 0-15,1 3 0 0,-1-3 0 0,5-1 0 16,-1-4 0-16,5 1 0 0,-4-4-4 0,8-5-8 16,1-3 12-16,4-3-4 0,-1-5-8 0,5-4 0 15,9-3 0-15,-5-1-832 16,-4-3-174-16</inkml:trace>
</inkml:ink>
</file>

<file path=ppt/ink/ink4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55:13.85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0 119 1645 0,'0'0'72'0,"0"0"16"0,0 0-70 0,0 0-18 0,0 0 0 0,9 4 0 16,8 0 28-16,-4 0 1 0,4 0 1 0,1 0 0 16,8-1 14-16,-5 5 4 0,5-4 0 0,9 0 0 15,4-4 5-15,0 4 2 0,-4 0 0 0,4-1 0 16,-9-3-8-16,5 4-2 0,8-4 0 0,-8 0 0 0,0 0-22 16,4 0-5-16,0 0-1 0,-5-4 0 0,-3 1-17 0,-5-1-11 15,4-4 2-15,-4 4-681 16,0-4-136-16</inkml:trace>
  <inkml:trace contextRef="#ctx0" brushRef="#br0" timeOffset="190">759 0 1267 0,'0'0'112'0,"0"0"-89"16,0 0-23-16,13 8 0 0,8 3 148 0,-3-3 24 15,-5 3 6-15,4 1 1 0,5-1-137 0,-1 1-27 16,-8 0-6-16,0-1-1 0,9 1 60 0,0-1 12 15,-5 1 3-15,-4 3 0 0,-9 1-5 0,5-1-1 16,0-3 0-16,-9 7 0 0,-5-4-34 0,1 1-7 0,0-1-2 16,-5 1 0-16,-8-1-10 0,-5-3-1 0,5 3-1 15,-1-3-817-15,1-5-163 0</inkml:trace>
</inkml:ink>
</file>

<file path=ppt/ink/ink4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55:09.30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239 281 1497 0,'4'15'66'0,"-4"-3"14"0,-4 0-64 0,4 3-16 15,4 8 0-15,-4 4 0 0,-4 4 110 0,4 4 18 16,-5 3 4-16,5 4 1 0,-8 1-69 0,3 3-15 16,1 0-2-16,0 1-1 0,-1-5-33 0,-3 0-13 15,3-3 11-15,1 3-11 16,-1-7-76-16,1 0-22 0,0-1-4 0</inkml:trace>
  <inkml:trace contextRef="#ctx0" brushRef="#br0" timeOffset="275">0 250 1555 0,'9'-15'138'0,"-1"-5"-110"15,1-3-28-15,0 4 0 0,8-4 59 0,-4 0 6 0,0 4 2 16,9-5 0-16,-5 9-2 0,5-4 0 0,4 7 0 0,-5-3 0 16,1 7-33-16,4 4-6 0,-4-3-2 0,4 3 0 15,-4 4-3-15,4 4-1 0,-9 3 0 0,5 1 0 16,-1 4 22-16,1 3 4 0,-5 0 1 0,1 5 0 15,-1 3 1-15,-4 0 1 0,0 4 0 0,-9 0 0 16,1 4-16-16,-1 3-3 0,-13 1-1 0,5 4 0 16,-9-1-11-16,0 1-2 0,-4 3-1 0,4-4 0 15,-5-7-15-15,1 0 0 0,4-4 0 0,0 0 0 16,-4-4 0-16,4-4 0 0,0 1-8 0,0-9 8 16,8 1-108-16,-3-8-17 15,8-4-4-15,0 0-931 0</inkml:trace>
  <inkml:trace contextRef="#ctx0" brushRef="#br0" timeOffset="617">837 227 1875 0,'0'0'83'0,"-5"-8"17"0,5 1-80 0,0 7-20 16,-4-4 0-16,-5 0 0 0,5-4 68 0,4 8 10 15,-13 0 2-15,0 8 0 0,4-4-31 0,-4 7-5 16,0 5-2-16,-4 3 0 0,4 0-24 0,0 4-5 15,0 4-1-15,0 0 0 0,0 4 0 0,9-4-1 16,-1 4 0-16,1-8 0 0,0-4 11 0,8-3 2 16,-4-1 1-16,4-3 0 0,5-5-25 0,0-3 0 15,4-4 0-15,-5 0 0 0,5-7 12 0,0 3-4 16,0-4 0-16,0 0 0 0,5-3-18 0,-1-5-4 0,-4-3-1 0,4 0 0 16,-4 0 3-16,-4-1 0 0,0 5 0 15,-1 3 0-15,1 5 12 0,-9 7 0 0,9-4-10 0,-9 4 10 16,0 0 0-16,0 0 0 0,4 7 0 0,0 5 0 15,-4 3 20-15,0 1 6 0,0-1 1 0,0 1 0 16,0-1-10-16,0 0-1 0,0 1-1 0,5-5 0 16,-5 1-15-16,4-4 0 0,-4-8 0 0,9 4 0 15,-1-1-200-15,1-3-32 16</inkml:trace>
  <inkml:trace contextRef="#ctx0" brushRef="#br0" timeOffset="854">1123 242 288 0,'0'0'12'0,"0"0"4"0,0 8-16 0,0 4 0 16,0-1 0-16,0 5 0 0,-5-5 364 0,5 5 69 16,-4-1 15-16,0 0 2 0,4 1-302 0,-5-1-61 15,5 5-12-15,0-5-3 0,-4-3-18 0,4-1-4 16,4 5-1-16,-4-9 0 0,0-7-21 0,0 0-4 16,0 0 0-16,0 0-1 0,0 0-1 0,9 0 0 15,0-4 0-15,4-3 0 0,-5-1-6 0,10-7 0 16,-1 3-1-16,-8-7 0 0,4-1-15 0,0 1 0 15,0 0 0-15,4 0 0 0,1-4 8 0,3-1-8 16,1 5 11-16,-5-8-11 0,1 4-8 0,-1 0-9 16,0 4-2-16,-4-1-735 15,-4 5-147-15</inkml:trace>
  <inkml:trace contextRef="#ctx0" brushRef="#br0" timeOffset="1559">1509 231 2023 0,'0'0'44'0,"0"0"10"0,0 0 2 0,0 0 0 0,0 0-44 0,0 0-12 0,0 0 0 0,4 11 0 0,0 1 69 16,-4 3 12-16,5 1 3 0,-5-1 0 0,0 1-19 0,0-1-3 15,0 4-1-15,0 1 0 0,0-1-28 0,0 0-5 16,0 0-2-16,0-3 0 0,0-5-26 0,0 1-12 16,0-4 0-16,0-8 1 0,0 0 21 0,0 0 4 15,0 0 1-15,0 0 0 0,0 0 2 0,8-8 1 16,1-4 0-16,0-3 0 16,-1-4-43-16,1 3-9 0,0 1-2 0,-1-1 0 0,1-3 12 0,-5 4 1 15,5-1 1-15,-5 1 0 0,1 0 12 0,-1 3 10 16,5 0-13-16,-5 1 5 0,0 3-9 0,-4 8-2 15,0 0 0-15,0 0 0 0,0 0 9 0,0 0 2 16,0 0 0-16,0 0 0 0,0 0 8 0,0 0 0 16,0 0-9-16,0 0 9 0,0 0 0 0,0 0 0 15,0 0 0-15,0 0 0 0,5-4 0 0,-5 4 0 16,0 0 0-16,0 0 0 0,0 0 0 0,0 0 0 16,0 0 0-16,0 0 0 0,0 0 0 0,4-4 0 15,-4 4 0-15,9 0 0 0,-9 0 0 0,0 0 0 0,0 0 0 16,8 4 0-16,1 0 0 0,-9-4 0 0,0 0 0 15,0 0 0-15,0 0 0 0,0 0 12 0,0 0-4 16,0 0 0-16,4-8 12 0,-4 8 1 0,0-3 1 0,0 3 0 16,5-8-22-16,-5 8 0 0,0 0 0 0,0 0 0 15,0 0 0-15,0 0 0 0,0 0 0 0,0 0 0 32,0 0-24-32,0 0-10 0,0 0-2 0,0 0 0 0,0 0-45 15,0 0-10-15,0 0-1 0,0 0-1 0,0 0-61 16,0 0-12-16,0 0-2 0,0 0-1 0,0 0 53 0,0 0 10 0,0 0 2 15,0 0 1-15,0 0 62 0,0 0 12 16,0 0 2-16,0 0 1 0,0 0 46 0,0 0 8 0,0 0 3 0,0 0 0 0,0 0 41 16,0 0 8-16,0 0 1 0,0 0 1 0,4-8-5 15,-4 4-1-15,4-7 0 0,1 7 0 0,-5-4-17 16,0 8-4-16,0 0-1 0,0 0 0 0,0 0-32 0,0 0-6 16,4-4-2-16,-4 4 0 0,0 0-14 0,0 0 0 15,0 0 0-15,0 0-10 16,0 0-24-16,0 0-5 0,0 0-1 0,0 0 0 15,0 0-35-15,0 0-7 0</inkml:trace>
  <inkml:trace contextRef="#ctx0" brushRef="#br0" timeOffset="2266">1912 293 345 0,'0'0'31'0,"0"0"-31"0,0 0 0 0,0-8 0 16,0-4 234-16,0 5 41 0,-5-5 8 0,10 4 1 16,-1-3-120-16,-4 3-25 0,0-4-5 0,0 1-1 15,0 3-53-15,0-3-12 0,0 3-1 0,0-4-1 16,-4-3-15-16,-1 3-3 0,1 1-1 0,-5-1 0 0,5 5-39 15,0-1-8-15,-5 0 0 0,0 4 0 0,1-3 0 16,-1 7 9-16,0 0-1 0,1 0 0 0,-5 3-8 0,4 1-11 16,-4 0 3-16,4 0 0 0,-4 8 8 0,0-5 0 15,0 1 0-15,5 4 0 0,-5-1 0 0,0 5 0 16,4 3 0-16,0-4 0 0,-4 4 17 0,9 1-1 16,-5 3 0-16,5 4 0 0,0 0 2 0,-1 0 0 15,5-4 0-15,-4 0 0 0,4 4-2 0,0-4 0 16,4-4 0-16,1-3 0 0,-1 3-1 0,0-7-1 15,5 3 0-15,-5-7 0 0,-4-8-2 0,13 0 0 16,0 0 0-16,-4 0 0 0,4-4 0 0,0-4-1 16,0-3 0-16,4-1 0 0,-4 0-11 0,0-3-9 15,0 0 9-15,-4-1-13 16,4-3-27-16,-4 7-6 0,4-3-1 0,-9 0 0 16,9-1-6-16,-4 1-2 0,-5 3 0 0,0 1 0 15,5-1-1-15,-5 4 0 0,1 1 0 0,-1 3 0 16,0-4 21-16,-4 8 4 0,0 0 1 0,0 0 0 0,0 0 8 0,0 0 2 0,0 0 0 15,0 0 0-15,0 0 4 0,0 0 2 0,0 0 0 0,0 0 0 16,0 0 14-16,0 0-12 0,0 0 12 0,13-4-12 16,0 0 0-16,-4 1 0 0,-9 3 0 0,0 0 0 15,13-4 35-15,-4 0 7 0,-9 4 2 0,0 0 0 16,8-4 8-16,-8 4 3 0,0 0 0 0,0 0 0 16,0 0 8-16,0 0 1 0,0 0 1 0,0 0 0 15,0 0 2-15,0 0 0 0,0 0 0 0,9 8 0 16,4 3-11-16,-9-3-3 0,-4-8 0 0,9 12 0 15,-5-1-23-15,1-3-5 0,-5-8-1 0,0 11 0 16,8 1-4-16,-8-12-8 0,0 8 11 0,0-8-11 0,9 11 8 16,0-3-8-16,-9-8 0 0,4 11 0 0,-4-11 0 0,9 8 0 15,-9-8 0-15,0 0 0 0,0 0 0 0,4 8-12 16,-4-8 0-16,0 0 0 16,0 0-152-16,0 0-29 0</inkml:trace>
  <inkml:trace contextRef="#ctx0" brushRef="#br0" timeOffset="2813">2237 223 1861 0,'0'0'82'0,"0"0"18"0,0 0-80 0,0 0-20 0,0 0 0 0,0 12 0 16,0-1 18-16,0 1 0 0,0-1 0 0,0 1 0 16,4 3 38-16,-4-3 8 0,4 0 2 0,1 3 0 15,-5-4-26-15,4 5-4 0,-4-16-2 0,0 8 0 16,0-8-34-16,4 7 0 0,1 1 0 0,-5-8 0 16,0 0 8-16,0 0-8 0,0 0 0 0,9-4 0 15,-1-4 0-15,5-3 0 0,-4 3 0 0,0-3 0 16,-1-5-28-16,1 1-7 0,0-1-1 15,-1-3 0-15,1 4 13 0,0 3 3 0,-5 1 0 0,5 3 0 16,-5-4 20-16,0 8 0 0,-4 4 0 0,0 0 0 16,9 0 19-16,-9 0 11 0,4 8 2 0,1 4 1 0,-1-1 14 15,0 1 2-15,-8-1 1 0,4 9 0 0,0-9-3 16,0 1-1-16,0-12 0 0,0 8 0 0,0 3-26 16,0-3-6-16,0-8-1 0,0 0 0 0,0 0-13 0,0 0 9 15,9-4-9-15,4 0 8 0,-5 0-8 0,5-7 0 16,-4 3 9-16,4-4-9 0,0 1 0 0,0-5-12 15,-4 5 2-15,4-5 0 0,0 5-2 0,-5-5-1 16,-3 5 0-16,3-1 0 0,5 1 13 0,-4 3-9 16,-5 4 9-16,-4 4-8 0,13 0 8 0,-4 4 0 15,-5 0 0-15,5 7 0 0,4 5 18 0,-9 3-1 16,-4-3 0-16,5 7 0 0,-5 0 12 0,4 4 3 16,-4 4 0-16,4-1 0 0,-4 1-14 0,5 0-2 15,-5-4-1-15,4 4 0 0,0-4-15 0,-4-4-8 16,0 4 8-16,5 0-13 15,-1-4-148-15,0 0-30 0</inkml:trace>
  <inkml:trace contextRef="#ctx0" brushRef="#br0" timeOffset="2971">3034 497 1670 0,'0'0'74'15,"0"0"15"-15,0 0-71 0,0 0-18 0,0 0 0 0,0 0 0 16,-4 7 112-16,4-7 20 0,0 0 3 0,0 0 1 16,0 0-136-16,-4-3-37 0,-5 3-3 0</inkml:trace>
  <inkml:trace contextRef="#ctx0" brushRef="#br0" timeOffset="3100">2956 227 2178 0,'0'0'96'0,"0"0"20"0,0 0-92 0,9 4-24 15,4 4 0-15,-4 3 0 0,-1-3 71 0,1 3 9 16,0-3 3-16,4 4 0 0,-5-1-47 0,5-3-10 16,-4 0-2-16,4-4-772 15,4-4-154-15</inkml:trace>
</inkml:ink>
</file>

<file path=ppt/ink/ink4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55:15.20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369 528 403 0,'0'-8'17'0,"0"8"5"0,-5-4-22 0,5 4 0 0,0-7 0 0,0-1 0 16,0 4 288-16,-4-4 52 0,-5 1 12 0,5-1 1 15,-5 0-201-15,5 4-40 0,-5-3-8 0,1 3-1 16,-1 0-35-16,-4 4-8 0,4 0 0 0,-4 0-1 16,0-4-22-16,5 8-4 0,-5-4-1 0,0 8 0 15,0-4-1-15,0 3-1 0,0 5 0 0,0 3 0 16,-5 1-30-16,1 7 0 0,0 0-11 0,-5 4 11 16,5 4 0-16,-1-4 0 0,5 4 14 0,-4-1-4 15,8 1-10-15,-4-4 10 0,9-8-10 0,-5 5 10 16,9-5-10-16,0 0 0 0,5-4 0 0,-1 1 0 0,5-8 0 15,-1-5 8-15,5-3-8 0,5-3 0 0,3-1 10 0,1-8-10 16,-5-3 12-16,9-8-12 0,5-4 10 16,-5 0-10-16,4-8 8 0,0 0-8 0,1-3 0 0,3-1 0 15,1-3-9-15,-4-4 9 0,-1 3-17 0,0-3 3 16,-8 0 1-16,0 0 0 0,-9 3 13 0,0 1 0 16,-5-1-10-16,1 5 10 0,-5 3 0 0,1 4 0 15,-5 4 0-15,0 0 0 0,-5 8 8 0,1 0-8 16,0 3 8-16,-5 9-8 0,5-1 25 0,4 8 0 15,0 0 0-15,-13 12 0 0,0-5-13 0,0 13-4 16,0 7 0-16,0 3 0 0,0 1-8 0,-5 0 0 16,5 11 0-16,0 1 0 0,-4 3 0 0,4 0 0 15,4 4 11-15,-4 0-11 0,4 1 8 0,1-5-8 16,-1 0 0-16,0 0 9 0,5-3-9 0,4-5 0 16,0-3 0-16,0 0 0 15,4-5-156-15,1-3-31 0,-1-4-5 0</inkml:trace>
  <inkml:trace contextRef="#ctx0" brushRef="#br0" timeOffset="820">577 759 1328 0,'0'0'59'16,"4"12"12"-16,1-1-57 0,-5-11-14 0,0 0 0 0,0 0 0 15,8 0 98-15,1 0 17 0,4-7 3 0,4-1 1 0,-4 0-31 0,5-3-7 16,3-5-1-16,-3 1 0 0,3 3-48 0,-3-7-9 15,3 4-3-15,-3-5 0 0,-5 1-20 0,4 0 9 16,0-1-9-16,1 1 0 0,-10 0 0 0,1 3 0 16,-9-3 0-16,4 0 0 0,-4 4-19 0,0-1 3 15,-4 5 0-15,0-1 0 0,-1 0 4 0,1 5 2 16,-5-1 0-16,-4 8 0 0,0 4 10 0,-4 4 12 16,0-1-2-16,-1 5-1 0,1 3 3 0,-5 8 0 15,9 1 0-15,-4 2 0 0,8-2 8 0,1 6 3 16,-5-3 0-16,8 0 0 0,5 0-6 0,0 4-1 15,0-4 0-15,9 4 0 0,0-12 3 0,4-3 0 16,0-5 0-16,8-3 0 0,1-4-5 0,-5 3-1 16,1 1 0-16,3-8 0 0,10-4-13 0,3-3 9 15,-3-5-9-15,3-3 8 0,-3-5 20 0,3-3 3 16,-8 0 1-16,5 0 0 0,-5 0-32 0,0-4-12 16,-5 4 1-16,-3-4 0 0,-5 4-8 0,0 0-1 0,-5 3-1 0,1-3 0 15,-5 0 4-15,-4-4 1 0,0 0 0 16,-4 4 0-16,4 4 16 0,-4 0-8 0,-1-1 8 0,1 9 0 15,-5-5 0-15,5 9 0 0,0 3 0 0,-1 4 0 16,1 4 0-16,4-4 0 0,-4 7 0 0,-1 13 0 16,1-5-9-16,4 4 9 0,-4 4 0 0,4 4-9 15,4 0 9-15,-4 0 11 0,4 4-3 0,1 4 0 16,3-1 10-16,1 1 2 0,-5-4 0 0,1 7 0 16,-1 5-9-16,0-5-2 0,-4 1 0 0,5-1 0 15,-5-3-9-15,-5 0 10 0,5-1-10 0,-4 1 10 16,-5-4-10-16,5-4 8 0,-5 0-8 0,1 0 8 0,-1-4 2 0,0-4 0 15,-4-3 0-15,-4-1 0 0,4 1-1 16,-9-5 0-16,5-7 0 0,0 0 0 0,-1-4 2 0,5-4 0 16,-4 0 0-16,4-4 0 0,4-3-11 0,1-1 0 15,-1-3 0-15,9-1 0 0,0-7 0 0,4-4 0 16,5 0 0-16,4 0 0 0,0-3 0 0,9-1 0 16,-5-4-10-16,5-3 10 0,4-1-9 0,0 0 9 15,-5 1-8-15,10 3 8 0,-5 4-24 0,4-3 0 16,-4 3 0-16,0 0 0 15,4 4-9-15,-4 0-2 0,-4 4 0 0,0 0 0 16,-9 8 5-16,4 3 1 0,-4 8 0 0,-4 0 0 16,-9 4-12-16,0 0-3 0,4 12 0 0,1-1 0 0,-5 5 29 0,0-1 6 15,0 4 1-15,-5 1 0 0,5-1 8 0,0 0 0 16,0-3 0-16,5 3-8 0,-1 0 8 0,0 0 0 0,-4-3 0 16,5-1 0-16,-1 1 0 0,5-9 0 15,-9-7 0-15,4 12 0 0,5-8 11 0,-1 0 7 0,5-8 2 16,0 0 0-16,-4-8 22 0,8-3 5 0,1 3 1 0,-1-7 0 15,0 0-33-15,5 0-7 0,0-1 0 0,4 1-8 16,-5-4 0-16,1 4 0 0,4-4 0 0,-4-1-676 16,-5 5-132-16</inkml:trace>
  <inkml:trace contextRef="#ctx0" brushRef="#br0" timeOffset="1426">1934 721 1497 0,'0'0'133'0,"0"0"-106"15,0 0-27-15,0 0 0 0,0 0 82 0,8 0 11 16,-3 0 3-16,8 0 0 0,0-4-73 0,0-4-15 15,0 0-8-15,4-3 10 0,0 3 8 0,1-3 2 16,-5-1 0-16,0-3 0 0,0 3-12 0,0 0-8 16,4-3 9-16,-8 3-9 0,-1-3 0 0,-3 3 0 15,3 1 0-15,1-5 0 0,-9 1 0 0,4 0 0 16,-4 3 0-16,0-3 0 0,-8-5 0 0,-1 5-16 16,-4 3 1-16,4 1 1 0,1 3 4 0,-1 4 1 0,-4 0 0 0,4 8 0 15,1 0-2-15,-1 8 0 0,0-1 0 0,-4 1 0 16,0 3 11-16,5 5 0 0,-1-1 8 0,0 0-8 15,5 0 24-15,-5 4 1 0,5 1 0 0,0-1 0 16,-5 0 5-16,9 0 1 0,-4 4 0 0,4-4 0 16,0 0-15-16,0 0-4 0,4-7 0 0,9 3 0 15,-4-4-12-15,8 1 11 0,-4-9-11 0,9 5 10 16,-1-12-10-16,1 4 8 0,0-4-8 0,-1-4 8 16,5-4-8-16,0 1 0 0,0-9 0 0,0 1 0 15,5-4-12-15,-1-1 0 0,-4-3-1 0,0 0 0 16,0 0 1-16,-4-4 0 0,-1 4 0 0,1-4 0 15,-13 4 2-15,4 0 1 0,-4-1 0 0,-5 5 0 0,0 0 9 16,-4 4 0-16,-4-1 0 0,0 5 0 0,-1 3 16 16,-3 4-2-16,-5 0 0 0,4 4 0 0,0 4 2 0,-4 0 0 15,-4 4 0-15,4 3 0 0,4 1-2 0,-4-1 0 16,0 5 0-16,0-1 0 0,4 4-14 0,5 1 11 16,0-1-11-16,4 0 10 0,-5-3 9 0,10 3 1 15,-1 4 1-15,5-4 0 0,4-3-9 0,0-5-1 16,8 1-1-16,1-1 0 0,0-7 6 0,4 4 2 15,-4-4 0-15,4 0 0 0,-5-8-10 0,5 0-8 16,0-4 12-16,5 0-1064 0</inkml:trace>
  <inkml:trace contextRef="#ctx0" brushRef="#br0" timeOffset="1832">3022 127 1450 0,'21'19'64'0,"-8"-11"14"0,9 11-62 0,-5 5-16 15,5-5 0-15,0 8 0 0,-5 0 76 0,0 7 12 16,1 1 2-16,-5 0 1 0,0 3 6 0,-5-3 2 15,1 4 0-15,0-5 0 0,-9 1-35 0,-5 3-8 16,-3 9 0-16,-5-5-1 0,0 0-23 0,-9 1-4 16,-4-1 0-16,0 1-1 15,-9-1-86-15,1 0-17 0</inkml:trace>
</inkml:ink>
</file>

<file path=ppt/ink/ink4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56:55.54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22 802 1450 0,'-13'7'64'0,"13"1"14"0,0 0-62 0,-5-4-16 16,5 3 0-16,-4-3 0 0,4-4 124 0,0 0 21 16,0 0 5-16,17 4 1 0,1-4-63 0,-1-4-12 15,5 0-2-15,-1-7-1 0,5-5-56 0,5-3-17 16,-9-4 8-16,8 0-8 0,0-4 12 0,1 0-1 15,-5 0-1-15,0-4 0 0,-5 0-10 0,1 4 0 16,-5-4 9-16,-8 4-9 0,0 4 0 0,-1 0 0 16,-8 4 0-16,-4 0-12 0,0-1-3 0,-5 5-1 15,-4 0 0-15,-4 3 0 0,-5 4 16 0,-4 1 0 16,4-5 0-16,1 8 0 0,-1 0 0 0,-4 4 0 16,4 0 0-16,-8 0 0 0,4 0 8 0,4 4-8 0,0 8 9 15,1-1-9-15,3 5 32 0,5 7 0 0,0 4 0 16,5 8 0-16,8-1-15 0,4 5-2 0,5 7-1 0,-1 0 0 15,1 4-14-15,8 0 8 0,-4 0-8 0,9 1 0 16,-5-1 8-16,1 0-8 0,4 0 0 0,-5-4 9 16,0 0-9-16,-4 1 0 0,0-5 9 0,-4 0-9 15,-5-7 0-15,1 4-15 0,-1-9 3 0,-4 5 0 16,-4-12 12-16,-1 0 0 0,1-3 0 0,-5-5 0 16,1-4 23-16,-5 1 7 0,-5-8 2 0,1 0 0 15,4-8-8-15,-9 0-2 0,0-8 0 0,5-3 0 0,0-4 11 16,-1 0 3-16,10-8 0 0,-5-4 0 15,4 4-50-15,9-8-10 0,0-3-1 16,9-1-1-16,4 1 26 0,0-1 0 0,8-3 0 0,5-1-8 16,5 5-44-16,-1-1-9 0,5 1-2 0,-5 3 0 15,5 4-121-15,0 0-25 0,-1 4-5 0,5 0-646 16</inkml:trace>
  <inkml:trace contextRef="#ctx0" brushRef="#br0" timeOffset="237">702 597 518 0,'0'0'23'0,"0"0"5"0,0 0-28 0,9 8 0 16,0 4 0-16,-1-1 0 0,-3 1 325 0,3-1 60 15,-3 1 12-15,-1 3 3 0,0 1-252 0,1-5-49 16,3 9-11-16,-3-9-1 0,3 1-52 0,1 3-11 16,0-3-1-16,-1-1-1 0,1-3-22 0,0 0 9 15,-9-8-9-15,13 0 0 0,0 0 19 0,-5-8-3 16,1 0-1-16,4-3 0 0,0-5 5 0,-4-3 0 16,-1 0 1-16,1-1 0 0,0-3-11 0,-1 4-2 0,1-8-8 0,-5 4 12 15,-4 4-12-15,5-1 0 0,-5 1-9 16,-5 0 9-16,-3 3 0 0,-5 1 0 0,4 0 0 0,-4 7 0 15,4-4 8-15,1 9-8 0,-1-1 0 0,0 4 0 16,1 7 0-16,-1 1 0 0,5 4-12 0,-1 7 3 16,1 0-112-1,4 0-23-15,0-3-4 0</inkml:trace>
  <inkml:trace contextRef="#ctx0" brushRef="#br0" timeOffset="500">1084 609 979 0,'0'0'87'0,"0"0"-70"16,0 11-17-16,4 5 0 0,-8-5 157 0,4 5 28 16,4-5 6-16,0 1 1 0,1 0-82 0,-1-5-16 15,0 5-3-15,1-4-1 0,-5-8-47 0,8 0-10 16,1 3-1-16,4 1-1 0,-4-4 7 0,-1-4 2 16,1-3 0-16,4-1 0 0,0 0-14 0,-4-7-2 15,0 3-1-15,-1-3 0 0,5-1-14 0,-4 1-9 16,0 3 12-16,-5-3-12 0,0 0 0 0,5 3-11 15,0 1 0-15,-5 3 0 0,-8 0 2 0,-1 0 0 16,5 8 0-16,-4-7 0 0,-5 7 9 0,9 0 0 16,0 0 0-16,0 0-8 15,-8 4-40-15,3-1-7 0,-3 5-1 0,8-8-899 0</inkml:trace>
  <inkml:trace contextRef="#ctx0" brushRef="#br0" timeOffset="909">1540 466 1969 0,'-13'-3'87'0,"13"3"18"0,-13 0-84 0,9 3-21 0,-5 1 0 0,0 4 0 15,1 0 80-15,-1 3 11 0,5 1 2 0,-1 7 1 16,-3 0-38-16,3 4-7 0,1-3-1 0,4 3-1 15,4 0-29-15,1-4-6 0,-5 0 0 0,13-3-1 0,-5-1-11 16,5-3 0-16,-4-4 0 0,0-5 0 0,8-3 0 16,-4-3 0-16,-4-9 0 0,4-3 0 0,0-5 0 0,0-3 0 15,-5-4-10-15,1 0 10 0,0-11-9 0,-1-1 9 16,5-3-8-16,-4 3 8 0,-5 1 0 0,1-1 0 16,3-3 0-16,-3-1 0 0,-5 5 0 0,4-4 0 15,-8 3 0-15,4 4 0 0,-5 1 0 0,5 7 0 16,-4 4 10-16,0 3-10 0,4 9 30 0,-5 3 0 15,1 4 0-15,4 4 0 0,-4 12 1 0,-1 7 0 16,-3 8 0-16,3 4 0 0,1 7-7 0,0 5-2 16,4 7 0-16,0 8 0 0,0 3 9 0,4 9 1 15,13-1 1-15,-4 0 0 0,-4-3-22 0,4-8-11 16,9-4 10-16,-5 3-10 0,5-10 0 0,-1-5-16 16,1-4 1-16,0 1-848 0,4-12-169 15</inkml:trace>
</inkml:ink>
</file>

<file path=ppt/ink/ink4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56:53.07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35 220 460 0,'-9'-12'20'0,"9"12"5"0,0 0-25 0,0 0 0 15,0 0 0-15,-4-7 0 0,-9 3 209 0,4 4 37 16,9 0 7-16,0 0 2 0,0 0-123 0,0 0-24 16,0 0-4-16,0 0-2 0,0 0-51 0,0 0-11 15,0 0-1-15,0 0-1 0,0 11-14 0,0-11-2 16,0 0-1-16,0 0 0 0,9 8 7 0,-5 3 0 15,5-7 1-15,-1 0 0 0,10 4 3 0,-1-4 0 16,0-4 0-16,1 4 0 0,-1-8-8 0,13 4-2 16,1-4 0-16,-5 0 0 0,0-4-5 0,4 4-1 15,5-3 0-15,-14 3 0 0,1 0-5 0,0 0-2 0,4-3 0 0,0 3 0 16,-5 0-19-16,-3 0-4 0,-5 4-1 0,4 0-671 16,-8 0-134-16</inkml:trace>
  <inkml:trace contextRef="#ctx0" brushRef="#br0" timeOffset="190">204 293 979 0,'0'12'87'16,"0"-5"-70"-16,0 9-17 0,0-1 0 0,4 1 216 0,9 3 39 16,-13 4 8-16,0 0 1 0,0 0-128 0,4 0-27 15,1 4-5-15,-1 4 0 0,0 0-58 0,1 4-11 16,-5-1-3-16,4 5 0 0,-4 3-32 0,4-3 0 15,-4-1 0-15,5 1 0 16,-5-5-104-16,0-3-28 0,4-4-6 0,-4-4-798 0</inkml:trace>
  <inkml:trace contextRef="#ctx0" brushRef="#br0" timeOffset="330">156 740 1324 0,'9'-8'59'0,"-5"4"12"0,0-3-57 0,5-1-14 16,0 0 0-16,4 1 0 0,4-5 232 0,-8 0 44 15,8 1 9-15,0 3 2 0,5-7-175 0,0 3-36 16,-5 1-6-16,5-1-2 0,4 1-51 0,-5 3-17 16,5 0 10-16,-4 0-10 15,0-3-123-15,-1 7-29 0,10 0-7 0</inkml:trace>
  <inkml:trace contextRef="#ctx0" brushRef="#br0" timeOffset="508">611 586 1152 0,'13'8'51'0,"-9"-5"10"0,1 5-49 0,3-4-12 0,-3 4 0 0,3-4 0 0,1 3 144 0,-9 1 25 15,4 3 6-15,5 1 1 0,0-4-120 0,-1 3-23 16,-8-3-5-16,5 0 0 0,-5 3-28 0,0-3-20 16,4 4 3-16,-4-5-531 15,0-7-107-15</inkml:trace>
  <inkml:trace contextRef="#ctx0" brushRef="#br0" timeOffset="728">620 351 691 0,'0'0'30'0,"0"0"7"0,0 0-29 0,0 0-8 16,0 0 0-16,0 0 0 0,0 0 103 0,8-8 19 0,-8 8 4 15,13-4 1-15,-13 4-105 0,9-4-22 0,13-7 0 16,-22 11 0-16</inkml:trace>
  <inkml:trace contextRef="#ctx0" brushRef="#br0" timeOffset="1100">915 532 1321 0,'0'0'58'0,"0"0"13"15,0 0-57-15,0 0-14 0,0 0 0 0,0 8 0 0,0-1 126 0,0 5 22 16,0-4 5-16,0 3 1 0,0 1-42 0,0 3-9 15,0 1-2-15,-9-5 0 0,9 1-50 0,0-1-11 16,0-3-1-16,0 0-1 0,0-8-21 0,0 0-4 16,0 0-1-16,0 0 0 0,0 0 6 0,0 0 1 15,0 0 0-15,9-8 0 0,-1 0-29 0,-3-3-6 16,-1-5 0-16,0 5-1 0,5-5-4 0,0 1-1 16,-5-1 0-16,0 1 0 0,5 0-1 0,-5 3 0 15,9 0 0-15,-13 9 0 0,0 3 9 0,9-8 2 16,4 4 0-16,-4 8 0 0,-9-4 21 0,8 8 5 15,1 3 1-15,4 1 0 0,-9 3-3 0,5 1 0 16,0-1 0-16,-5 4 0 0,5-3 4 0,-5 3 1 16,5 0 0-16,-1 0 0 0,-3-7-17 0,3 3 0 15,1-3 0-15,0-4 0 16,-5-1-152-16,5-3-35 0</inkml:trace>
  <inkml:trace contextRef="#ctx0" brushRef="#br0" timeOffset="1507">1435 466 864 0,'-5'0'76'0,"5"4"-60"0,-8 0-16 0,3 0 0 0,-3 4 216 16,-5 3 41-16,8 1 8 0,-8 3 2 0,5 1-145 0,-5 3-29 16,4-4-5-16,0 5-2 0,5-1-28 0,0 0-6 15,-1 0 0-15,1-3-1 0,4-5-26 0,0-3-5 16,0-8 0-16,0 0-1 0,4 8-3 0,-4-8-1 15,0 0 0-15,13-4 0 0,5-4-2 0,-10-7 0 16,5-1 0-16,-4-3 0 0,0 0-13 0,-1-4-8 16,1-8 8-16,8 4-13 0,-17-4 13 0,9 0 0 15,0-3 12-15,-1-1-12 0,-3-4 0 0,-1 1 0 16,0-1 0-16,-4 1 0 0,5-1 0 0,-1 1 0 16,-4 3-9-16,0 0 9 0,0 8 0 0,0 0 0 15,-4 4 0-15,4 8 0 0,0 7 25 0,0 8 1 16,0 0 0-16,0 0 0 0,0 0 12 0,0 0 2 15,-5 8 1-15,1 11 0 0,-5 4-20 0,9 0-4 16,-4 4-1-16,4 4 0 0,0 8 12 0,-4-1 1 16,4 5 1-16,4 3 0 0,0-4-5 0,9-3-1 15,-8 7 0-15,8 0 0 0,-5-3-10 0,5-1-2 0,0-7-1 16,0-4 0-16,0-5-11 0,0-2 8 0,5-5-8 16,-5-4 8-1,0-3-49-15,4-4-11 0,0-1-1 0,-8-11-1235 0</inkml:trace>
</inkml:ink>
</file>

<file path=ppt/ink/ink4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56:58.67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428 27 172 0,'0'0'16'0,"0"0"-16"0,-4-4 0 0,-1-3 0 16,1 3 318-16,4 0 61 0,-9-4 12 0,9 8 2 16,-4 0-232-16,0 0-46 0,-9 0-10 0,0 0-1 15,4 4-40-15,-4 0-7 0,-4 4-1 0,8 3-1 16,0 1-7-16,5 3 0 0,-9 8-1 0,4 4 0 0,5 0-3 0,0 12 0 16,-1-1 0-16,5 9 0 0,0-5-26 0,0 4-6 15,5 8 0-15,-1 0-1 0,0 0-11 0,-4 0 8 16,5 0-8-16,-1 0 8 0,0-8-8 0,1-7 8 15,-1-1-8-15,0 1 8 0,1-8-8 0,-5-4-9 16,-5-8 9-16,5 0-13 16,-4-3-141-16,0-9-28 0,-5-3-6 0,-4-4 0 15,0-8-96-15,0 5-18 0,0-9-4 0</inkml:trace>
  <inkml:trace contextRef="#ctx0" brushRef="#br0" timeOffset="355">8 644 1386 0,'-9'-16'61'0,"9"9"13"0,0-5-59 0,4 4-15 16,-4-3 0-16,9-1 0 0,0 1 141 0,8-1 26 15,-4 5 5-15,13-1 0 0,4-4-83 0,1 1-17 16,3-9-3-16,5 5-1 0,0 3-32 0,0 5-6 0,0-5-2 16,0 8 0-16,-4-3-12 0,0 3-2 15,-1-4-1-15,1 0 0 0,-9 5-13 0,4-1-12 0,-4 4 3 0,-4 0 0 32,0 4-19-32,-5-1-4 0,0 1-1 0,-4 0 0 15,0 4-55-15,-8-1-10 0,-1 1-2 0,5 8-1 0,-5-5 65 0,1 1 14 0,-10 3 2 0,5 4 1 16,0 1 19-16,0-1 16 0,5 0-4 0,-1 4 0 15,-4-3 33-15,4-1 7 0,1-4 0 0,3-3 1 16,-3-4-30-16,3-1-7 0,5 1 0 0,-4-8-1 16,4 0 20-16,0-4 4 0,0-4 1 0,0 1 0 15,-4-9-26-15,-1 5-5 0,5-5-1 0,-8 1 0 16,3-4-8-16,-3-1 12 0,-5 1-12 0,-5 0 12 16,1-4 5-16,-5 3 2 0,-4 1 0 0,5 4 0 0,-5-1 21 15,-5-3 5-15,5 4 1 0,-4-1 0 0,0 9-15 16,-1-1-3-16,1 0-1 0,0 4 0 0,-1 8-19 0,1-4-8 15,4 8 8-15,4 0-8 0,-4 3 0 0,0-3-17 16,9 3 2-16,-5 5 1 16,5-5-147-16,4 5-30 0,0-1-5 0</inkml:trace>
  <inkml:trace contextRef="#ctx0" brushRef="#br0" timeOffset="563">996 524 1670 0,'0'0'36'0,"9"8"8"0,-9 4 2 0,4 7 2 0,5-4-39 0,-5 5-9 16,0-5 0-16,1 4 0 0,-1-7 59 0,5-1 9 0,-5-7 3 0,5 0 0 15,-1-8 19-15,1 0 4 0,4-7 1 0,-4-5 0 16,-1 1-18-16,1-8-3 0,0 0-1 0,4 0 0 16,-5-4-36-16,5 4-7 0,0-1-2 0,0-3 0 15,0 4-20-15,-4-4-8 0,4 8 0 0,0 0 0 16,0 0-90-16,-4 7-24 0,-1-3-5 15</inkml:trace>
</inkml:ink>
</file>

<file path=ppt/ink/ink4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56:57.07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0 613 1591 0,'0'0'35'0,"0"0"7"0,0 0 2 0,0 0 0 0,0 0-35 0,9 11-9 0,-5 5 0 0,5 7 0 15,-5-4 67-15,5 8 11 0,0 0 2 0,-1 0 1 16,5 8-33-16,0-4-8 0,0 0 0 0,0-1-1 16,0 1-39-16,5-8 0 0,-1-3 0 0,0-5 0 15,-4-3 11-15,5-1 4 0,-5-7 1 0,4-4 0 16,-4 0 36-16,0-8 8 0,4-7 2 0,1-4 0 15,-5-5 6-15,0-3 2 0,4-7 0 0,-4-5 0 16,4 5-18-16,-4-5-3 0,5 4-1 0,-5-3 0 0,-5 3-32 16,1-3-6-16,-5 7-2 0,5 4 0 0,0 0-8 15,-1 8-11-15,-8-1 3 0,5 9 0 16,4-1-183-16,-1 8-36 0,-8 4-7 0,13 0-738 16</inkml:trace>
  <inkml:trace contextRef="#ctx0" brushRef="#br0" timeOffset="327">828 590 1710 0,'0'0'76'0,"0"0"15"0,0-12-73 0,-4 5-18 15,4 7 0-15,-4-8 0 0,-1 0 63 0,-3 8 9 16,-1-8 1-16,5 8 1 0,-9 4-6 0,0 4 0 16,0 0-1-16,4 7 0 0,-4 1-36 0,4 3-7 15,-4 4-2-15,5 0 0 0,-1 0-2 0,5 4 0 16,-5 0 0-16,9 0 0 0,0 0-11 0,-4-4-9 0,4 0 12 0,4-3-12 15,0-5 8-15,1 0-8 0,-1-3 0 16,-4-12 0-16,0 0 0 0,0 0 0 0,13 0 0 0,4-4 0 16,-4-4 0-16,-4 1 0 0,8-9 0 0,-4 9 0 15,-4-1 0-15,4 0 0 0,0-3 0 0,0-1 0 16,0 0 0-16,-4 5 0 0,-1 7 0 0,5-4 0 16,-8 0 0-16,3 0 8 0,1 4-8 0,0-4 10 15,-5 4-10-15,5-4 0 0,-1-3 0 0,1-1 0 16,-5-4-9-16,5 1-7 0,-5-4-2 0,5-1 0 15,0 1-58-15,-1-8-11 16,-3-1-2-16,-1-6-1 0,0 7-42 0,1-8-8 16,-5-4-1-16,0 0-373 0,0 1-74 0</inkml:trace>
  <inkml:trace contextRef="#ctx0" brushRef="#br0" timeOffset="486">954 62 1458 0,'0'0'64'0,"4"-12"14"0,1 1-62 0,3-5-16 16,-3 9 0-16,-1-5 0 0,-4 12 135 0,9-4 24 15,-9 4 5-15,0 0 0 0,8 0-64 0,1 4-12 16,4 8-4-16,-4 3 0 0,-5 4-33 0,5 8-7 15,-5 4-2-15,5 8 0 0,-5-1-12 0,0 8-2 16,5 8-1-16,-5 4 0 0,-4 4-27 0,0 0 0 16,0-1 0-16,0 1 0 0,0-1 0 0,5-7 0 15,-1-4 0-15,0-3 8 16,1-5-124-16,3-11-24 0,-3-4-6 0,3-8-866 0</inkml:trace>
  <inkml:trace contextRef="#ctx0" brushRef="#br0" timeOffset="999">1314 459 1324 0,'-5'15'118'0,"5"-7"-94"0,0 7-24 0,0 8 0 16,-4 4 111-16,4 0 17 0,-4 4 4 0,-1 0 1 16,1 0-68-16,0 0-13 0,4 0-4 0,0-5 0 15,0 1-21-15,4 0-5 0,0-7-1 0,-4-1 0 16,5-7-21-16,-5-12 0 0,0 0 0 0,0 0 8 15,13 0-8-15,-5-4 12 0,5-4-4 0,-4-4 0 16,0-3-16-16,-1 0-4 0,1-5 0 0,0 1 0 16,-1-4-33-16,1 4-7 0,0-4-2 0,-1 7 0 0,-3 1 31 15,3-1 7-15,1 1 0 0,0 7 1 0,-9 8 15 16,8 0 0-16,1 4 0 0,4 0 0 0,0 7 24 0,-9-3 8 16,5 11 2-16,-4-3 0 0,3-1 5 0,-3 1 1 15,-1 3 0-15,0 4 0 0,5-4-12 0,-5 1-3 16,5-1 0-16,-5 0 0 0,1-3-8 0,-1-5-1 15,0 1-1-15,5-5 0 0,-5 1 0 0,5-4 0 16,0-4 0-16,-1 0 0 0,-3 0-7 0,8-4 0 16,0-7-8-16,-5 3 12 0,1-8-4 0,4 1 0 15,-4 0-8-15,4-5 12 0,0-3-12 0,-5-4 0 16,5 0 0-16,-4 0 0 0,0 0-13 0,-5 4 1 16,0-4 0-16,1-4 0 15,-5 4-16-15,-5 4-4 0,5 0 0 0,0 4 0 0,5 0 17 0,-5-1 3 16,-5 9 1-16,1 3 0 0,4 8 11 0,0 0 0 15,-9 0 0-15,1 4 0 0,-5 4 0 0,4 3 14 0,0 8-3 16,1 5-1-16,-1 3 24 0,5 0 5 0,-1 3 1 0,5 5 0 16,0 0-8-16,9-4 0 0,-5-4-1 0,5-1 0 15,0 1-4-15,4-7-1 0,0-5 0 0,4 1 0 16,-4-5-14-16,4-3-4 0,1-4 0 0,3 0-748 16,5-8-151-16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8:07.952"/>
    </inkml:context>
    <inkml:brush xml:id="br0">
      <inkml:brushProperty name="width" value="0.1" units="cm"/>
      <inkml:brushProperty name="height" value="0.1" units="cm"/>
      <inkml:brushProperty name="color" value="#FFF200"/>
      <inkml:brushProperty name="fitToCurve" value="1"/>
    </inkml:brush>
  </inkml:definitions>
  <inkml:trace contextRef="#ctx0" brushRef="#br0">5 0 172 0,'0'0'8'0,"0"0"1"0,0 0-9 0,0 0 0 0,0 0 0 0,-4 12 0 16,4-5 216-16,0 1 40 0,0-8 9 0,0 12 2 15,4-1-164-15,-4 4-33 0,0-7-6 0,0 4-2 16,0 7-12-16,-4-7-2 0,4-1-1 0,0 1 0 16,0-5-21-16,0 5-4 0,0-4-1 0,0-8 0 15,0 0-21-15,0 7 8 0,0-7-8 0,0 8 0 16,0-8 0-16,0 0 0 0,0 0 0 0,0 12 0 16,0-12-28-16,0 7-9 0,0-7-3 0,0 0-635 15</inkml:trace>
</inkml:ink>
</file>

<file path=ppt/ink/ink4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57:00.18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255 740 633 0,'5'-4'56'0,"-1"0"-44"15,-4 4-12-15,0-4 0 0,4-4 207 0,-4 8 39 16,0-7 8-16,-4-1 2 0,4 0-138 0,-4 0-27 16,-1 1-6-16,1-1-1 0,-5 0-33 0,5-3-7 15,0 3-2-15,-1-3 0 0,-3 3 4 0,-1 0 1 16,0 0 0-16,1 5 0 0,3-5-12 0,-3 4-3 16,-5 4 0-16,4 0 0 0,0 4-20 0,-4 0-4 15,-4 0 0-15,0 7-8 0,4 1 0 0,0 3 0 16,-5 0 0-16,5 5 0 0,5-1 0 0,-1 4 0 15,0 4-10-15,1 4 10 0,3-4 0 0,1 0-9 16,0-4 9-16,4 0 0 0,4-4 0 0,0 1 0 16,5 3 0-16,4-8 0 0,-4-3 0 0,4-1 0 15,4-3 0-15,0-8 0 0,5-4 0 0,-5-4 0 16,5 1 0-16,0-13 9 0,-1-3-9 0,1-4 8 0,0-3-8 16,4-5 8-16,-5 0-8 0,1 1 0 0,0-5 0 15,-1-3 0-15,-3 3 0 0,-1-3 0 0,0-1 0 0,1 1 0 16,-10-4 0-16,1 7 10 0,4-3-10 0,-9-1 10 15,1 5-2-15,-5-5 0 0,0 5 0 0,-5 3 0 16,5 4 6-16,-4 1 1 0,0 3 0 0,-1 4 0 16,5 3-15-16,-4 5 11 0,-5-1-11 0,5 1 10 15,0 7-10-15,-1 4 8 0,-3-3-8 0,8 7 8 16,0 0-8-16,0 0 0 0,-5 11 0 0,-3 1 0 16,3 3 12-16,1 1-2 0,0-1-1 0,-1 12 0 0,5 0-9 15,-4 8-14-15,4-4 3 0,0 3 1 16,0 1 10-16,0 3 0 0,0 1 0 0,0 3 8 0,4 1-8 0,-4-1 9 15,0 1-9-15,5 3 10 0,-1-4-10 0,0 1 0 16,-4-1 0-16,5-4-11 0,3-3 11 0,1-4 0 16,-5 4 0-16,1-8 0 0,-1-8 8 0,5 0-8 15,-1-3 8-15,1-1-8 16,-5-4-39-16,5-3-12 0,0 0-2 0</inkml:trace>
</inkml:ink>
</file>

<file path=ppt/ink/ink4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57:04.45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2 493 1861 0,'-8'-4'40'0,"8"4"9"0,0 0 2 0,13-4 2 0,-13 4-42 0,13-4-11 15,4 1 0-15,0-1 0 0,-4 4 9 0,5-4 0 16,-5 4 0-16,8 0 0 0,5 0-9 0,-4 4 0 16,-9-4 0-16,4 4 0 15,5-1-44-15,-5 1-5 0,-4 0-1 0</inkml:trace>
  <inkml:trace contextRef="#ctx0" brushRef="#br0" timeOffset="421">544 343 518 0,'4'7'46'16,"1"5"-37"-16,-1 3-9 0,0 1 0 0,9 3 263 0,0 4 50 15,-13-3 11-15,9 3 1 0,0 0-193 0,-5 0-38 16,-4 4-8-16,4-4-2 0,-4 4-53 0,5-4-11 16,-1 4-3-16,0-4 0 0,1-4-9 0,-1-3-8 15,5-5 9-15,-1 1-9 0,-3-4 39 0,3-1 1 16,5-7 1-16,-4 0 0 0,0-4 14 0,-1-3 2 16,1-5 1-16,4-3 0 0,4 3-34 0,-4-7-6 15,5 0-2-15,-1-4 0 0,9 3-16 0,-4-3 0 16,-5 0 8-16,0 4-8 15,5 0-24-15,0-1-9 0,-9 5-2 0,0-1-683 16,0 1-137-16</inkml:trace>
  <inkml:trace contextRef="#ctx0" brushRef="#br0" timeOffset="754">1212 416 1148 0,'30'-8'51'0,"-30"8"10"0,0 0-49 0,0-7-12 0,0-1 0 0,0 8 0 16,0 0 54-16,0 0 8 0,-9-4 2 0,9 4 0 15,0 0 41-15,0 0 9 0,-13 8 2 0,-4 3 0 16,8 5-68-16,-4-1-12 0,0 4-4 0,9 1 0 0,-5-1 16 0,5 4 4 16,-9-4 0-16,0 4 0 0,4-3-23 0,5-1-4 15,8 0-1-15,-4-3 0 0,-8-1-14 0,3-3-10 16,-3-1 12-16,8 1-12 0,0-12 16 0,0 0-3 15,13 4-1-15,0-4 0 16,0-4-30-16,0 0-6 0,-5-4-2 0,5 4 0 0,13-3 26 0,-13-1 0 16,-13 8 0-16,13-8-8 0,5 0 8 0,-5 5 0 15,0-1 0-15,-5 4 0 0,5 0 9 0,-4 0-9 16,4 0 12-16,-4 0-12 0,-9 0 0 0,13 0 0 16,4 0 0-16,-4-4-9 15,0-4-177-15,0 0-35 0,-4-3-7 0</inkml:trace>
  <inkml:trace contextRef="#ctx0" brushRef="#br0" timeOffset="802">1459 374 345 0,'8'-27'31'0,"-8"11"-31"16,0-3 0-16,0-4 0 0</inkml:trace>
  <inkml:trace contextRef="#ctx0" brushRef="#br0" timeOffset="975">1493 0 1386 0,'0'0'61'0,"0"0"13"0,0 0-59 0,0 0-15 0,0 0 0 0,0 0 0 16,0 0 88-16,0 0 16 0,0 0 2 0,5 15 1 15,-1-3-35-15,0 7-6 0,-4 0-2 0,0 8 0 16,0 4-12-16,0-4-2 0,0 8-1 0,-4-1 0 15,4 9-21-15,0-1-5 0,0 1-1 0,-4-1 0 16,-5-3-13-16,5 7-9 0,4-4 12 0,0-3-12 16,0-1 0-16,0-3 0 0,4 0-15 0,-4-5 5 15,4-3-86-15,1 0-16 16,-1-7-4-16,5-1-480 0,-5-8-95 0</inkml:trace>
  <inkml:trace contextRef="#ctx0" brushRef="#br0" timeOffset="1134">1775 439 1699 0,'0'0'75'0,"-4"12"16"0,-1 3-73 0,1 0-18 16,0 5 0-16,-5-1 0 0,0 0 25 0,-4-3 2 15,9-1 0-15,0 1-547 16,-5-1-108-16</inkml:trace>
  <inkml:trace contextRef="#ctx0" brushRef="#br0" timeOffset="1276">1745 189 1713 0,'0'0'76'0,"0"0"16"0,0 0-74 0,0 0-18 0,0 0 0 0,0 0 0 16,13 3 99-16,-5 1 16 0,1 8 3 0,0-4 1 15,-1 3-65-15,1 1-13 0,4-1-2 0,-4 1-1 16,-5 3-138-1,0-3-27-15</inkml:trace>
</inkml:ink>
</file>

<file path=ppt/ink/ink4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57:03.17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200 20 115 0,'-5'-8'10'0,"1"4"-10"0,-5 1 0 0,1-1 0 0,-1 4 225 0,0 0 43 16,-4 0 9-16,0 0 2 0,5 7-138 0,-5-3-27 15,4 8-6-15,-4 3 0 0,0 1-17 0,4 7-3 16,1 4-1-16,-5 0 0 0,4 4-14 0,0 3-2 15,1 1-1-15,-1 3 0 0,5 1-6 0,4 3-2 16,-5-3 0-16,5-1 0 0,0 1-34 0,0-1-6 16,0-3-2-16,5-4 0 0,-1-4-6 0,0 0-2 15,-4-8 0-15,9-3 0 0,0-1-12 0,-1-7 0 16,5-1-9-16,0-10 9 16,0-5-77-16,5-8-10 0,-1-7-1 0,5-4-1 15,-5-3-128-15,0-1-26 0,5-4-5 0,4-4 0 16,-9 1 141-16,5 3 29 0,0 1 6 0,0-1 0 0,-1 4 52 0,-3 4 9 15,-1 4 3-15,0 4 0 0,1-1 56 0,-5 13 11 16,-5-5 2-16,1 8 1 0,-9 4 50 0,13 8 11 0,-9 7 1 16,5 1 1-16,0-1-30 0,-5 8-7 0,-4 1 0 0,0 3-1 15,4-4-20-15,-4 4-4 0,0-4-1 0,0 0 0 16,0 0-12-16,0-4-2 0,5-3-1 0,-5 3 0 16,0-8 5-16,4-3 2 0,0 4 0 0,-4-12 0 15,0 0 0-15,0 0 0 0,9-12 0 0,0 1 0 16,8-9-22-16,-4-3-4 0,4 4 0 0,-4-8-1 15,9 0-27-15,-5 0 0 0,1 4 8 0,-1-4-8 0,0 4 0 16,5-4 0-16,-5 4-10 0,1 0 10 16,-1 3-131-16,0 5-20 0,1 0-4 15,-1 7-1-15,0 4-43 0,-4 0-9 0,0 4-1 16,0 4-1-16</inkml:trace>
  <inkml:trace contextRef="#ctx0" brushRef="#br0" timeOffset="314">893 274 1630 0,'0'0'36'0,"0"0"7"0,0 0 1 0,-4 8 3 0,0-4-38 0,-1 4-9 16,5-8 0-16,5 11 0 0,-5 1 61 0,0-1 11 15,4 1 1-15,-4 3 1 0,4-3-31 0,-4-1-7 16,0 1 0-16,5-1-1 0,-1 1-27 0,0 0-8 16,-4-5 0-16,0-7 0 0,5 4 10 0,3 4-2 15,-8-8 0-15,9 4 0 0,0 0 24 0,-1-4 4 16,1-4 0-16,0-4 1 0,4 4-16 0,0-4-3 0,0-3-1 15,0-1 0-15,-5 1-17 0,1-5 0 0,4 5 0 0,-4-5 0 16,-5 1 0-16,5 0 0 0,-5-5 0 0,0 5 0 16,-4-1 0-16,0 1 10 0,-4-4-10 0,4 7 8 15,-4-3-8-15,4 3 0 0,-9 1 9 0,5 3-9 16,-5 0 8-16,5 8-8 0,-5 0 10 0,0 0-10 16,5 4 11-16,-5 0-11 0,-4 4 12 0,5-1-12 15,-1 1 0-15,0 0 0 0,5 3-12 0,0-3 3 16,-1 4-153-16,1-5-30 15,4-7-7-15,4 20-1 0</inkml:trace>
  <inkml:trace contextRef="#ctx0" brushRef="#br0" timeOffset="628">1240 159 115 0,'0'0'0'0,"0"0"10"0,0 0-10 0,0 0 0 16,0 0 0-16,0 0 0 0,0 0 356 0,0 0 68 15,0 0 15-15,-4 11 2 0,8-3-326 0,-4 4-66 16,0-5-13-16,0 5-2 0,4-5-23 0,1 5-11 16,-5-12 10-16,0 8-10 0,4 3 46 0,0-3 3 15,5 0 1-15,-5-1 0 0,-4-7-2 0,9 8-1 16,0 0 0-16,-1 0 0 0,-3-1-8 0,-1 1-2 16,1 0 0-16,-1-1 0 0,0 5-15 0,-4-4-3 15,-4 3-1-15,0 1 0 0,4-1-8 0,-5 1-2 16,-4-1 0-16,-4 5 0 0,5-5 8 0,-5 1 0 15,4 0 1-15,-4-1 0 0,4-3-17 0,-4-1-14 0,9-7 2 16,-5 4 1-16,1-4-2 0,8 0-1 0,0 0 0 16,0 0 0-1,4-7-64-15,0-5-13 0,1-3-2 0,8-1-1 16,0-3-147-16,0 4-30 0,4-5-5 0</inkml:trace>
  <inkml:trace contextRef="#ctx0" brushRef="#br0" timeOffset="873">1448 155 230 0,'18'-19'20'0,"-14"15"-20"0,0-4 0 0,1 0 0 16,-1-3 233-16,-4 11 43 0,4-4 8 0,-4 4 1 15,0 0-144-15,0 0-29 0,0 0-5 0,0 0-2 16,0 0-40-16,0 0-8 0,0 11-1 0,0 1-1 16,0-4-34-16,5 3-6 0,-5 1-2 0,4 3 0 15,0-3-4-15,1 3-1 0,-1-3 0 0,0 3 0 0,5-3 11 0,-5-1 1 16,1 1 1-16,-5-1 0 0,8 1 11 0,1-4 3 16,0 3 0-16,-1 1 0 0,5-4 4 0,-4-1 1 15,4 1 0-15,-4 0 0 0,-1-1-26 0,1 1-5 16,0 4-1-16,-5-5 0 0,0 5 22 0,1-4 4 15,-5 3 1-15,0-3 0 0,0 0 5 0,-5-1 0 16,-3 1 1-16,-1 0 0 0,0-1-24 0,-4 1-5 16,-8-4 0-16,-1 4-1 0,9-1-11 0,-4 1-9 15,-5-4 9-15,0 0-772 16,5-4-148-16</inkml:trace>
</inkml:ink>
</file>

<file path=ppt/ink/ink4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57:01.33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0 497 1364 0,'0'0'60'0,"0"0"13"0,4 8-58 0,-4 4-15 0,0 3 0 15,0 0 0-15,4 5 83 0,1 3 13 0,-1 0 4 0,0 0 0 16,1 0-37-16,-1 0-7 0,0 4-2 0,1-4 0 15,-1 0-38-15,0-3-8 0,5-5-8 0,0-3 11 16,-5-1-11-16,5-3 0 0,-5-8 9 0,0 0-9 16,1-8 0-16,3 4 0 0,-3-3 0 0,3-9 8 15,-3 1-8-15,3-4-15 0,-3-5 4 0,3 5 1 16,1-8 2-16,0 4 0 0,-1 0 0 0,1 0 0 16,0 0 8-16,-1 7 0 0,1 1 0 0,-5 3-8 15,5 5 8-15,-5 3 8 0,-4 4-8 0,0 0 11 16,9 4 25-16,0 7 4 0,4 1 2 0,-9 3 0 15,0 4-13-15,1 5-2 0,-1-5-1 0,5 0 0 0,-5 8 9 16,0-4 1-16,5-4 1 0,-5 1 0 0,5-5-9 0,-5 1-3 16,1-9 0-16,-5-7 0 0,13 4 22 0,-13-4 4 15,0 0 1-15,0 0 0 0,8-8-25 0,1-3-5 16,4-1-1-16,0-3 0 0,0-4-29 0,0-1-7 16,4 1-1-16,1-4 0 15,-5 0-133-15,4 4-27 0,0-5-6 0</inkml:trace>
  <inkml:trace contextRef="#ctx0" brushRef="#br0" timeOffset="163">650 613 1209 0,'0'0'108'0,"0"0"-87"16,4 8-21-16,0 3 0 0,-4-3 168 0,5 3 28 0,-5 1 7 0,0-1 1 15,0 5-105-15,4-5-21 0,-4 1-4 0,0 0-1 16,4-1-58-16,-4-11-15 0,0 0 0 0,0 0 0 15,0 0-132-15,0 0-28 0,0 0-7 0</inkml:trace>
  <inkml:trace contextRef="#ctx0" brushRef="#br0" timeOffset="340">741 81 1663 0,'0'0'73'0,"0"0"16"0,0 0-71 0,0 8-18 16,4 3 0-16,-4 1 0 0,0-4 96 0,0 3 16 16,0-3 4-16,-4 3 0 0,4 1-68 0,-5-4-14 15,5-8-2-15,0 11-1 16,0-11-131-16,0 0-25 0,0 0-6 0</inkml:trace>
  <inkml:trace contextRef="#ctx0" brushRef="#br0" timeOffset="625">1131 0 1843 0,'0'0'40'0,"0"0"9"0,0 0 2 0,0 0 1 15,-9 8-42-15,5 0-10 0,0 3 0 0,-1 8 0 0,-3 1 94 0,-1 3 17 0,5 8 3 0,-1-4 1 16,1 7-63-16,0 5-12 0,-5 3-2 0,5 1-1 16,-5-1 2-16,5 4 0 0,-1 0 0 0,5 1 0 15,0-5-39-15,0 4 0 0,-8-3 0 0,3-1 0 16,5-3-36-16,-4-5-12 0,0-7-3 16,-5 0 0-16,5 0-198 0,-1-8-40 0,-8 8-8 15,0-15-2-15</inkml:trace>
  <inkml:trace contextRef="#ctx0" brushRef="#br0" timeOffset="740">871 582 1152 0,'13'-4'102'0,"-5"0"-82"15,5-3-20-15,5-5 0 0,-1 0 123 0,0 1 20 16,1-4 4-16,8-1 1 16,0 1-148-16,0-1-27 0,-4-3-6 0,4 4-2 0</inkml:trace>
  <inkml:trace contextRef="#ctx0" brushRef="#br0" timeOffset="1051">1374 81 1548 0,'0'0'68'0,"0"0"15"0,0 0-67 0,4 16-16 15,-4-5 0-15,0 8 0 0,0 1 96 0,-4 3 16 16,4 4 4-16,0 0 0 0,-5 3-31 0,1 5-5 0,0-4-2 0,4 0 0 16,0 0-30-16,-5-1-7 15,1 5-1-15,0 0 0 0,-1-4-24 0,5-1-4 0,-4 1-2 0,4 4 0 16,0-4-10-16,0-8 0 0,0 0 0 0,0-8 0 15,0 1 0-15,4-8 0 0,-4-8-9 0,0 0 9 32,0 0-30-32,5-8-2 0,8-4-1 0,-5 1 0 0,5-5-9 15,0-3-2-15,0 0 0 0,0 3 0 0,5-3 12 0,-1 0 1 16,0 3 1-16,-4 1 0 0,5 0 30 0,-1 3 0 0,5 4 13 0,-5 5-4 16,-4 3 4-16,0 0 1 0,0 3 0 0,-4 5 0 15,4 4 10-15,-5-1 1 0,1 5 1 0,-5-1 0 16,-4 0 17-16,0 1 3 0,5 3 1 0,-1-3 0 15,-8-1-7-15,-1 0-2 0,1-3 0 0,4 3 0 0,-4-3-38 16,-1-1 0-16,1 1 0 0,0-4-1112 16</inkml:trace>
</inkml:ink>
</file>

<file path=ppt/ink/ink4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57:06.80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351 598 748 0,'0'0'67'0,"0"-4"-54"0,-4 0-13 16,-5 0 0-16,5 0 164 0,-1-3 29 0,-3 3 7 0,-5-4 0 15,4 0-81-15,0 4-17 0,-4-3-3 0,-4-5-1 16,4 4-53-16,-4 5-10 0,4-5-3 0,4 4 0 15,0 4-6-15,-4 0-2 0,0 4 0 0,0 4 0 16,5-1-9-16,-1 9-3 0,-4-1 0 0,4 4 0 16,-4 1 7-16,0 3 1 0,0 4 0 0,-4 0 0 15,4 4 2-15,0-4 1 0,4 3 0 0,1-3 0 16,-1 0-14-16,5 4-9 0,-1-8 12 0,1 0-12 16,4 0 12-16,4-7-12 0,1 3 12 0,3-7-12 15,1 3 14-15,4-11-4 0,4-4-1 0,-4-4 0 16,5-4-9-16,-1-3 0 0,5-8 0 0,4-8 0 15,0 4-23-15,0-8-3 0,4-4-1 0,-4 0 0 16,4 1-13-16,1-5-2 0,-1-3-1 0,0-1 0 16,-4-7 22-16,0 4 4 0,-8 0 1 0,3 0 0 0,-8-5 16 0,0 5 0 15,-4 0 0-15,0 4 0 0,-5 3 0 0,0 1 11 16,-4-1-2-16,0 12 0 0,0-4 23 0,0 8 4 16,-4 4 0-16,4 3 1 0,-9 5-2 0,5 3-1 15,0 0 0-15,-5 5 0 0,0 6-11 0,1 5-3 16,-1 4 0-16,0 3 0 0,1 8-4 0,-5 0 0 15,4 8-1-15,-4 0 0 0,0 8 5 0,0 3 0 16,0 4 1-16,0 4 0 0,0 0-5 0,0 0-2 16,4 4 0-16,1 4 0 0,-1-8-14 0,0 4 0 15,5-8 0-15,0-3 0 16,-1-1-28-16,5-3-8 0,5-8-1 0,-1-4-689 0,0-4-138 16</inkml:trace>
  <inkml:trace contextRef="#ctx0" brushRef="#br0" timeOffset="326">750 524 691 0,'0'0'61'0,"0"0"-49"0,0 0-12 0,0 0 0 16,0 0 185-16,-4 0 35 0,-9 0 6 0,8 0 2 15,-4 0-100-15,1 0-19 0,-1 4-4 0,0 0-1 0,-4 0-30 16,5 4-6-16,-1 3-2 0,0 1 0 0,1-1-31 0,-1 1-7 15,5 3 0-15,-1 1-1 0,-3 3-27 0,3-4 8 16,1 5-8-16,4-5 0 0,-4 4 0 0,4-3 8 16,-5-1-8-16,10-3 0 0,-1-1 0 0,-4 1 0 15,4-4 0-15,-4-8 0 0,0 0 0 0,0 0 0 16,0 0 8-16,0 0-8 0,9 3 0 0,0 1 0 16,-9-4 9-16,13 0-9 0,-5 0 0 0,1-4 0 15,0 1 0-15,-9 3 0 0,0 0 0 0,8-4 0 16,1-4 0-16,4 8 0 0,-9-8 0 0,-4 8 0 15,9-3 0-15,0-5 0 16,0-4-99-16,4 5-24 0,-5-5-5 0,1 0-743 0</inkml:trace>
  <inkml:trace contextRef="#ctx0" brushRef="#br0" timeOffset="528">1040 166 345 0,'0'0'31'0,"0"-8"-31"0,0 5 0 0,0 3 0 16,0 0 302-16,0 0 54 0,0 0 12 0,0 0 1 15,0 7-229-15,-4 5-45 0,-5 3-10 0,5 5-1 16,-5 10-5-16,5-3-1 0,-5 8 0 0,1 0 0 16,-1 7-11-16,5 0-3 0,-1 5 0 0,-3 3 0 15,8 0-51-15,-5 0-13 0,5-4 0 0,0-3 0 16,0-9 0-16,0 5 0 0,5-5 0 0,-1-3 0 16,0-8-44-16,1-3-9 0,-5-5-2 0,4-3-648 15,-4-12-129-15</inkml:trace>
  <inkml:trace contextRef="#ctx0" brushRef="#br0" timeOffset="682">850 305 2084 0,'0'0'92'0,"0"0"20"0,0-8-90 0,0 8-22 16,0 0 0-16,0 0 0 0,13-4 68 0,0 0 8 16,-13 4 3-16,17 0 0 0,9-3-27 0,-4 3-6 15,-5 0-1-15,5 0 0 0,-1 0-36 0,5 0-9 16,0-4 0-16,-4 4 0 15,0-4-98-15,-1 0-22 0,1 0-4 0</inkml:trace>
  <inkml:trace contextRef="#ctx0" brushRef="#br0" timeOffset="827">1443 155 1267 0,'0'0'112'0,"-4"7"-89"16,0 5-23-16,-1 3 0 0,1-3 223 0,0 3 40 0,4-3 8 0,-5 3 1 15,-3 1-174-15,3-1-35 0,5-3-7 0,0-1-2 16,0 1-28-16,0-1-6 0,5 1 0 0,-1-1-1 31,-4 1-83-31,4-1-16 0,1 1-3 0,-5 0-611 0,0-1-122 0</inkml:trace>
  <inkml:trace contextRef="#ctx0" brushRef="#br0" timeOffset="951">1326 629 1324 0,'-13'15'118'0,"13"-15"-94"0,-4 15-24 0,0 1 0 15,-1-1 81-15,1 4 12 0,0 1 3 0,4-1 0 16,-5-4-36-16,1 1-6 0,4-1-2 0,0 1 0 0,0-9-32 15,0-7-6-15,0 0-2 0,0 0 0 16,9 8-32-16,-1-8-8 0,1-4 0 0</inkml:trace>
  <inkml:trace contextRef="#ctx0" brushRef="#br0" timeOffset="1579">1543 648 691 0,'-9'7'61'0,"1"9"-49"16,3-1-12-16,1 1 0 0,0-1 225 0,-5 1 43 15,5 3 8-15,-1-8 1 0,1 1-147 0,8-1-30 16,1-3-5-16,-5-8-2 0,0 0-52 0,8 4-10 16,5 0-3-16,0-4 0 0,0 0-11 0,0-4-2 15,0-4-1-15,0-3 0 0,5-1-14 0,-1 1 0 16,5-5 0-16,-1-3 0 0,1 4-13 0,-5-5 1 16,-4 1 0-16,5 0 0 0,-5 3 12 0,-5 1 0 15,1 0-10-15,-4-1 10 0,-5 1 0 0,-5-1 0 0,5 5 0 16,-9-1 0-16,1 1 20 0,-1 3 3 0,0 0 0 15,-4 8 0-15,0 0 5 0,-4 4 2 0,-5 0 0 0,5 7 0 16,0 1-10-16,-1 0-1 0,-3 3-1 0,3-3 0 16,1 3-6-16,4-3-2 0,0 3 0 0,4-3 0 15,1-5-10-15,3 1 0 0,5-8-10 0,0 0 10 16,0 0-37-16,0 0-2 16,18 4 0-16,-5 0 0 0,0-8-67 15,4 0-14-15,0-4-2 0,5 4-1 0,-5 1 15 0,1-5 2 0,3 0 1 16,-3 4 0-16,-5-3 82 0,4 3 23 0,0-4 0 0,1 8-9 15,-5-4 32-15,0 0 6 0,0 0 2 0,0 4 0 0,0 0 45 16,0 0 10-16,0 0 2 0,-4 4 0 0,-1-4-20 16,1 8-3-16,0-4-1 0,-5 7 0 0,-4-3-15 15,4 4-3-15,-4-5-1 0,-4 5 0 0,0-1-5 0,4 1 0 16,-5-4-1-16,5 3 0 0,-4-3-7 0,0 4-2 16,-1-5 0-16,5-7 0 0,0 0-16 0,0 0-3 15,0 0-1-15,0 0 0 0,0 0-10 0,0 0 12 16,9-4-12-16,8-3 12 0,-4-5-26 0,5 1-5 15,-1-1-1-15,0 0 0 16,1 1-5-16,3-1-2 0,-8 1 0 0,5 3 0 0,3 4 17 0,-8-3 10 16,5 3-12-16,-10 4 12 0,5 0-12 0,-4 4 12 15,0 3-12-15,-5 1 12 0,-4 0 0 0,4-1 9 16,1 5 1-16,-1-1 0 0,-8 5 5 0,4-1 1 16,0 1 0-16,0-5 0 0,0 1 3 0,0-1 1 15,4 1 0-15,0-4 0 0,1-1-11 0,-1 5-1 16,0-8-8-16,5 3 12 0,0 1-12 0,-1-4 0 0,5 0 8 0,5-4-8 15,-5 0-11-15,8-4-5 0,-3-4 0 0,-1-3-727 16,5-5-145-16</inkml:trace>
  <inkml:trace contextRef="#ctx0" brushRef="#br0" timeOffset="1845">2618 725 2566 0,'0'0'56'0,"0"0"12"0,0 0 3 0,0 0 1 0,0 0-57 0,0 0-15 16,0 0 0-16,0 0-758 15,0 0-154-15</inkml:trace>
</inkml:ink>
</file>

<file path=ppt/ink/ink4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57:38.03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35 73 565 0,'0'0'24'0,"-5"-4"7"0,1 4-31 16,4 0 0-16,-4-4 0 0,-1 0 0 0,1-3 76 0,-5 3 10 15,9-4 2-15,0 8 0 0,-4-4-2 0,4 4 0 16,0-11 0-16,4 3 0 0,-4 0 1 0,0 1 0 16,0 7 0-16,0 0 0 0,0 0-31 0,0 0-7 15,0 0-1-15,9-4 0 0,-9 4-16 0,13 0-3 16,-4 4-1-16,4-1 0 0,-5 5-13 0,1 0-3 16,0 7-1-16,4 1 0 0,-13-1 0 0,8 4 0 15,-3 5 0-15,-1 2 0 0,0 1 2 0,-4 0 1 16,9 8 0-16,-9 4 0 0,0-1-3 0,0-3-1 15,0 3 0-15,4 1 0 0,1-4-10 0,-5-1 12 16,4-3-12-16,5 0 12 0,-5-4-12 0,0-4 0 16,5 0 9-16,0-7-9 0,4-1 18 0,0 0-1 0,0-3 0 15,0-4 0-15,4-1-2 0,0-3-1 0,1 4 0 0,3-8 0 16,5 0 4-16,0 0 1 0,5 0 0 0,8-4 0 16,-13 0 7-16,4-4 2 0,9 1 0 0,-4-1 0 15,4 0-16-15,-5-3-4 0,6 3 0 0,-6-3 0 16,1 3 12-16,-5 0 3 0,1 0 0 0,-1 1 0 15,-4 3-10-15,-4 0-1 0,-1 4-1 0,-8 0 0 16,5 0-11-16,-5 0 0 0,-5 0 0 0,-8 0 0 16,5 4-52-16,-5-4-2 0,0 0-1 15,0 0-622-15,0 0-125 0</inkml:trace>
  <inkml:trace contextRef="#ctx0" brushRef="#br0" timeOffset="279">902 377 1119 0,'0'0'49'0,"0"0"11"0,4 12-48 0,0-1-12 16,-4-11 0-16,9 12 0 0,-5 3 54 0,5-3 8 15,0 0 2-15,-1-5 0 0,5 5-11 0,0-4-1 16,-4 3-1-16,4-3 0 0,0 0-14 0,9-1-2 16,-14-3-1-16,10 4 0 0,-1-1 10 0,-4-3 3 15,4 0 0-15,-8 4 0 0,4 0 5 0,-4-1 2 16,-9-7 0-16,0 0 0 0,8 12-8 0,1-1-2 15,-9-11 0-15,4 12 0 0,5 0 7 0,-5-1 1 16,-8 5 0-16,4-5 0 0,-4 1-8 0,4 3-2 0,-5 0 0 16,-3 1 0-16,-5-1-19 0,0 1-4 0,4-5-1 15,0 5 0-15,-8-5-18 0,0 5 10 0,4-5-10 0,0 5 8 32,0-1-160-32,4 0-33 0</inkml:trace>
</inkml:ink>
</file>

<file path=ppt/ink/ink4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57:41.40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156 189 1177 0,'0'0'52'0,"0"0"11"0,0 0-51 0,0 0-12 15,0 0 0-15,0 0 0 0,0 0 89 0,0 0 15 16,0 12 4-16,0-1 0 0,0 1-22 0,0-1-4 0,0 1-1 16,0 7 0-16,-9 0-17 0,9 4-4 15,9 4-1-15,-9 0 0 0,0 8-12 0,0 0-3 0,0 7 0 0,0-3 0 16,0 7-4-16,0 0 0 0,0 4-1 0,0 4 0 15,0-4-25-15,4 0-5 16,-4-3-1-16,0 3 0 16,0-4-71-16,0-4-14 0,0-7-3 0,0 0-582 0,0-12-116 0</inkml:trace>
  <inkml:trace contextRef="#ctx0" brushRef="#br0" timeOffset="314">0 158 1465 0,'0'0'64'0,"0"0"15"16,0 0-63-16,13-4-16 0,0 0 0 0,-13 4 0 0,13 0 74 0,0-3 12 15,4-1 2-15,1 0 1 0,-18 4-15 0,26 4-3 16,-5-4-1-16,1 4 0 0,0-1-14 0,-1 5-2 16,1 0-1-16,-5 7 0 0,1 5-12 0,-1-1-2 15,-4 4-1-15,4 8 0 0,-12 0-3 0,-1 3-1 16,-4 1 0-16,0 3 0 0,-4 1-10 0,-1 3-1 15,5-7-1-15,-8 0 0 0,3-4-14 0,1-5-8 16,4-2 8-16,-4-1-8 0,4-8 12 0,-5 1-1 16,10-5-1-16,-5 1 0 0,0-5 26 0,0-7 6 15,0 0 1-15,0 0 0 0,13 4-15 0,-5 0-4 16,5 0 0-16,0 0 0 0,5 0-12 0,-5-4-2 16,0 0-1-16,4-4 0 0,0 0-9 0,1 0 0 15,-1 0-10-15,0-3 10 16,1 3-164-16,-5 0-26 0,4-4-6 0</inkml:trace>
  <inkml:trace contextRef="#ctx0" brushRef="#br0" timeOffset="855">802 594 1450 0,'0'0'64'0,"0"0"14"0,-5-4-62 0,-3-4-16 16,-5 4 0-16,4 0 0 0,0 0 99 0,1 4 17 15,-1 4 3-15,-4 0 1 0,0 0-34 0,4 8-6 16,-4-1-2-16,5 4 0 0,-5 1-24 0,4 3-5 16,0 4-1-16,-4-3 0 0,5-1-30 0,3 4-6 15,5-4-2-15,0 4 0 0,-4 0-10 0,8-3 0 16,-4-9 0-16,9 1 0 0,-9-1 0 0,4-3 0 15,5 0 0-15,4-4 0 0,-4-4-9 0,4-4 9 0,-5-4-12 16,5-3 12-16,0-1-13 0,0 0 4 0,0-3 1 0,0 0 0 16,0-5 8-16,0 5 8 0,-8 3-8 0,3-3 11 15,1 7 22-15,0-3 5 0,-9 11 1 0,0 0 0 16,0 0 3-16,0 0 1 0,8 4 0 0,1 3 0 16,-5 1-19-16,1 4-4 0,-1-5-1 0,1 9 0 15,-1-5-19-15,0 1 10 0,-4-1-10 0,5 1 8 16,3-4-38-1,-8 3-8-15,0-11-2 0,0 0 0 0,13 0-141 0,-4 0-29 16,-9 0-6-16,9-4-415 0,8-3-83 0</inkml:trace>
  <inkml:trace contextRef="#ctx0" brushRef="#br0" timeOffset="1254">1153 505 518 0,'0'0'46'0,"4"-12"-37"15,-8 8-9-15,-5-3 0 0,14-1 246 0,-10 0 47 16,-3 8 10-16,-5 0 1 0,4 0-155 0,5 4-31 15,-5 4-6-15,5 3-2 0,-9 1-35 0,4 7-7 16,5 1-2-16,-5 3 0 0,-4 4-24 0,9 0-5 16,-1 0-1-16,5 3 0 0,-4 1-22 0,4 0-5 15,0-4-1-15,4-4 0 0,1 4-8 0,-1-4 0 16,0-7 0-16,5-5 0 0,4-3-15 0,-4 0 2 16,-1-8 0-16,5-4 0 0,9-4-3 0,0-3 0 15,-9-9 0-15,0 1 0 0,0-8 3 0,8 0 0 16,1-4 0-16,-5-7 0 0,-8-1-6 0,0 1-1 15,12-9 0-15,-8 1 0 0,-8 0 32 0,8 0 7 0,4-4 1 16,-4 3 0-16,-13-3 9 0,0 8 3 0,-4 0 0 0,8-1 0 16,5 8 0-16,-9 5 0 0,-9 7 0 0,5-1 0 15,17 9-12-15,-13 3-1 0,-9 1-1 0,0 3 0 16,9 8-8-16,0 0-2 0,-4 12 0 0,0 3 0 16,-5 4-8-16,9 5 0 0,0 6 0 0,-4 1 0 15,-9 8 0-15,8-1 0 0,14 1 0 0,-5 7 0 16,-12 0 0-16,3 4 10 0,14-3-10 0,-5-1 10 15,1 0-10-15,-1-4 0 0,-4 1 0 0,4-5 8 16,14 1-8-16,-5-1 0 0,-18 1 0 0,10-4 0 16,8-1-144-16,-5-7-33 0,-12-4-7 15,4-7-2-15</inkml:trace>
  <inkml:trace contextRef="#ctx0" brushRef="#br0" timeOffset="1402">1487 567 1440 0,'30'11'128'0,"-21"-3"-103"16,-9-8-25-16,4 8 0 0,0 3 116 0,5 1 19 16,0-5 3-16,-9 5 1 0,0-4-90 0,0 3-17 15,13-3-4-15,-9 3-1 0,-8-3-27 0,4-8 8 16,0 0-8-16,0 0-904 0</inkml:trace>
  <inkml:trace contextRef="#ctx0" brushRef="#br0" timeOffset="1532">1521 227 1209 0,'-8'8'108'0,"8"-8"-87"0,0 0-21 0,8 8 0 15,1 3 160-15,0 1 27 0,-5 3 5 0,9-3 2 16,0 3-132-16,0 1-26 0,-9-1-6 0</inkml:trace>
  <inkml:trace contextRef="#ctx0" brushRef="#br0" timeOffset="1883">2042 370 57 0,'13'0'0'0,"-13"0"0"0,0 0 0 0,0 0 0 16,-13 4 114-16,13-4 18 0,0 0 3 0,-13 11-234 15,-13-3-46-15</inkml:trace>
  <inkml:trace contextRef="#ctx0" brushRef="#br0" timeOffset="2366">1964 443 1098 0,'0'0'48'0,"0"0"11"0,13 0-47 0,-13 0-12 0,0 0 0 0,0 0 0 16,8 4 134-16,-8-4 25 0,-13 4 5 0,9 4 0 15,4-8-51-15,0 11-10 0,0 1-3 0,-4-1 0 16,-14 5-30-16,10-1-6 0,8 1-2 0,-5 3 0 16,-16 0-41-16,12 0-8 0,9 1-1 0,-4-1-1 0,-5 0-11 15,5-3 0-15,8 3 0 0,0-4 0 16,5 1 0-16,-9-5 0 0,0-3 0 0,4 0 0 0,14-4 0 16,-10-4 0-16,-8 0-12 0,0 0 12 0,18-8-17 0,-5 0 4 15,-18-3 1-15,5-1 0 0,5 0 12 0,8 1-9 16,4-1 9-16,-4 1-8 0,-13-1 20 0,9 4 4 15,12 5 0-15,-8-5 1 0,-13 8 27 0,13 0 6 16,5 4 1-16,-1 0 0 0,-4-1-33 0,0 1-6 16,-4 4-2-16,4-4 0 0,4 4-10 0,-8-5 10 15,-9-3-10-15,0 0 10 0,17 4-10 0,-4-4 0 16,-13 0 0-16,0 0 8 0,9-11-24 0,-5-1-4 16,-4-3-2-16,-4-1 0 15,8-3-36-15,-4 0-7 0,4-4-2 0,-4 0 0 16,-4-4-16-16,4 3-3 0,9-2-1 0,-5-5 0 15,-4-4 34-15,0 4 6 0,4-3 2 0,1 7 0 0,3-4 34 0,-8 4 11 16,0 0 0-16,0 4 0 0,13 0 0 0,-8 3 0 0,-10 1 0 16,5 7 0-16,13 1 0 0,-8 3 19 0,-10 0-3 0,5 8 0 15,0 0 16-15,0 0 4 0,0 0 0 16,-4 8 0-16,0 4 20 0,-1 3 4 0,10 1 0 0,-1 3 1 16,-8 4-9-16,4 0-1 0,4 8-1 0,5 0 0 15,-5 3-10-15,5 5-1 0,-1-1-1 0,5 5 0 16,0-5-26-16,-4-3-4 0,-5 0-8 0,9-1 11 15,9-3-11-15,-9 0 0 0,-4-8 9 0,-1-4-9 16,14 1 0-16,-9-1 0 0,0-7 0 0,-4-1-735 16,-1-7-151-16</inkml:trace>
</inkml:ink>
</file>

<file path=ppt/ink/ink4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57:46.06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0 139 345 0,'0'0'31'0,"0"0"-31"0,0 0 0 16,0 0 0-16,0 0 280 0,0 0 49 0,0 0 11 0,5 16 1 15,-1-5-198-15,5 1-40 0,-5 3-8 0,0 1-2 16,5 3-26-16,0 4-6 0,-5 0-1 0,5 8 0 15,-5 0-12-15,5 0-4 0,-5 7 0 0,0-3 0 16,5-4-21-16,-5 3-5 0,1-3-1 0,-1 0 0 16,0-4-17-16,-4 0 8 0,5-4-8 0,-1-4 0 15,-8 1 0-15,4-9 0 0,0 1-10 0,0-12 10 16,0 0-156-16,0 0-24 16,0 0-5-16</inkml:trace>
  <inkml:trace contextRef="#ctx0" brushRef="#br0" timeOffset="421">13 58 518 0,'0'-15'46'0,"0"7"-37"0,-4-3-9 0,4 7 0 0,0 4 204 0,0 0 40 15,0 0 7-15,0 0 1 0,0 0-113 0,0 0-23 16,0 0-5-16,4-8-1 0,-4 8-53 0,13-4-10 16,-4-3-3-16,4 7 0 0,4 0-16 0,-4 0-3 15,0 4-1-15,5-1 0 0,3 5-10 0,-3-4-2 16,-1 4-1-16,5-1 0 0,-1 9 3 0,-3-5 1 15,-1 1 0-15,-4 7 0 0,4-3 6 0,-8 7 2 16,-5-4 0-16,-4 8 0 0,-4 0-3 0,0 4-1 16,-5 0 0-16,0 3 0 0,-4-3-19 0,0 0 0 15,0 0 0-15,-4-4 0 0,4 0 0 0,0-8-11 16,0 0 2-16,0-3 0 0,4-5 9 0,1-3 0 16,-5-4 0-16,8-4 0 0,5 0-13 0,0 0-4 15,-4-12-1-15,8 1 0 0,1 3-2 0,3-4-1 0,10-3 0 16,-1 7 0-16,0-3 13 0,5 7 8 0,0-8-10 0,4 8 10 15,-5 4 0-15,1 0 0 0,0 0 0 0,0 4 0 16,-1 0 0-16,1 4 0 0,0-1-8 0,-5 5 8 16,-4 0 25-16,-4 3 8 0,-5 4 2 0,0 1 0 15,-4 3 25-15,-4 0 4 0,-5 0 2 0,1 4 0 16,-5 0-26-16,-5 4-6 0,1-8-1 0,4 4 0 16,0 0-2-16,0-4-1 0,-5 0 0 0,1 0 0 15,4-7-52-15,0-1-10 16,0 0-3-16,4-3-748 0,9-12-149 0</inkml:trace>
  <inkml:trace contextRef="#ctx0" brushRef="#br0" timeOffset="1053">690 409 1796 0,'0'0'80'0,"-9"-8"16"0,5 1-77 0,-5-1-19 15,0 0 0-15,1 8 0 0,3 0 67 0,-3 4 9 16,3 0 3-16,1 8 0 0,0-1-37 0,-5 5-7 16,0 7-2-16,1 0 0 0,3-4-13 0,-3 8-4 15,3-4 0-15,1 0 0 0,0 0-16 0,-1 0 0 16,1-3 0-16,4-1 0 0,0-4 0 0,4 1 0 16,1-8 8-16,-5-8-8 0,0 0 0 0,8 3 0 0,1 1 0 15,4-4 0-15,-4-4 0 0,-1 1 8 0,-3-1-8 0,8-8 0 16,-5 4 8-16,5 1-8 0,-4-1 0 0,0 4 0 15,-1 0 21-15,-8 4 1 0,0 0 0 0,9 4 0 16,4 0 11-16,-4 4 3 0,-1 3 0 0,-3 1 0 16,-1-1-12-16,0 1-3 0,1-1 0 0,-1 5 0 15,-4-5-13-15,0-3-8 0,4 4 10 0,-4-12-10 16,0 7 8-16,0-7-8 0,0 0 0 0,0 0 0 16,0 0 0-16,0 0-21 0,0 0 3 0,9-7 1 15,0-1-119-15,-1-4-23 16,1-3-5-16,4-4 0 0,0 0 53 0,0-1 11 15,0-3 3-15,0 0 0 0,-4 4 32 0,4-4 6 0,4 3 2 16,-4-3 0-16,-4 0 36 0,4 0 7 0,4 4 2 0,-8 3 0 0,-1 5 22 16,-3-5 5-16,8 5 1 0,-9 3 0 0,-4 8 47 0,0 0 9 15,0 0 3-15,0 0 0 0,0 0 4 0,0 0 1 16,0 0 0-16,-9 8 0 0,1 0-22 0,3-1-4 16,-3 5-1-16,-1-1 0 0,5 1-19 0,-1 3-4 15,1-3-1-15,4 3 0 0,0-3-21 0,0 3-8 16,9-3 0-16,-5-4 9 0,-4-8-9 0,13 7 0 15,4-3 0-15,1 0 0 0,-14 0 0 0,5-4 0 16,4 0 0-16,0 0 0 0,0 0 0 0,0 4 0 16,0-1 0-16,-5 1 0 0,5 0 21 0,-8 0 3 15,3 4 0-15,1-4 0 0,-9-4 28 0,0 11 5 16,0 1 2-16,0 3 0 0,-9-3-37 0,1-1-7 16,-1 5-2-16,0-5 0 0,-4 1-1 0,0-1-1 0,9 1 0 15,-5-4 0 1,-4-1-31-16,5 1-5 0,8-8-2 0,-9 4 0 15,-4-4-150-15,13 0-31 0,0 0-5 0</inkml:trace>
  <inkml:trace contextRef="#ctx0" brushRef="#br0" timeOffset="1309">1353 471 1699 0,'0'0'75'0,"0"0"16"16,0 7-73-16,4 5-18 0,-4 0 0 0,4-1 0 0,1 5 76 0,-5-1 11 16,4 0 2-16,-4 1 1 0,0 3-53 0,5 0-10 15,-5 1-3-15,4-5 0 0,0 0-24 0,1 5 0 16,-5-9 0-16,0 5 0 15,4-5-149-15,-4-3-35 0</inkml:trace>
  <inkml:trace contextRef="#ctx0" brushRef="#br0" timeOffset="1433">1344 259 576 0,'0'0'25'0,"0"0"6"0,0 0-31 0,0 0 0 0,9 8 0 16,-1-1 0-16,1 1 183 0,-4 0 30 0,3-1 7 0,1 1-524 15,0 0-104 1</inkml:trace>
  <inkml:trace contextRef="#ctx0" brushRef="#br0" timeOffset="1730">1713 401 1364 0,'0'4'60'0,"0"-4"13"0,0 0-58 0,0 8-15 0,-9-4 0 0,0 4 0 15,5-1 95-15,0 5 16 0,-1-5 3 0,1 5 1 0,-5 0-40 16,1-1-8-16,-1 5-2 0,0-5 0 0,1 1-48 0,-1-5-9 16,0 1-8-16,1 0 9 0,8-8 6 0,4 11 1 15,-4-11 0-15,0 0 0 0,4 8 5 0,-4-8 2 16,13 12 0-16,0-5 0 0,-13-7-23 0,9 8 8 16,4 0-8-16,4-4 0 0,1 3 0 0,-1 1 0 15,0-4 0-15,-4 4 0 0,0-5 0 0,0 5 0 16,0-4 0-16,-4 4 0 0,-9-8 32 0,0 0 1 15,0 0 1-15,4 7 0 0,-8 5 14 0,0-4 4 16,-1 3 0-16,-3-3 0 0,-1 3-34 0,-8-3-6 16,-1 0-2-16,1 0 0 15,4 3-102-15,4-3-21 0,1-4-4 0,-5 3-1 0</inkml:trace>
</inkml:ink>
</file>

<file path=ppt/ink/ink4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57:52.92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75 0 1645 0,'0'0'36'0,"0"0"7"0,0 0 1 0,0 12 4 0,0-5-39 0,0 5-9 0,-4 7 0 0,-1-4 0 15,1 5 96-15,0 3 18 0,-5 4 3 16,5 0 1-16,-5 7-27 0,0 1-6 0,5 4-1 0,-5 7 0 15,5 4-27-15,0 0-5 0,-1 0-2 0,5 0 0 16,0-7-29-16,5-1-5 0,3-7-2 0,1-1 0 16,8-7-14-16,1 0-10 0,3-7 2 0,5-1 0 31,5-8-152-31,-5-3-31 0</inkml:trace>
</inkml:ink>
</file>

<file path=ppt/ink/ink4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57:53.58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52 11 172 0,'0'0'16'16,"0"0"-16"-16,0 0 0 0,0 0 0 16,0 0 92-16,0 0 15 0,0 0 3 0,0 0 1 0,0 0-56 0,0 0-11 15,0 0-3-15,0 0 0 0,0 0 44 0,0 0 9 16,0 0 2-16,0 0 0 0,0 0-28 0,0 0-6 16,0 0-1-16,0 0 0 0,0 0-13 0,0 0-4 15,0 0 0-15,0 0 0 0,0 0-18 0,0 0-4 16,0 0-1-16,0 0 0 0,0 0 14 0,0 0 2 15,0 0 1-15,0 8 0 0,0 4 14 0,0 3 4 16,4 0 0-16,0 9 0 0,-4-1-2 0,5 0 0 16,-5 8 0-16,0-1 0 0,4 5-26 0,-4 0-6 15,-4 7-1-15,4 4 0 0,0 1-9 0,0-1-3 16,-5 4 0-16,1-4 0 16,0 8-93-16,-1-8-20 0,1-3-3 0,0-5-1 15,-1-3-73-15,5-8-15 0,-4-8-4 0,0-3 0 0</inkml:trace>
  <inkml:trace contextRef="#ctx0" brushRef="#br0" timeOffset="310">0 77 1616 0,'21'-8'72'0,"-12"4"14"0,-5 4-69 0,9-4-17 0,5 1 0 0,-1 3 0 15,5 0 93-15,-1 0 15 0,1 0 4 0,-5 0 0 16,1 3-66-16,4 1-13 0,-1 4-2 0,10 0-1 15,-5-1 10-15,0 1 1 0,-5 4 1 0,1-1 0 16,0 5-14-16,-1-1-4 0,-8 4 0 0,-4 4 0 16,0-3 18-16,-9 3 3 0,-5 8 1 0,1-4 0 15,-9 3-31-15,-9 5-7 0,-4-4 0 0,5 4-8 0,-1-5 0 16,0 1 0-16,1-4-12 0,3-4 3 0,5-3 9 0,0-1-10 16,0-4 10-16,5-3-10 0,3-1 10 0,1-3 0 15,4-8 0-15,4 12 8 0,5-1 5 0,-5-3 2 16,-4-8 0-16,18 4 0 0,3 0-6 0,5-4-1 15,0-4 0-15,5 0 0 16,3-4-32-16,-3 8-6 0,-1-7-2 0,0-1-720 16,1 0-144-16</inkml:trace>
  <inkml:trace contextRef="#ctx0" brushRef="#br0" timeOffset="562">789 296 633 0,'4'20'56'0,"-4"-1"-44"0,0 0-12 0,4 8 0 15,-4 4 179-15,-4-4 33 0,0 4 8 0,4 0 0 16,0-4-179-16,0-4-41 0,0-4 0 0,0 0-418 16,0-3-86-16</inkml:trace>
  <inkml:trace contextRef="#ctx0" brushRef="#br0" timeOffset="899">797 258 691 0,'5'-12'61'16,"3"1"-49"-16,5-5-12 0,0 1 0 0,0 0 205 0,0-1 39 15,0 1 7-15,0 3 1 0,0 4-100 0,0 1-21 16,-4 7-4-16,4 0-1 0,-4 0-56 0,-1 7-11 16,1-3-3-16,0 4 0 0,-9-8-33 0,4 12-7 15,-4-5-2-15,0 5 0 0,-4-1-14 0,-5 5 0 16,5-5 8-16,-5 1-8 0,0 3 0 0,1-3-13 16,-1-1 2-16,-4 5 1 15,0-8-22-15,4 3-4 0,1-3 0 0,8-8-1 0,0 0 25 0,-5 11 12 16,10-3-10-16,-5-8 10 0,0 12 0 0,8-5 0 15,10 1 11-15,-1 0-3 0,5 0-8 0,-1-5 0 16,1 5 8-16,0-4-8 0,-1 4 8 0,1 3-8 16,-5-3 10-16,-4 3-10 0,0-3 40 0,0 4 3 0,-8 3 0 15,-5-3 0-15,0 7 13 0,0-4 4 0,-9 1 0 0,-4-1 0 16,0 1-12-16,-4-1-1 0,-5-3-1 0,0 3 0 16,1-3-28-16,-1-5-6 0,0 5 0 0,5-1-1 15,0-3-11-15,4 0 0 0,4-4 0 0,0-1 0 16,9-3-106-1,0 0-20-15,-8 0-4 0</inkml:trace>
  <inkml:trace contextRef="#ctx0" brushRef="#br0" timeOffset="1220">1430 50 864 0,'0'0'38'0,"-4"8"8"0,0-1-37 0,-1 1-9 16,1-4 0-16,0 4 0 0,4-8 112 0,0 0 20 16,0 0 4-16,0 0 0 0,0 0-12 0,8 7-2 15,1 1-1-15,0-4 0 0,8-4-9 0,0 4-1 16,1-4-1-16,3-4 0 0,1 4-16 0,0 0-3 15,-5-4-1-15,9 0 0 0,0 0-54 0,0 4-10 16,0-4-2-16,0 4-1 0,-4-3-23 0,-1 3 8 0,-3 0-8 0,-1 0 0 16,-4 3-12-16,-4 1-8 0,-9-4 0 0,0 0-1 31,8 4-146-31,-8-4-29 0,0 0-5 0,0 0-2 0</inkml:trace>
  <inkml:trace contextRef="#ctx0" brushRef="#br0" timeOffset="1398">1595 173 230 0,'9'4'20'0,"-9"-4"-20"0,0 0 0 0,4 15 0 16,-4-3 345-16,4 3 65 0,1 1 13 0,-1 7 2 16,-8-4-256-16,4 8-51 0,4-4-10 0,-4 8-3 15,0 0-61-15,0 7-12 0,-4-3-2 0,4 4-1 16,-5-5-14-16,1 1-3 0,0 4-1 0,4-5 0 0,0 1-11 0,0 0 10 16,-5-8-10-16,1 0 10 0,0-1-10 0,-1-2 0 15,1-9 0-15,0 0 0 16,12-3-153-16,-8-12-33 0,0 0-6 0,0 0-2 0</inkml:trace>
  <inkml:trace contextRef="#ctx0" brushRef="#br0" timeOffset="1541">1634 454 1036 0,'13'0'92'0,"-13"0"-73"16,0 0-19-16,9 0 0 0,-1 4 230 0,5 0 42 16,-4 0 9-16,8-4 2 0,-4 4-168 0,5 0-34 15,-1 0-6-15,0-1-2 0,1-3-48 0,-1 0-9 16,0-3-3-16,1 3 0 0,-5-4-21 0,4 4-5 15,-4-4-1-15,4 0-678 16,-4 0-136-16</inkml:trace>
  <inkml:trace contextRef="#ctx0" brushRef="#br0" timeOffset="2064">2362 0 288 0,'0'0'25'0,"0"0"-25"0,0 0 0 16,9 7 0-16,0 5 359 0,-1-4 66 0,-3 7 14 0,8 1 2 15,0-1-294-15,0 0-59 0,0 1-12 0,4 7-3 16,0 0-13-16,-4 4-4 0,5-4 0 0,-1 4 0 16,-4 0 4-16,4 4 0 0,-4 4 0 0,0-5 0 15,-4 5 3-15,0-4 1 0,-1 4 0 0,-8-1 0 16,-4 1-42-16,-5 3-8 0,1 1-2 0,-5 0 0 15,-9-1 16-15,-8 1 4 0,-9 3 0 0,-5-4 0 16,-12-3-52 0,0 0-9-16,4 0-3 0,-9-5-1246 0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8:08.166"/>
    </inkml:context>
    <inkml:brush xml:id="br0">
      <inkml:brushProperty name="width" value="0.1" units="cm"/>
      <inkml:brushProperty name="height" value="0.1" units="cm"/>
      <inkml:brushProperty name="color" value="#FFF200"/>
      <inkml:brushProperty name="fitToCurve" value="1"/>
    </inkml:brush>
  </inkml:definitions>
  <inkml:trace contextRef="#ctx0" brushRef="#br0">17 0 345 0,'0'0'15'0,"0"8"4"0,0-8-19 0,0 11 0 16,-4-3 0-16,4 3 0 0,0-3 230 0,0 0 42 15,-5 0 9-15,1-1 2 0,4 1-147 0,0-8-30 16,0 0-6-16,-4 8 0 0,4-1-33 0,0 5-7 16,0-4 0-16,0 3-1 0,0-11-23 0,0 0-4 15,0 12 0-15,0-1-1 0,0-11-7 0,0 16 0 16,0-9-1-16,0 5 0 0,0-12-13 0,0 0-2 15,0 0-8-15,0 8 12 0,0 3-12 0,0-11 8 16,0 0-8-16,0 0 0 0,0 8 0 0,0-8 0 0,0 0 0 16,0 0 0-1,0 0-108-15,0 0-17 0,0 0-4 0,0 0-698 0</inkml:trace>
</inkml:ink>
</file>

<file path=ppt/ink/ink4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57:49.71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0 1656 0,'0'0'73'0,"0"0"15"0,0 0-70 0,0 0-18 15,0 0 0-15,5 8 0 0,-1 4 76 0,5-5 12 16,-1-3 3-16,-3 4 0 0,3 3-39 0,1-3-8 16,13 0-2-16,-5-1 0 0,0 1-7 0,9-4-2 15,-4 4 0-15,0-8 0 0,-1 4-11 0,1-4-2 16,0 0-1-16,4-4 0 0,4 4-7 0,-4-8-2 16,-4 4 0-16,-1-4 0 0,-3 1-10 0,-1-1-17 15,-8 0 4-15,-1 1-679 16,-3 3-135-16</inkml:trace>
  <inkml:trace contextRef="#ctx0" brushRef="#br0" timeOffset="178">126 154 748 0,'0'0'33'0,"4"12"7"0,-4 3-32 0,5 1-8 0,3 3 0 0,-3 0 0 15,-5 8 285-15,8-4 55 0,-3 4 12 0,3 8 1 16,1-4-217-16,0 7-43 0,-1 1-9 0,-3-1-1 15,-1 5-55-15,0-1-12 0,1 1-1 0,-1-1-1 16,-8 0-23-16,4-3-5 0,4-4-1 0,-4-5-677 16,-4-3-136-16</inkml:trace>
  <inkml:trace contextRef="#ctx0" brushRef="#br0" timeOffset="349">109 605 748 0,'0'0'67'0,"0"0"-54"0,0 0-13 0,0 0 0 0,0 0 240 0,8-7 46 15,5 3 9-15,5 0 1 0,-5 0-135 0,4 4-27 16,-8 4-6-16,8-4 0 0,0 4-76 0,5 0-14 16,4-4-3-16,4 0-1 0,1 0-7 0,-1 0-2 15,0-4 0-15,-4 0 0 16,5 4-41-16,-10-4-9 0,1 0-2 0,0-4 0 16,-9 5-181-16,4-5-36 0</inkml:trace>
  <inkml:trace contextRef="#ctx0" brushRef="#br0" timeOffset="734">620 551 1893 0,'0'0'41'0,"0"0"9"0,0 0 2 0,0 16 2 0,0-1-43 15,0 4-11-15,0-3 0 0,0 7 0 0,4-4 68 0,-4 0 11 0,-4 1 2 0,4-5 1 16,4 4-54-16,-4-3-12 0,0 3-1 0,5-7-1 15,-1-1-14-15,0 1 8 0,-4-12-8 0,0 0 0 16,0 0 14-16,0 0-3 0,0 0-1 0,13-8 0 16,-4 0 5-16,0-3 1 0,8-1 0 0,-4-3 0 15,-4-4-16-15,0-1 0 0,8 5 0 0,-4-8 0 16,0 3 0-16,-4 1-8 0,4 0 8 0,0 4 0 16,-5 7-8-16,1-4 8 0,-5 5 0 0,5-1 0 0,4 0 0 15,-4 8 0-15,-9 0 0 0,8 4 0 0,1 8 10 16,0-1 2-16,-5 5 1 0,5-1 0 0,-9 0 23 0,4 5 4 15,5-1 0-15,-5 0 1 0,-4-3-24 0,0 3-5 16,-4-8 0-16,4 1-1 0,4-1-11 0,5-3 0 16,-5 0 0-16,-4-8 0 0,0 0 0 0,0 0 0 15,0 0-8-15,0 0 8 16,0 0-46-16,9-4-5 0,4 4-1 0,-5-8 0 16,-8 1-185-16,5-1-38 0,3-11-7 0,-8 19-2 0</inkml:trace>
  <inkml:trace contextRef="#ctx0" brushRef="#br0" timeOffset="1077">1093 598 1429 0,'0'0'63'0,"0"0"13"0,0 0-60 0,0 0-16 0,0 0 0 0,13 7 0 16,-5 1 112-16,1 0 19 0,-9-8 4 0,9 7 1 15,-5 5-60-15,0-1-12 0,1 1-3 0,-1-4 0 16,0 3-17-16,1-3-3 0,-5-8-1 0,0 12 0 15,0-12-31-15,0 0-9 0,-5 7 0 0,5-7 0 16,0 0 11-16,0 0-3 0,0 0 0 0,0 0 0 16,0 0-8-16,0 0 10 0,5-7-10 0,-1-5 10 15,5 0-10-15,-1-3 0 0,-3 3 0 0,3-3 0 16,5 0 0-16,-4 3 0 0,0 1 0 0,-1 7-11 16,-8 4 11-16,9-4 0 0,4 0 0 0,0 4 0 15,-13 0 19-15,9 4-1 0,-1 0 0 0,1 7 0 0,0 1 7 16,-5-1 2-16,-4 1 0 0,4 3 0 0,1 1-7 15,-1-5 0-15,-4 1-1 0,0-1 0 0,0-3-19 0,0 4 8 16,0-12-8-16,0 0 0 0,0 15-13 0,0-15-10 16,0 0-1-16,0 0-1 15,0 0-211-15,0 0-43 0,0 0-8 0,0 0-1 0</inkml:trace>
  <inkml:trace contextRef="#ctx0" brushRef="#br0" timeOffset="1453">1587 497 633 0,'8'-7'28'0,"-8"7"6"0,9 0-34 0,-9 0 0 0,0 0 0 0,0 0 0 16,0 0 240-16,0 0 42 0,0 0 8 0,0 0 2 16,0 7-158-16,4 1-31 0,-4-8-7 0,0 12 0 15,-4 3-53-15,-5-3-11 0,1-1-1 0,-1 1-1 16,5 3 2-16,4 1 0 0,-5 3 0 0,5-4 0 15,-4 4-5-15,0 1-1 0,-1-1 0 0,5 4 0 16,-4-4-6-16,4 1 0 0,0 3-1 0,0-4 0 16,9-4 1-16,-9 1 0 0,-5-1 0 0,10-7 0 15,8 0-20-15,-5-1 0 0,1-7-8 0,4 4 8 16,4-4 0-16,5 0 15 0,0-4-2 0,-1 1 0 16,1-5-13-16,0-4 0 0,0 1 0 0,-1-1 0 15,1-3 0-15,0-1 0 0,-1 1 0 0,-3-4 0 16,3-1 0-16,1 1-12 0,-9 0 12 0,4-4-13 0,-4 0-9 15,0-1-2-15,-4 5 0 0,4-8 0 16,0 4-45-16,-4 0-10 0,-5 0-1 0,0 0-1 16,-4 0-31-16,5 3-5 0,-5 1-2 0,0 0 0 15,0 3 11-15,0-3 3 0,0 4 0 0</inkml:trace>
  <inkml:trace contextRef="#ctx0" brushRef="#br0" timeOffset="1665">2003 201 230 0,'0'0'10'0,"0"0"2"0,0 0-12 0,0 0 0 15,0 0 0-15,0 0 0 0,0 0 305 0,0 0 59 16,0 0 11-16,0 0 2 0,0 0-207 0,0 0-42 16,-9 7-8-16,5 1-1 0,-5 4-71 0,5-1-13 15,0 5-3-15,4 3-1 0,-5 0 10 0,5 0 3 0,-4 5 0 16,4 2 0-16,0 5-15 0,0-4-2 0,0 4-1 16,4 0 0-16,1 0-16 0,-5-4-10 0,4 4 12 0,0-1-12 15,-4-3 9-15,9 0-9 0,-5-7 0 0,1 3 9 16,3-4-9-16,-3 0 0 0,3-7 0 0,-3 3 0 31,-1-7-57-31,0 0-4 0,-4-8-1 0,0 0-612 0,0 0-122 0</inkml:trace>
  <inkml:trace contextRef="#ctx0" brushRef="#br0" timeOffset="1867">1795 328 1778 0,'0'0'79'0,"0"0"16"0,9 4-76 0,8-4-19 16,-4 0 0-16,4 0 0 0,1 0 82 0,-1 0 13 15,5 0 2-15,-1 0 1 0,-3 0-46 0,3 0-8 16,-3-8-3-16,3 8 0 0,-3-4-33 0,-1 0-8 16,0 0 0-16,1 4 0 15,-5-3-101-15,0-1-19 0,0-4-4 0</inkml:trace>
  <inkml:trace contextRef="#ctx0" brushRef="#br0" timeOffset="2070">2285 50 1908 0,'0'0'84'0,"0"0"18"0,0 0-82 0,4 8-20 0,-4-8 0 0,4 12 0 16,5-5 99-16,-9 5 15 0,4-1 3 0,1 1 1 15,-1 0-61-15,-4-1-12 0,0-11-2 0,0 16-1 32,0-5-59-32,0-11-12 0,0 8-3 0,0-8 0 0,-4 11-120 0,4-11-25 15,-13 23-5-15,13-23-1 0</inkml:trace>
  <inkml:trace contextRef="#ctx0" brushRef="#br0" timeOffset="2245">2328 490 1324 0,'0'0'59'0,"-9"15"12"0,1 0-57 0,3 5-14 15,1-1 0-15,0-4 0 0,-5 9 165 0,5-5 31 16,-1-4 5-16,1 4 2 0,0-3-170 0,4-1-33 16,-5-3 0-16,10-4-15 15,-1-1-228-15,5-3-45 0</inkml:trace>
  <inkml:trace contextRef="#ctx0" brushRef="#br0" timeOffset="2761">2584 486 1220 0,'0'0'54'0,"0"15"11"0,0-3-52 0,0-1-13 16,0 1 0-16,0 3 0 0,0 1 79 0,-5-1 13 0,5 1 2 0,0-5 1 15,0 1-24-15,0-12-5 0,5 7-1 0,3 1 0 16,-8-8-26-16,0 0-6 0,0 0-1 0,9-8 0 15,4 1-11-15,-4-1-2 0,-1-7-1 0,1 3 0 16,4-3-10-16,0 3-8 16,-4 0 9-16,4-3-9 0,-5 3 43 0,5 1 2 0,-8-1 1 0,-1 1 0 15,0-1-10-15,-4 1-3 0,0-1 0 0,-4 8 0 16,4 4-17-16,0 0-4 0,-9 0-1 0,-4 8 0 16,0 4-11-16,0-1 0 0,0 1 0 0,-4 3 8 15,4 4-8-15,0 1 0 0,4-5 0 0,5 0 0 16,0 1-36-16,-1-5 1 0,5 1 0 0,0-12 0 15,0 0-59-15,0 0-12 0,0 0-2 0,0 0-1 16,13-4 36-16,0 0 7 0,0-3 2 16,5-1 0-16,-1 0 64 0,0-3 19 0,1 3 1 0,-1 0 0 0,-4 4 72 0,4-3 16 15,5 3 2-15,-9 4 1 0,0 4-35 0,-4-1-8 16,0 1 0-16,-9-4-1 0,8 12-25 0,-3-1-5 16,-1 1-1-16,-4 3 0 0,0-3-9 0,0-1-3 15,0-11 0-15,0 12 0 0,-9-4-10 0,5-4-2 16,4-4-1-16,0 0 0 0,0 0-11 0,9-4 0 15,-1 0 0-15,1-8 8 0,4 5-8 0,-4-1 8 16,4 0-8-16,0-3 8 0,4-5-8 0,-4 5 0 16,4-1 0-16,5 1 0 0,-13-1 0 0,8 4 0 15,0 1 9-15,1 3-9 0,-5 4 12 0,-5 4-3 16,-8-4 0-16,0 0 0 0,9 7 26 0,-5 5 5 16,-4 3 0-16,0-3 1 0,5 3-29 0,-5-3-12 0,0-1 8 15,0 5-8 1,0-9-37-16,0 5-13 0,0 0-2 0,4-5-1123 0</inkml:trace>
</inkml:ink>
</file>

<file path=ppt/ink/ink4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58:22.56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17 0 172 0,'0'0'8'0,"0"0"1"0,-13 0-9 0,9 0 0 16,4 0 0-16,0 0 0 0,0 0 219 0,0 0 41 15,0 0 9-15,0 0 2 0,0 0-147 0,0 0-28 16,0 0-7-16,0 0-1 0,21 0-20 0,-21 0-4 0,0 0 0 16,0 0-1-16,18 4-3 0,-18-4 0 0,-5 7 0 15,5-3 0-15,0-4-4 0,0 0 0 0,0 8-1 0,-4 0 0 16,0 3-11-16,4 1-1 0,4-1-1 0,-4 5 0 16,-13-1-34-16,13 5-8 0,9-1 0 0,-1 8 0 15,-12-4 0-15,8 4 0 0,5 0 0 0,4 7 0 16,-4-3 0-16,4-4 0 0,-5 0-10 0,5 0 10 15,9-4 0-15,-5 4 0 0,-4-7 0 0,5-1 0 16,3 0 0-16,5-3 0 16,-4-5 0-16,0-3 0 0,-1-4 0 0,-3 0 0 0,4-4 8 0,-1 0-8 15,1 0 0-15,-5 0 0 0,1 0 0 0,3-4 0 16,-8-4-32-16,0 4-4 0,0-4-1 16,0 1-927-16</inkml:trace>
  <inkml:trace contextRef="#ctx0" brushRef="#br0" timeOffset="226">468 285 1105 0,'0'0'48'0,"9"8"12"0,-1-1-48 0,1 5-12 16,0-4 0-16,4 3 0 0,0-3 104 0,-5 0 18 16,1-4 4-16,4 7 1 0,4-3-36 0,1 0-7 15,-5-5-2-15,0 5 0 0,4 0-15 0,-13-4-3 16,-4-4-1-16,5 15 0 0,3-3-6 0,1-1-1 15,-9 1 0-15,4-1 0 0,-4 1-21 0,0-1-5 16,0 5-1-16,0-5 0 0,0 5-1 0,0-1-1 16,-4-3 0-16,-5-1 0 15,5 1-92-15,0-1-19 0,-9 1-3 0,4-4-930 0</inkml:trace>
</inkml:ink>
</file>

<file path=ppt/ink/ink4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58:24.86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20 458 864 0,'0'0'38'16,"0"0"8"-16,0 0-37 0,0 0-9 0,0 0 0 0,0-3 0 0,0 3 124 0,-9-8 24 16,5 0 4-16,-1 4 0 0,5 4-37 0,0 0-8 15,-4-7-2-15,4 7 0 0,0 0-49 0,0 0-11 16,0 0-1-16,0 0-1 0,0 0 10 0,0 0 3 16,0 0 0-16,9 11 0 0,-9 5-17 0,4 3-3 15,5 0-1-15,-1 0 0 0,-3 8-1 0,-1 0 0 16,0 0 0-16,1 0 0 0,3 4-10 0,-3-4-1 15,-5-4-1-15,0-4 0 0,4 1-10 0,1-1-3 16,-5-19 0-16,8 15 0 0,-8-15-9 0,9 12 0 16,-9-12 0-16,0 0 8 0,9 4-8 0,-5-8 10 15,9 0-10-15,-4-4 10 0,-1-3-10 0,1-5 0 16,0-3 0-16,4 0 0 0,-5-8-8 0,1 0-4 16,0 0-1-16,-1 4 0 0,1-4 3 0,-5 0 1 0,5 0 0 15,0 8 0-15,-1-1 9 0,1 9 0 0,0 3-9 16,-1 0 9-16,1 8-8 0,4 4 8 0,-4 4-10 0,4 0 10 15,-5 3 0-15,1 1 0 0,0 7 0 0,-1 0 0 16,1-3 0-16,-5 3 0 0,1 0 0 0,-1-3 0 16,0-1 0-16,1-3 0 0,-5-12 0 0,8 7 0 15,-8-7 15-15,0 0-4 0,0 0-1 0,9 8 0 16,-9-8 21-16,9-4 4 0,-5-3 1 0,9-5 0 16,-4 0-3-16,-1-7 0 0,1 0 0 0,4 0 0 15,0-4-24-15,-4-1-9 0,4 5 0 0,-5 0 9 16,1 3-72-16,0 5-14 0,4 3-3 15,0 1-682-15,-5-1-136 0</inkml:trace>
  <inkml:trace contextRef="#ctx0" brushRef="#br0" timeOffset="388">687 632 576 0,'0'0'51'0,"0"0"-41"16,0 0-10-16,0 0 0 0,5-8 206 0,3 4 39 15,1-3 8-15,4-1 2 0,-4 0-125 0,4 0-25 16,-5-3-5-16,5-4 0 0,-4 3-47 0,4 0-9 16,0-3-1-16,0-4-1 0,0-1-22 0,-4 1-5 15,4 4-1-15,-9-4 0 0,5 3-14 0,-5-3 0 16,0 3 0-16,-4 1 0 0,0 0 0 0,0-1 0 16,-4 1 0-16,0-1 0 0,-5 5 0 0,0-1-21 0,1 5 3 0,-1 3 1 15,0 0 2-15,1 0 1 0,-5 4 0 0,4 4 0 16,-4 4 14-16,0 3-11 0,0 1 11 0,9 3-10 15,-5 4 10-15,9 1-10 0,-4-1 10 0,-1 0-10 16,-3 8 10-16,8 0 12 0,0 0-2 0,0 4-1 16,-5-4 19-16,5 0 3 0,0-4 1 0,0 4 0 15,9-8 0-15,-5 0 0 0,5 1 0 0,0-1 0 16,-1-7 4-16,5-5 2 0,0 5 0 0,5-5 0 16,-1-3-10-16,0 0-3 0,1-8 0 0,-1 0 0 15,0 1-7-15,-4-1-2 0,5-4 0 0,-5-3 0 16,0-1-81-16,0 0-17 0,-5-7-3 15,5 4-1-15,-4-5-154 0,-5 1-32 0</inkml:trace>
  <inkml:trace contextRef="#ctx0" brushRef="#br0" timeOffset="501">1064 412 1263 0,'0'0'56'0,"9"8"12"0,-5 0-55 0,1 3-13 16,-1 5 0-16,0 3 0 0,1-4 107 0,-1 1 18 16,1 3 4-16,-5 0 1 0,0 1-52 0,0-5-10 15,4 0-3-15,-4-3 0 0,0-1-38 0,0-11-8 16,4 12-2-16,-4-12 0 0,0 0-17 0,0 0-19 15,0 0 4-15</inkml:trace>
  <inkml:trace contextRef="#ctx0" brushRef="#br0" timeOffset="662">1060 73 1094 0,'0'0'97'0,"0"0"-77"0,0 16-20 0,4-5 0 16,1 1 160-16,-1-1 28 0,5 1 5 0,-5-1 2 15,-4 5-122-15,4-5-24 0,1 1-5 0,-1-1 0 16,1 1-44-16,3 0 0 0,-3-1 0 0,3 1-578 16,-3-1-112-16</inkml:trace>
  <inkml:trace contextRef="#ctx0" brushRef="#br0" timeOffset="1709">1264 489 460 0,'9'8'41'16,"-1"0"-33"-16,-3 3-8 0,-1 1 0 0,5-1 148 15,4-3 28-15,0 4 6 0,-5-5 1 0,-8-7-83 16,9 4-16-16,0-4-3 0,4 0-1 0,0 0 22 0,0-4 4 16,-5 1 1-16,5-5 0 0,0 0-55 0,0 0-10 15,0-3-2-15,5-5-1 0,-5 1-11 0,-5 0-3 16,-3-1 0-16,3 1 0 0,1-4-11 0,-5 3-2 16,-4-3-1-16,0 0 0 0,0-5 11 0,0 5 2 15,0 0 1-15,-4 3 0 0,4-3 3 0,-9 4 1 16,5 3 0-16,-5 5 0 0,5-5-9 0,4 12-3 15,0 0 0-15,0 0 0 0,0 0-9 0,0 0-8 16,0 12 9-16,-4 3-9 0,4 0 0 0,0 5 0 16,0-1-13-16,4 4 4 0,0 4 9 0,5 0 0 15,-5 4 0-15,5 0 0 0,0-1 0 0,4 5-8 16,-5 0 8-16,1-4 0 0,0-1 0 0,-1 1 0 16,-3 4 0-16,-1-4 0 0,0-4 0 0,1 0 8 15,-5-4 0-15,-5 4 0 0,1-4 12 0,0 4 4 0,-5-4 0 16,0 4 0-16,-8-4 4 0,4 4 0 0,0-8 1 15,-4 4 0-15,-1-7-14 0,1-1-3 0,0-3-1 0,4-4 0 16,0-1 1-16,4-3 1 0,9-4 0 0,0 0 0 16,-9 0-4-16,-4-4-1 0,5 4 0 0,8 0 0 15,-5-11-8-15,5-1 0 0,0-3 0 0,-4-5 8 16,0-3-19-16,4 4-4 0,4-12-1 0,9-3 0 16,-4-5-39-16,8 1-8 15,5-1-1-15,-1-7-1 0,1 0-43 0,-5-5-9 16,5 5-2-16,-5 0 0 0,1 0 17 0,-5 3 3 0,0-3 1 15,-5 4 0-15,5 7 43 0,-4 0 9 0,-5 8 2 16,1 0 0-16,-1 4 44 0,0 4 0 0,5 4 0 0,-5 3 0 16,1 0 8-16,-1 5-8 0,0-1 12 0,-4 8-12 0,0 0 45 15,0 0 3-15,0 0 0 0,13 4 0 0,-13-4 16 0,9 8 3 16,4-1 1-16,-4 1 0 0,-1 4-20 0,1 3-4 16,4-3-1-16,-4 3 0 0,-1 4-12 0,-3 1-3 15,3-1 0-15,-3 4 0 0,-1 0-18 0,0-4-10 16,-4 1 10-16,0 3-10 0,5 0 31 0,-5-4 0 15,0-4 0-15,0 1 0 0,0-1-31 0,0-3 0 16,0-12 0-16,0 0 0 0,0 0 0 0,0 0 16 16,0 0-4-16,0 0 0 0,-5-8 11 0,10-3 1 15,-5-5 1-15,4 5 0 0,0-1-13 0,-4 12-2 16,5-8-1-16,-5 8 0 0,13-3 10 0,-5 3 1 16,-8 0 1-16,13 3 0 0,-4 1-5 0,4 8 0 15,0-1-1-15,-4 1 0 0,-1 7 6 0,1 0 2 16,0-3 0-16,-5 3 0 0,0 0-23 0,1 1 0 0,-5-5 0 15,4 0 0-15,-4-3 0 0,4 0 0 0,1-1 0 16,-1-3 8 0,-4-8-56-16,0 0-10 0,0 0-2 0,0 0-1 0,0 0-118 15,0 0-23-15,4-8-5 0,1-3-1 16,3-1 105-16,-3 0 21 0,3-3 4 0,-3 0 1 0,3 3-41 0,-3 1-8 16,-5-5-2-16,8 1 0 0,-3 3 12 15,-1 8 1-15,5 0 1 0,-9 4 0 0,0 0 64 0,0 0 13 0,8 0 2 0,-8 0 1 16,0 0 146-16,0 0 28 0,9 0 7 0,0 8 1 15,4-8-24-15,-5 4-5 0,-8-4-1 0,9 0 0 16,8 0-32-16,-8 0-6 0,0 0-2 0,-1-4 0 0,5 0-14 16,0-3-4-16,0-1 0 0,1 0 0 0,-1-3-12 0,0-1-2 15,0-3-1-15,0 7 0 0,-5-4-18 0,5 1-4 16,-4-5-1-16,-5 1 0 0,9 0-12 0,-8-1-2 16,-1-3-8-16,0 3 12 0,1 1 7 0,-5 3 1 15,-5-3 0-15,1 4 0 0,0 3 21 0,-1 0 5 16,1 4 1-16,4 4 0 0,0 0-19 0,-9 0-3 15,-4 4-1-15,5 4 0 0,-1 7-24 0,0 4 0 16,-4 5-12-16,5-5 12 0,-5 4-10 0,4 0 10 16,0 4 0-16,5 0-9 0,4-4 9 0,-5 0 0 15,5 0 0-15,0-3 0 0,0-1-11 0,5-4 11 16,-1 1-13-16,5-5 5 16,0 1-113-16,4-8-23 0,-5 0-4 0,5-4-752 0</inkml:trace>
  <inkml:trace contextRef="#ctx0" brushRef="#br0" timeOffset="2105">2469 300 748 0,'0'0'33'0,"0"0"7"0,0 0-32 0,0 0-8 0,0 0 0 0,0 0 0 16,0 0 241-16,0 0 47 0,0 0 8 0,-4 12 3 16,-1 0-179-16,1 3-35 0,-5 4-7 0,9 1-2 15,-4-5-43-15,4 4-9 0,0 1-1 0,4-1-1 16,-4 0-14-16,9-7-8 0,-5 3 8 0,1-3-8 15,3-1 0-15,-8-11 0 0,0 0 0 0,9-4 0 0,0 0 8 16,4-7-8-16,-5-5 10 0,5 1-10 0,0-8 8 0,0 4-8 16,0-8 0-16,0-4 0 0,-4 0 8 15,0 0-8-15,-1 0 0 0,5 1 9 0,-8 3 12 16,-1-4 3-16,0 4 0 0,-4 0 0 0,0 0 0 0,-4 4 0 16,0 3 0-16,4 1 0 0,-5 4-1 15,5 3 0-15,0 1 0 0,-4 3 0 0,4 8-23 0,0 0 0 16,0 0 0-16,0 0 0 0,0 0 0 0,4 12 0 15,-4-1 0-15,5 4 0 0,-1 5 0 0,-4-1 0 16,4 0 0-16,1 4 0 0,-1 4 0 0,0 4 0 16,1 0 0-16,3 8 0 0,1-5 0 0,-5 1 0 15,5 0 0-15,0-1 0 0,-1-3 0 0,1 4 0 16,0-4 0-16,-1-1 0 0,5-3 20 0,0-7-1 16,-4-1 0-16,4-4 0 0,0-3-11 0,4-1-8 0,-4-3 12 15,0-4-12-15,-13-4-12 0,0 0-10 16,13-4-2-16</inkml:trace>
</inkml:ink>
</file>

<file path=ppt/ink/ink4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58:30.26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19 122 633 0,'0'0'56'0,"-5"-4"-44"0,1 4-12 0,0-3 0 0,4 3 140 15,0 0 25-15,-5 0 6 0,5 0 1 0,0 0-100 0,0 0-20 16,0 0-4-16,0 0-1 0,0 0-27 15,0 0-4-15,0 0-2 0,0 0 0 0,0 0-14 0,9 0 0 16,-9 0-12-16,13 0 12 0,-13 0 38 0,0 0 14 16,0 0 4-16,13 3 0 0,-13-3 6 0,9 8 2 15,4 0 0-15,-5 3 0 0,1 5-10 0,-5 3-2 16,1-4 0-16,3 9 0 0,-3-1-25 0,-1 4-6 16,-4 3-1-16,4-3 0 0,-4-3 10 0,0 3 2 15,-4 3 0-15,4 1 0 0,0 0-32 0,0-4 0 16,0-4 0-16,-4 0 0 0,4 4 11 0,0-8-11 15,0-3 12-15,-5-5-12 0,5 1 0 0,0-12 0 16,0 0 0-16,0 0-12 0,0 0 12 0,0 0 0 16,-4-8 9-16,0-3-9 0,-5-5 0 0,5-3 0 15,4-4 0-15,0 0 0 0,0 0 0 0,0-4 8 0,0-4-8 16,0 0 0-16,0-4 0 0,0 5 11 0,0-5-11 16,0 4 10-16,4 0-10 0,0 0 12 0,1-3-12 0,-1 7 12 15,5 0-12-15,-5 4 0 0,0 0 0 0,5-1 8 16,0 9-8-16,-1 0 0 0,1 7 0 0,0 0 0 15,-5-3 0-15,5 7 0 0,-1 0 8 0,-8 4-8 16,0 0 11-16,0 0-3 0,9 0-8 0,0 4 12 16,4 0 8-16,0 0 2 0,-5 7 0 0,1 1 0 15,4-1-7-15,-9 5-2 0,1-1 0 0,3 4 0 16,1 4 5-16,0 1 1 0,-5-5 0 0,5 4 0 16,-5 4 1-16,5 0 0 0,-9 0 0 0,4 0 0 15,0-4 3-15,1 0 1 0,-1 4 0 0,-4-4 0 16,0 4-24-16,4-4-8 0,-8 0 0 0,8-3 0 0,-4 3 8 0,-4-4-10 15,4-4 10-15,0 1-10 16,-4-5-134-16,4 1-28 0,0-4-4 0,0-8-2 16</inkml:trace>
  <inkml:trace contextRef="#ctx0" brushRef="#br0" timeOffset="398">526 484 345 0,'-9'0'15'0,"9"0"4"0,0 0-19 0,0 0 0 16,0 0 0-16,4 8 0 0,-4-8 331 0,13 0 62 15,0 0 13-15,0-4 2 0,0-3-280 0,0 3-56 16,0-8-11-16,5 8-2 0,-1-3-59 0,-4-1 0 16,0-11-10-16,0 3 1 0,0 1 9 0,-4-1 0 0,0 1 0 0,-5-4 0 15,0 3 0-15,1-3 0 0,-5 0 10 0,0 3-10 16,0 1 9-16,0 0-9 0,-9 3 8 0,5-3-8 15,-5 3 15-15,0 4-3 0,0 1 0 0,1 3 0 16,-1 4 12-16,0 4 1 0,1-1 1 0,-5 1 0 16,0 8 0-16,4 3 0 0,0 5 0 0,1-1 0 15,3 4-26-15,-3 4 0 0,3-4 0 0,-3 8 0 16,3-8 0-16,5 0 0 0,0 8 0 0,0-8 0 16,5 0 0-16,3 0 0 0,-3-3 0 0,3-1 0 15,10-4 10-15,-5 1-10 0,-5-5 12 0,5-3-12 16,0 0 12-16,5-5-4 0,-1 1 0 0,-4-8-8 15,5 1 0-15,-10-5 0 0,5 4 0 0,0-4 0 0,0 1-15 0,0-1-3 16,0 0-1-16,-4 1 0 16,4-1-113-16,-4-4-22 0,-1 5-5 0,1-5-405 15,-5 4-80-15</inkml:trace>
  <inkml:trace contextRef="#ctx0" brushRef="#br0" timeOffset="1049">1089 377 1134 0,'0'0'50'0,"0"0"10"0,0-12-48 0,0 0-12 16,-4 1 0-16,0-1 0 0,-5 5 123 0,5-5 21 0,4 0 5 0,-5 1 1 16,-3 3-36-16,3 1-7 0,5 7-2 0,-4-8 0 15,4 8-49-15,0 0-11 0,0 0-1 0,0 0-1 16,0 0-15-16,0 0-2 0,-9 4-1 0,9-4 0 15,-4 7-13-15,0 1-4 0,-9 7 0 0,8-3 0 16,-3 3 0-16,3-3 0 0,1 3 0 0,0 5 0 16,-1-1-8-16,5 0 12 0,-4-3-12 0,0 3 12 15,-1 0-12-15,5-3 8 0,0 3-8 0,0-8 8 16,0 1-8-16,0-12 0 0,0 0 9 0,0 0-9 16,13 8 0-16,-8-8-8 0,8-4 0 0,-5-4 0 15,1 0 8-15,4-7 0 0,-4 0-9 0,4 3 9 16,-5-3 0-16,5 3 0 0,-8 1 0 0,3-1 0 15,1-3 0-15,0 7 0 0,-1 0 0 0,1 4 0 0,-9 4 31 16,0 0 1-16,9 8 0 0,-1 0 0 0,1-1-16 16,-5 5-2-16,1 0-1 0,3 3 0 0,1 0-5 0,-5-3-8 15,1 3 11-15,-1-3-11 0,0-1 8 0,-4 1-8 16,-4-4 0-16,4-8 0 0,0 0 0 0,0 0-19 16,0 0 3-16,0 0 0 15,0 0-38-15,-9-4-7 0,1-4-2 0,12 0 0 16,5-7-22-16,-1 3-5 0,-8 1-1 0,5-8 0 15,3 3 12-15,5-3 3 0,-8 4 0 0,8-5 0 0,-5 1 44 0,-3 4 10 16,-1 3 2-16,0 0 0 0,5 5 20 0,-5-1-9 16,-4 8 9-16,0 0 0 0,0 0 0 0,0 0 0 15,0 0 0-15,9 8 0 0,4 3 54 0,-9 5 5 16,-4-5 1-16,9 9 0 0,-5-9-31 0,1-3-5 16,-1 3-2-16,0 1 0 0,1 0 24 0,-5-1 5 15,4-3 1-15,-4-8 0 0,9 7-9 0,-9-7-2 0,0 0 0 16,0 0 0-16,13 4 23 0,-5-8 4 0,-3-7 0 15,3 3 1-15,1 4-27 0,0-7-6 0,4-8 0 0,0-5-1 16,-5 5-35-16,5-4 0 0,-4 4 0 0,0-4 0 16,8 0 0-16,-4-1 13 0,-4 5-1 0,4 0 0 15,0 3-26-15,-5 1-6 0,1 0 0 0,0 7-1 16,-1-4-156-16,1 5-31 16</inkml:trace>
  <inkml:trace contextRef="#ctx0" brushRef="#br0" timeOffset="1563">1731 369 1450 0,'0'0'64'0,"0"0"14"0,0 0-62 0,0 0-16 0,0 0 0 0,9 8 0 15,-9-8 86-15,8 3 14 0,5 1 4 0,-4-4 0 16,-9 0-58-16,13 0-11 0,4-7-3 0,-4 3 0 15,-4 0-6-15,4 0-2 0,-4-8 0 0,4 1 0 16,-9-1 0-16,0 1 0 0,5-1 0 0,0-3 0 16,-1 3 11-16,1 1 1 0,-9-5 1 0,4 5 0 15,5-1-21-15,-9 1-5 0,-4-1-1 0,-1 0 0 16,5 5 14-16,0-1 2 0,-4 0 1 0,-9 4 0 16,4-3 1-16,-4 7 0 0,5 0 0 0,3 4 0 15,5-4-28-15,-4 7 8 0,0 1-8 0,-1 4 0 16,1-1 0-16,0 5 0 0,-5-1 0 0,5 4 0 15,-1 4 0-15,5-3 0 0,0 3 0 0,0-4 0 16,0 0 0-16,5-3 0 0,-1-1 0 0,0-3 0 0,5-1 0 16,-5 1 0-16,-4-1 0 0,5-3 0 0,3-4 0 15,-3 0 0-15,3 3 0 0,1-3 0 16,0-4-44-16,4 0-10 0,-5-4-2 0,10 1-1 16,-5-1-174-16,0-4-34 0,17-19-7 15,-8 4-467-15</inkml:trace>
  <inkml:trace contextRef="#ctx0" brushRef="#br0" timeOffset="1838">2130 207 172 0,'0'0'8'0,"4"-12"1"0,-4 12-9 0,4-3 0 16,5-5 0-16,-9 8 0 0,0 0 300 0,0 0 57 16,0 0 12-16,0 0 3 0,0 0-236 0,0 0-48 15,0 0-8-15,0 0-3 0,-4 8-13 0,-1-1-2 16,1 1-1-16,4 4 0 0,-4-5-17 0,-1 5-3 16,5-4-1-16,0-8 0 0,0 0-20 0,0 11-4 15,5 5 0-15,-1-5-1 0,0-3-15 0,1-1 8 16,3 1-8-16,-3-4 0 0,8 4 13 0,-5-4-3 0,1-4-1 15,4 7 0-15,-4-7 7 0,4 0 2 0,-5 4 0 0,1 0 0 16,-5 0 2-16,5 4 1 0,-5-1 0 0,1-3 0 16,-5-4 15-16,8 8 2 0,-8-8 1 0,-4 8 0 15,0 3-10-15,-1-3-1 0,-3 0-1 0,-1-1 0 16,0-3-15-16,5 4-2 0,-9 0-1 0,4-5 0 16,1 9-9-16,-5-12 0 0,4 0 0 0,0 0 0 15,5-4-77-15,4 4-15 16,0 0-2-16,-4-11-636 0,4-5-127 0</inkml:trace>
  <inkml:trace contextRef="#ctx0" brushRef="#br0" timeOffset="2060">2346 7 806 0,'0'0'72'0,"0"0"-58"16,0 0-14-16,0 0 0 0,0 0 177 0,5 11 33 15,-1 1 6-15,-4 3 2 0,0-3-97 0,4 3-19 16,1 1-4-16,-1 3-1 0,0 0-30 0,-4 0-7 15,5 4 0-15,-1-3-1 0,0 7-15 0,1-4-4 16,-5 4 0-16,4-4 0 0,0 8-19 0,1-8-4 16,-5-4-1-16,4 0 0 0,0 1-16 0,1-1 8 15,-1 0-8-15,-4 0 0 0,0-3 0 0,0-1 0 16,0-3 0-16,0-4-9 16,0-8-34-16,0 0-6 0,0 0-2 0,0 0-613 15,-9-8-124-15</inkml:trace>
  <inkml:trace contextRef="#ctx0" brushRef="#br0" timeOffset="2238">2242 207 921 0,'0'0'82'0,"0"0"-66"0,0 0-16 0,0 0 0 15,0 0 153-15,0 0 27 0,13 0 6 0,0 4 1 16,0-4-55-16,-4 0-12 0,4 0-1 0,4 4-1 16,1-4-54-16,3 0-12 0,5 0-1 0,-4 0-1 15,4 0-5-15,-9 0-1 0,-4 0 0 0,0 0 0 16,13 0-24-16,-8 0-4 0,-1 0-2 0,0 0 0 15,5 0-27-15,-5 0-6 0,1-4-1 0,-5 4-681 16,-9-4-137-16</inkml:trace>
</inkml:ink>
</file>

<file path=ppt/ink/ink4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58:34.52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47 691 0,'0'0'30'0,"0"0"7"0,0 0-29 0,0 0-8 16,0 0 0-16,0 0 0 0,0 0 247 0,0 11 48 16,0 1 9-16,0-1 3 0,0 1-185 0,0 3-37 15,0 5-7-15,0-1-2 0,4 0-21 0,0 4-5 16,-4 4-1-16,0 0 0 0,0 4-19 0,0 0-4 15,5 0-1-15,-5-1 0 0,-5 1-13 0,10-4-2 16,-5 4-1-16,0-4 0 0,0-4-9 0,0-4 10 16,0-3-10-16,0-5 10 0,0 5-10 0,0-16 8 15,0 0-8-15,0 0 8 0,0 0 5 0,0 0 1 0,0-16 0 16,0 1 0-16,0-4-14 0,0 0 0 0,0-5 0 0,4-3 0 16,0 0 0-16,1-3 0 0,-5 3 0 0,0-4 0 15,4 4 0-15,-4 0 0 0,4-4 0 0,1 4 0 16,-1-4 0-16,0 8 0 0,5-4 0 0,0 8 0 15,-1-4 0-15,1 4 0 0,0 3 0 0,-1 5 0 16,1-1 0-16,0 4 0 0,-5 4 0 0,-4 4 0 16,13 4 0-16,-4 0 0 0,-1 4 0 0,1 3 0 15,0 1 0-15,-1 3 0 0,1 1 8 0,-5 3-8 16,1-4 11-16,3 5-11 0,-8 3 12 0,5 0-12 16,-5 0 15-16,0 0-4 0,0 0-1 0,4 4 0 15,-4 0 2-15,4 0 1 0,-4-4 0 0,0 4 0 0,0 0-13 16,5 0 9-16,-5-4-9 0,0-3 8 0,-5-1-8 15,5 0 0-15,5-3 9 0,-5-5-9 16,0 1-99-16,4-5-24 0,-4-7-5 0,0 0 0 16,0 0-84-16,0 0-16 0</inkml:trace>
  <inkml:trace contextRef="#ctx0" brushRef="#br0" timeOffset="392">412 509 957 0,'0'0'42'0,"0"0"10"0,13-8-42 15,0-3-10-15,0-1 0 0,0 1 0 0,4-5 108 0,-4 1 20 0,-4-1 4 0,4 1 1 16,0 0-42-16,0-5-9 0,-5 5-2 0,1 0 0 16,0-1-28-16,-5 1-5 0,0-1-2 0,1 1 0 15,-5 3-18-15,0-3-4 0,-5 3-1 0,5 1 0 16,-4-1 2-16,-5 8 1 0,-4 1 0 0,-4-1 0 15,8 4-5-15,-4 4 0 0,-4-4-1 0,4 7 0 16,0 5-19-16,-4-1 0 0,4 5 0 0,-5 3 0 16,10 0 0-16,-1 4 0 0,5 1 0 0,-1 2 0 15,-3 5 0-15,8-4 0 0,-5-4 0 0,5 4 0 16,0 0 0-16,0-4 0 0,-8 1 0 0,8-5 0 16,8-4 0-16,1 1 0 0,0-5 0 0,4-3 0 15,4 0 10-15,0-4-10 0,1-4 8 0,3-4-8 0,1 0 14 16,0 0-2-16,-1-4-1 0,1 1 0 0,0-9 1 0,-1 5 1 15,-3-5 0-15,-1 1 0 0,0-1-13 0,1 1 8 16,-1 0-8-16,0-1 0 16,-4 1-31-16,-4-1-12 0,4 1-2 0,-4-4-591 15,-1 3-117-15</inkml:trace>
  <inkml:trace contextRef="#ctx0" brushRef="#br0" timeOffset="549">810 228 403 0,'0'0'36'0,"0"0"-36"16,0 0 0-16,0 0 0 0,0 11 206 0,5 5 34 15,-1-1 8-15,0 1 0 0,-4 3-111 0,0 0-22 16,5 0-5-16,-5 4-1 0,0-3-31 0,0-1-6 16,0 4-2-16,0 0 0 0,4 0-27 0,-4-3-6 15,0 3-1-15,0 0 0 0,4-4-20 0,-4 0-5 0,0-3-1 16,0-5 0 0,0 1-32-16,0-12-6 0,0 0-2 0,0 0-577 0,0 0-115 0</inkml:trace>
  <inkml:trace contextRef="#ctx0" brushRef="#br0" timeOffset="707">793 85 1166 0,'4'-23'52'16,"-4"23"10"-16,0 0-50 0,5-8-12 0,-5 8 0 0,0 0 0 15,0 0 125-15,0 0 23 0,8 8 4 0,1 4 0 16,0 3-60-16,-5 0-12 0,5 1-2 0,-1-1-1 16,-3 1-46-16,-1-5-10 0,5 5-1 0,-1-5-1 0,-3-3-19 15,3 4 0-15,-3-5 8 0,3 5-8 16,5-8-161-16,-4-1-36 0</inkml:trace>
  <inkml:trace contextRef="#ctx0" brushRef="#br0" timeOffset="1495">1161 366 172 0,'0'0'8'0,"0"0"1"0,13-7-9 0,-4-1 0 16,0 0 0-16,-1 5 0 0,1-5 289 0,4 0 56 15,-9-3 11-15,5-1 3 0,-5 0-243 0,5 1-49 16,-5-1-10-16,1 1-1 0,-5 3-16 0,4-4-2 16,0-3-1-16,-4 4 0 0,0-1-12 0,0 4-2 15,0-3-1-15,-4-1 0 0,0 4 16 0,-1 1 3 16,-3-1 1-16,3 0 0 0,1 4-23 0,-5 4-5 0,1-7-1 16,-1 7 0-16,9 0-13 0,-9 4 8 0,1-1-8 0,8-3 0 15,0 8 0-15,-9 4 0 0,5-5 0 0,-1 9 0 16,5-1-10-16,0 1 10 0,5-1-8 0,-5 4 8 15,4 1 0-15,-4 3 0 0,4-4 0 0,1 4 0 16,-1 4 0-16,5 0 0 0,-5 0 0 0,5-4 0 16,-5 0 8-16,5 0 8 0,-1 4 0 0,-3 0 1 15,3 0 15-15,-3 0 4 0,3 0 0 0,-3 0 0 16,-1 0-19-16,0-4-3 0,1 0-1 0,-5 1 0 16,0-1-1-16,0 0-1 0,0 0 0 0,-5-4 0 15,-3 4-3-15,-1-3-8 0,0-1 12 0,-4-4-4 16,5 1-8-16,-5-1 8 0,0-3-8 0,-5-5 8 0,5-3 17 15,-8 0 3-15,-1-4 1 0,0 0 0 0,14-8-21 0,-1 1-8 16,0-5 0-16,1 0 9 0,-1-7 3 0,0 0 0 16,1-8 0-16,-1 0 0 0,5 0-12 0,4-4 0 15,8-3 0-15,-3-1 0 16,3-4-37-16,5 1-13 0,5-1-2 0,-1 1-1 16,9-1-73-16,4 1-14 0,1-5-4 0,-5 5 0 15,4 3-107-15,-4-3-21 0,0 3-5 0,-4 4-1 16,-1-4 199-16,-3 5 40 0,3-1 8 0,-7 4 2 0,3 4 83 0,-4 0 17 15,-4-1 3-15,-1 9 1 0,5 3 29 0,-8 1 7 16,3 3 1-16,-3 0 0 0,-5 8-15 0,0 0-2 16,0 0-1-16,0 0 0 0,0 0-45 0,4 12-9 15,5 3-1-15,-5 5-1 0,-4-1 11 0,0 0 3 16,4 8 0-16,1 0 0 0,-5 4-12 0,4 0-3 16,-4 3 0-16,4 1 0 0,-4 0-21 0,0 0-4 0,0-1 0 15,0-3-1-15,0 0-11 0,5 0 0 0,-5-4 0 16,0-4 0-16,0-8 0 0,4-3 0 0,-4-12 0 0,0 0 0 15,0 0 0-15,0 0 0 0,0 0 0 0,0-12 0 16,0-3-20-16,4 3 4 0,5-3 1 0,-5-4 0 16,1-8-2-16,3 3-1 0,1 1 0 0,4 4 0 15,-4 0 18-15,4 0 0 0,-5 7 0 0,1 4 0 16,4 1 16-16,0 3 6 0,0 4 2 0,-4 7 0 16,4 1 10-16,-5 8 2 0,1-5 1 0,0 8 0 15,-5 4-19-15,5 1-4 0,-5-5-1 0,-4 0 0 16,0 4 7-16,0 0 0 0,0 0 1 0,0 1 0 15,0-9-7-15,-4 0-2 0,4 1 0 0,-5-5 0 0,1-3-12 0,0 0 0 16,4-8 0-16,0 0-733 16,0 0-150-16</inkml:trace>
  <inkml:trace contextRef="#ctx0" brushRef="#br0" timeOffset="2270">1937 0 990 0,'0'0'44'0,"0"0"8"0,0 0-41 0,0 0-11 16,-4-3 0-16,4 3 0 0,0 0 103 0,0 0 18 16,0 0 4-16,4 11 1 0,1 1-16 0,-5 3-3 15,4 4-1-15,0 5 0 0,1-1-40 0,-1 4-8 16,0 3-2-16,1 1 0 0,-1 0-24 0,-4 4-6 16,0-8-1-16,4 7 0 0,-4-3-13 0,5-4-4 15,-10-4 0-15,5 0 0 0,0-3-8 0,0-5 8 0,5-3-8 16,-5-5 8-16,0-7-8 0,0 0 12 0,0 0-12 0,0 0 12 15,0 0 7-15,0 0 1 0,0-11 1 0,8-1 0 16,-3-7-10-16,3 0-3 0,1 3 0 0,0 1 0 16,-5-1-8-16,9 1 0 0,-4 7 0 0,4 1 0 15,4-1 0-15,-4 8 0 0,0 0 0 0,4 4 0 16,-4 4 0-16,0-1 0 0,5 1 0 0,-10 3 0 16,1 1 0-16,-5 3 0 0,9-3 0 0,-8 0 0 15,-5 3 9-15,0-3 0 0,0 3 0 0,0-3 0 16,-5-1 17-16,1 1 3 0,-9-1 1 0,4 1 0 15,1-1-14-15,-5 1-2 0,-5-4-1 0,5 3 0 16,0-3-13-16,0 0 9 0,-4-5-9 0,4 5 8 0,0-8-19 16,0 0-4-16,4 4-1 0,1-8 0 15,8 4-175-15,0 0-35 0</inkml:trace>
  <inkml:trace contextRef="#ctx0" brushRef="#br0" timeOffset="2531">2310 359 864 0,'0'0'38'0,"0"0"8"0,-4 19-37 0,-1-4-9 16,5 1 0-16,-4-1 0 0,0 1 177 0,-1-1 34 15,5-3 6-15,0 3 2 0,0 1-145 0,5-1-29 16,-1-7-5-16,0 3-2 0,-4-11-38 0,9 4 0 16,-5 0 0-16,5-8 0 0,0 0 20 0,4 0 0 15,0-3 0-15,-5-1 0 0,1 4 27 0,-5-7 5 0,5-5 0 0,-5 5 1 16,1-5 3-16,-1 5 0 0,-4-1 0 0,0 0 0 15,-4 1-10-15,-1 3-2 0,1-3 0 0,4 3 0 16,0 8-15-16,-9-8-3 0,5 4-1 0,-5 0 0 16,1 4-25-16,-5 0 0 0,4 4 0 0,0 0 0 15,9-4-205-15,-8 12-37 16,-5 7-7-16,13-19-2 0</inkml:trace>
  <inkml:trace contextRef="#ctx0" brushRef="#br0" timeOffset="2767">2596 382 1152 0,'0'0'51'0,"0"0"10"15,0 15-49-15,5 1-12 0,-1-1 0 0,-4 1 0 0,0-5 114 0,4 1 20 16,1-1 4-16,-5 5 1 16,4-9-83-16,0 5-17 0,-4-12-3 0,0 0-1 0,0 0 9 0,0 0 1 15,0 0 1-15,9 0 0 0,0 0 52 0,4-8 10 16,-5 4 3-16,5-7 0 0,-4-1-39 0,4-3-7 15,-4-1-1-15,4 1-1 0,0 0-43 0,4-5-8 16,-4 1-1-16,0 4-1 0,0-1-10 0,0 1 0 16,-4-1-10-16,-1 1 10 15,-3 3-153-15,3 5-25 0</inkml:trace>
</inkml:ink>
</file>

<file path=ppt/ink/ink4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58:39.50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59 423 1796 0,'-13'8'40'0,"13"-8"8"0,0 8 1 0,-5 3 1 0,1 5-40 0,0-1-10 0,-1 1 0 0,5 7 0 0,-4 0 60 0,0 4 9 15,-1 0 3-15,5 4 0 0,0 3-28 0,0 1-4 16,-4-8-2-16,-1 4 0 0,5 0-20 0,0-4-4 15,-4 0-1-15,4-8 0 0,0 4-13 0,0-8 8 16,0-7-8-16,4 0 0 0,-4-8 10 0,0 0-10 16,0 0 10-16,0 0-10 0,9-8 8 0,-4-7-8 15,3-5 0-15,-3 1 9 0,3 4-9 0,1-4 0 16,-9-8 0-16,9 0 0 0,-1 3 0 0,1 1 0 16,-9-4 0-16,4 4 0 0,1-4 8 0,-1 8-8 15,0-4 12-15,1 4-4 0,-1-1 1 0,-4 5 0 16,4 3 0-16,1 5 0 0,-5 7-1 0,0 0 0 15,8-8 0-15,5 8 0 0,-8 8 2 0,3 3 0 16,-3 1 0-16,3 3 0 0,1 4 1 0,0 1 0 16,-5-1 0-16,0 4 0 0,5 0-11 0,0-4 12 15,-9 5-12-15,4-9 12 0,-4 4-12 0,0-7 8 0,4-4-8 0,-4-8 8 16,0 0-8-16,0 0 12 0,0 0-12 0,0 0 12 16,0 0 4-16,0 0 0 0,5 0 1 0,3-8 0 15,-3-4-6-15,3 1-2 0,-3-5 0 0,3-3 0 16,-8 0-9-16,5 0 0 0,8-1 0 0,-9 1 8 15,0 0-8-15,5-1 0 0,0 5 0 0,-1 3 0 16,1-3 0-16,4 7-12 0,-4-3 2 0,4 7 1 16,-5 0 9-16,-8 4 8 0,9 0-8 0,4 8 11 15,-4 0-11-15,-1 7 0 0,1-4 0 0,0 5 0 16,-5 3 0-16,0 0 0 0,1 1 0 0,-1 3 0 0,-4 0 0 16,-4 0 8-16,4 0-8 0,0 0 0 0,-5 0 0 15,5-3 0-15,0-1 0 0,0 0 0 0,-4 0-8 0,4-3-1 16,-4 3 0-16,4-3 0 15,0-5-165-15,0 1-33 0,0-12-6 0,13 7-2 16</inkml:trace>
  <inkml:trace contextRef="#ctx0" brushRef="#br0" timeOffset="338">743 639 1778 0,'0'0'39'0,"0"0"8"0,-4 4 1 0,4-4 3 0,-9 12-41 0,1-1-10 16,-1 1 0-16,0 3 0 0,1 1 72 0,3-1 12 0,1 4 2 0,-5 1 1 16,5-1-58-16,0 0-11 0,4 4-2 0,0-7-1 15,-5-1-15-15,5-3 0 0,5-1 8 0,-5-3-8 16,0-8 0-16,0 0 0 0,13 0 0 0,-5 0 0 16,-8 0 0-16,9-8 8 0,0-3-8 0,8-5 0 15,-4 1 8-15,0-1-8 0,-4 1 0 0,4 0 0 16,8-1 8-16,-3-3-8 0,-10 0 0 0,1-1 0 15,4 1 13-15,-4 0-3 0,-1 3-1 0,-3 1 0 16,-10 0 13-16,5 3 2 0,9 0 1 0,-9 5 0 16,-9-1-25-16,5 0 8 0,4 8-8 0,-4-4 0 15,-9 1 0-15,4-1 0 0,5 0 0 0,-9 4 0 16,0 0 0-16,0 4 0 0,-5 0 0 0,5 3 0 0,9 1-22 16,-9-4 0-16,4 0 0 0,1 3 0 15,3 1-130-15,1 4-25 0</inkml:trace>
  <inkml:trace contextRef="#ctx0" brushRef="#br0" timeOffset="926">1142 593 1450 0,'0'0'64'0,"0"0"14"0,0 0-62 0,0 0-16 0,0 0 0 0,0 0 0 15,-8 8 86-15,3 3 14 0,5-3 4 0,-4 4 0 16,4-5-61-16,-4 5-12 0,-9-1-3 0,8 5 0 15,10-5 0-15,-10 1 0 0,-3 3 0 0,-1-3 0 16,5 3-2-16,4-3-1 0,-5-1 0 0,5-3 0 16,0 4 10-16,5-5 1 0,-5 5 1 0,0-4 0 15,0-8-28-15,0 0-9 0,13 4 0 0,-9 3 0 16,-4-7 0-16,0 0-11 0,17-4 0 0,-4 1 0 16,0-1 11-16,0-8 0 0,0 4 0 0,0-3 8 15,5-5-8-15,-5-7 0 0,-5 4 8 0,10-8-8 16,3 0 8-16,-3 0-8 0,-10 0 10 0,5 0-10 0,0-4 10 15,-4 1-10-15,0-5 10 0,-5 4-10 0,-4 0 26 0,9-3-1 16,-5 3 0-16,0 0 0 0,-12 0 2 0,8 4 0 16,4 0 0-16,0 4 0 0,-12 4-1 0,8 3 0 15,0 9 0-15,-5-5 0 0,5 4-10 0,0 8-1 16,-4-4-1-16,4 4 0 0,0 0-14 0,0 0 0 16,-9 12 0-16,5 7 0 0,4 1 0 0,0-1 0 15,-9 0 0-15,1 8 0 0,3-8 0 0,1 8 0 16,0 0 0-16,-1 4 9 0,-3-4 2 0,3 4 0 15,5 0 0-15,-4 0 0 0,-5-1-11 0,5 5 10 16,8-4-10-16,-4 4 10 0,-4-8 1 0,4 3 0 16,0-3 0-16,0 0 0 15,4-4-32-15,-4 1-7 0,5-1 0 0,-1-4-1 16,9-4-115-16,-4-3-22 0,-9-4-5 0</inkml:trace>
  <inkml:trace contextRef="#ctx0" brushRef="#br0" timeOffset="1349">1467 732 691 0,'-21'7'61'0,"21"-7"-49"0,4 4-12 0,-4-4 0 0,0 0 138 15,0 0 25-15,13 8 5 0,-4 0 0 0,-9-8-90 0,8 4-18 16,1-4-4-16,8-4-1 0,1 0 13 0,-10 4 2 15,-3-8 1-15,3 0 0 0,14-3-9 0,-9-1-2 16,-9-3 0-16,9 3 0 0,5-3-6 0,-1 0-2 16,-4-1 0-16,-4 5 0 0,-1-5-31 0,1 5-6 15,8-1-2-15,-8-3 0 0,-18 3 8 0,14 0 2 16,3 1 0-16,-8 3 0 0,0 1-2 0,-4-5 0 16,0 4 0-16,-1 1 0 0,5 7 11 0,-4-4 3 15,-9 4 0-15,13 0 0 0,0 0-35 0,-9 11 0 16,-8 1 0-16,8 3 0 0,9-3 0 0,-4 7 0 15,-9-4 0-15,0 9 0 0,4-1 0 0,5 0-16 16,-9-4 2-16,4 0 0 0,-8 4 14 0,17-7 0 16,9-1-10-16,-5-3 10 0,-13-1-17 0,9-11 1 15,13 4 0-15,0 4 0 0,-13-8 7 0,0 0 9 16,13 4-13-16,9-4 5 16,0-4-15-16,-1 0-2 0,-8-7-1 0,9 3 0 15,8-8-51-15,-4 1-11 0,-8 0-1 0,8-5-1 16,0 1-35-16,0 0-7 0,-5 0-2 0,-3-1 0 0</inkml:trace>
  <inkml:trace contextRef="#ctx0" brushRef="#br0" timeOffset="1617">1961 0 288 0,'22'-4'12'0,"-22"4"4"0,0 0-16 0,0 0 0 15,0 0 0-15,0 0 0 0,0 0 348 0,0 0 66 16,0 7 14-16,4 5 2 0,5 0-269 0,-9 3-53 16,-4 0-12-16,4 5-1 0,0-1-39 0,0 4-7 15,-5 8-1-15,1 4-1 0,0 3-7 0,4 1 0 16,-9-5-1-16,5 13 0 0,-5-5-31 0,5 4-8 16,4 0 0-16,-5-3 0 0,-3-5 0 0,3 1 0 15,10-4 0-15,-1-1 0 0,-4-7 0 0,0-4 0 16,4-3 0-16,1-1 0 15,3 0-80-15,-3-3-16 0,-5-5-4 0</inkml:trace>
</inkml:ink>
</file>

<file path=ppt/ink/ink4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8:00:03.37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18 104 1324 0,'0'0'118'0,"0"0"-94"16,0 0-24-16,-5-7 0 0,1 3 125 0,4 4 21 15,-9-8 4-15,9 8 1 0,0 0-17 0,0 0-3 0,0 0-1 0,0 0 0 16,0 0-70-16,9 0-15 0,8 0-2 0,5 0-1 16,-5 0-27-16,14 0-6 0,8 0-1 0,0 0 0 15,-5-7-8-15,5 3 0 0,5-4 0 0,-1 0 0 16,0 1 0-16,-4-1 0 0,-4 0 0 0,-5 4 0 15,1-3-112-15,-5 3-25 16,-9 0-5-16</inkml:trace>
  <inkml:trace contextRef="#ctx0" brushRef="#br0" timeOffset="231">230 124 2156 0,'0'0'48'0,"0"0"9"0,0 0 3 0,0 0 0 0,0 0-48 15,0 0-12-15,0 0 0 0,9 0 0 0,-1 7 36 0,1 9 4 16,0 3 2-16,4 0 0 0,-5 5-16 0,-3 2-3 16,3 5-1-16,-3 4 0 0,-1-4 2 0,0 3 1 15,1 9 0-15,3-12 0 0,1 3-25 0,-5 5 0 16,-4-1 8-16,5 5-8 0,-1-9 0 0,0 5 0 16,-4 3 0-16,5 1 0 15,-1-1-129-15,-4 1-25 0,4-16-5 0,5 3-1 16,-5-7-13-16,5-3-3 0,-5-5-1 0,1-3-491 0</inkml:trace>
  <inkml:trace contextRef="#ctx0" brushRef="#br0" timeOffset="510">607 428 1209 0,'0'0'108'0,"0"0"-87"0,0 0-21 0,4 8 0 15,1 0 140-15,3 3 23 0,-8 1 5 0,5 3 0 16,3 0-52-16,-3 5-10 0,-5-5-2 0,4 8-1 16,0-3-48-16,1-1-10 0,-1 0-1 0,0-4-1 15,1 1-24-15,-1-1-5 0,5 1-1 0,-5-9 0 16,-4 5 10-16,0-12 1 0,9 0 1 0,0 0 0 16,-9 0 3-16,8 0 0 0,1-12 0 0,0 5 0 15,4-13-3-15,0 5 0 0,4-8 0 0,-4 0 0 0,4 0-11 16,1-8-2-16,3 4-1 0,-3 0 0 15,-1 0-35-15,0 4-8 0,-4 7 0 16,0 5-1-16,0-8-151 0,0 3-31 0</inkml:trace>
  <inkml:trace contextRef="#ctx0" brushRef="#br0" timeOffset="674">1080 602 1605 0,'0'0'71'0,"0"11"15"0,4-3-69 0,0 3-17 15,1 1 0-15,-1 3 0 0,-4 1 104 0,9-5 16 16,-1 5 4-16,-3-5 1 0,3 5-45 0,-3-5-8 16,-1 1-3-16,0-1 0 0,1-3-50 0,3 0-11 0,-8-8-8 15,0 0 12 1,0 0-80-16,0 0-15 0,0 0-3 0</inkml:trace>
  <inkml:trace contextRef="#ctx0" brushRef="#br0" timeOffset="824">1067 185 2530 0,'0'0'112'0,"0"0"24"0,0 0-109 0,4 8-27 0,0 4 0 0,5-1 0 15,-5 1 8-15,5 7-8 0,-5-7 0 0,5 3 8 16,4 4-8-16,-4 4 0 0,-1-3 0 0,5 3 0 16,-4-4-112-16,4 0-24 0,-4 1-4 0</inkml:trace>
  <inkml:trace contextRef="#ctx0" brushRef="#br0" timeOffset="1064">1565 413 1796 0,'0'0'40'0,"0"0"8"0,-4 15 1 0,-5-11 1 0,0 8-40 0,-4 3-10 16,5 0 0-16,-5 5 0 0,4 3 77 0,-4 0 14 15,4 0 2-15,1 0 1 0,3 4-23 0,-3-4-5 16,8 4-1-16,-5-4 0 0,10-3 1 0,3-1 0 15,-3 0 0-15,3 0 0 0,5-3-38 0,0-1-8 16,5-7-2-16,-5 0 0 0,8-1-8 0,-3-7-2 16,-5 0 0-16,8-11 0 0,1 3-8 0,4-4-12 15,4-3 2-15,-4-4 1 16,-4-4-126-16,9-4-25 0,-10 0-4 0,5-8-527 16,-4 0-105-16</inkml:trace>
  <inkml:trace contextRef="#ctx0" brushRef="#br0" timeOffset="1201">1912 89 230 0,'-9'-27'10'0,"5"16"2"0,0-5-12 0,-5 5 0 0,5-1 0 0,-5 8 0 15,0-4 475-15,1 8 92 0,-1 4 18 0,0 4 4 16,1 0-396-16,-1 7-79 0,5 8-16 0,-1 4-3 16,1 12-61-16,4-8-12 0,0 3-2 0,0 9-1 15,4 3-11-15,-4 4-8 0,5 4 12 0,-1 0-12 16,-4 4 0-16,0-1 0 0,4-3 0 0,1 0 0 16,-1-11-217-1,5-9-38-15,-1-3-7 0</inkml:trace>
  <inkml:trace contextRef="#ctx0" brushRef="#br0" timeOffset="1428">2111 382 1382 0,'0'0'123'0,"0"0"-99"0,0 0-24 0,0 0 0 0,0 0 163 0,0 15 27 16,-4-3 6-16,-5 7 0 0,1-7-136 0,-1 7-28 16,0 0-6-16,-4 4-1 0,0 0-5 0,5 4 0 15,-1 0-1-15,5 0 0 0,4 0-19 0,0-7 0 16,4 3 8-16,0 0-8 0,9-4 10 0,0-3-2 15,0-5 0-15,5 1 0 0,8-8 39 0,0 3 7 16,4-7 2-16,0 4 0 0,1-8-29 0,3-3-6 16,-3 3-1-16,3 0 0 0,1 0-20 0,0-4 0 15,-5 4 0-15,-4 4-8 16,0 0-146-16,0-3-29 0</inkml:trace>
  <inkml:trace contextRef="#ctx0" brushRef="#br0" timeOffset="1560">2840 837 1670 0,'0'0'148'0,"0"0"-118"0,8 0-30 0,5 0 0 15,0 3 92-15,-4-3 12 0,0-3 2 0,-9 3 1 16,0 0-228-16,0 0-46 0</inkml:trace>
  <inkml:trace contextRef="#ctx0" brushRef="#br0" timeOffset="1688">2766 509 1843 0,'0'0'164'0,"0"0"-132"15,9 8-32-15,-1-1 0 0,5 1 133 0,-4 0 20 16,4 3 4-16,0-3-798 16,0 4-160-16</inkml:trace>
</inkml:ink>
</file>

<file path=ppt/ink/ink4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8:00:01.19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25 0 748 0,'0'0'33'0,"0"0"7"0,0 0-32 0,-9 0-8 0,9 0 0 0,0 0 0 16,0 0 242-16,0 0 46 0,-4 0 10 0,4 0 2 16,0 0-170-16,0 0-34 0,-4 11-6 0,-1 9-2 15,5-13-24-15,0 13-4 0,-4 3-2 0,8 4 0 16,1 3-5-16,-5 5-1 0,4 8 0 0,-4 3 0 15,4 0-4-15,-4 8-2 0,5 4 0 0,-1 3 0 16,-4 5-30-16,4-4-7 0,1-5-1 0,3 5 0 16,1-4-8-16,0-4 8 0,-1-4-8 0,1-4 8 15,0-7-8-15,-1-1 0 0,-3-7 0 0,8 0 0 16,-5-8 0-16,1-8-14 0,-5-3 2 0,5-8 0 16,-9-4-194-16,9-4-38 0</inkml:trace>
  <inkml:trace contextRef="#ctx0" brushRef="#br0" timeOffset="657">276 478 0 0,'5'0'0'0,"-5"0"0"16,0 0 0-16,-5-8 0 0,5 8 613 0,0 0-123 15,-8 11 98-15,-5 1 20 0,4 0-417 0,-4 7-84 16,-4 4-17-16,4 0-3 0,4 8-53 0,-4-4-10 16,4 4-3-16,1 3 0 0,-1-3-21 0,0 0 0 15,5-4 0-15,4 0 8 0,0 0-8 0,9-8 0 16,-5 4 0-16,9-3 8 0,-4-5 17 0,4 0 4 0,0-3 1 15,8 3 0-15,-3-3-22 0,3-4-8 16,-3-1 0-16,3-3 0 0,5 0 12 0,0 0-3 0,-4-8-1 16,4 0 0-16,0 0-8 0,0 0-11 0,5-7 3 0,-5 3 0 15,-5-3 8-15,5-1 0 0,-4 1 0 0,0-1 0 32,-9 0-32-32,4-3-2 0,0-4 0 0,-4 3 0 0,-4 1 10 0,0-1 3 0,-1 1 0 0,-3-4 0 15,-5 0 21-15,0-1 0 0,-5 5 0 0,1-4 0 16,4-1-8-16,-4 1 8 0,-5 0 0 0,5 3 0 15,-1 1 12-15,-3 3 6 0,3 1 2 0,-3-1 0 16,3 5 13-16,-3 7 3 0,-1 0 1 0,0 7 0 16,1-3-29-16,-1 8-8 0,0 3 0 0,1 1 0 15,-1 3 0-15,0 0 0 0,5 0 0 0,0 4 0 0,-1 4 0 16,5-7 0-16,-4-1-9 0,4 4 9 0,4-4 0 16,-4 1 0-16,5-5 0 0,3 4 8 0,1-3-8 0,4-1 0 15,-4 1 0-15,8-5 0 0,-4 1 0 0,4-8-11 16,1 3 3-16,-1-7 0 0,0 0 8 0,5 0 0 15,4-4 0-15,-4-3-8 0,-1-1-12 0,1 0-1 16,0-3-1-16,-5-5 0 0,0 1 10 0,1-1 1 16,-1 1 1-16,0 0 0 0,-4-5-9 0,-4 1-1 15,-9 4-1-15,9-1 0 16,-5-3-17-16,5 7-3 0,-9-7-1 0,0 8 0 0,4-5 22 0,-4 8 5 16,0 1 1-16,0 7 0 0,0 0 14 0,0 0 13 15,0 0-2-15,0 0-1 0,-4 11 0 0,-5 1 0 16,9-1 0-16,0 5 0 0,0 3 21 0,0-3 4 15,9 7 1-15,-9-4 0 0,4 4-23 0,0 0-4 16,5-4-1-16,0 1 0 0,-1-5-8 0,1-3 0 16,0-1 0-16,-1-3 0 0,5-4 8 0,0-4-8 0,-4 0 12 15,0-4-4-15,4 0 8 0,0-7 2 0,0-1 0 0,0-3 0 16,0 3-9-16,0-15-1 0,0 4-8 0,4 0 12 16,-8 0-12-16,4 0 0 0,0-1 8 0,0-3-8 15,0 4-8-15,-5 4-5 0,5 0-1 0,-8 0 0 16,3 7-146-16,-3 8-28 15,-1-4-7-15</inkml:trace>
  <inkml:trace contextRef="#ctx0" brushRef="#br0" timeOffset="1039">1373 713 1382 0,'0'0'123'0,"0"0"-99"16,0 0-24-16,0 0 0 0,4 11 171 0,-4-3 29 16,5 3 5-16,-5 1 2 0,8 0-111 0,-3 7-21 15,-1 0-5-15,0 0-1 0,-4-7-37 0,5 3-8 16,-1 5-2-16,0-5 0 0,5-3-9 0,-5-1-1 16,1 1-1-16,-1-1 0 0,0-3-11 0,-4-8 12 15,0 0-12-15,0 0 12 0,0 0-4 0,5 0-8 16,-5 0 12-16,8-8-4 0,5 1-8 0,-4-9 0 15,-5 1 0-15,5-5-11 0,0 1-11 0,0 0-2 16,-1 0-1-16,1-1 0 0,0 1 7 0,-1 4 2 16,-3-1 0-16,8 5 0 0,0 3 16 0,0 4 0 15,-13 4 0-15,8 0 0 0,10 4 20 0,-5 11 8 16,-5-7 2-16,1 8 0 0,0-1 2 0,-1 4 0 0,-3 4 0 16,-5 0 0-16,8 4 0 0,-3 0 0 0,-5-3 0 15,4 6 0-15,0-3-43 0,1 0-8 0,-1-7-1 0,0-1-1 31,-4 0-174-31,5-3-34 0</inkml:trace>
  <inkml:trace contextRef="#ctx0" brushRef="#br0" timeOffset="1335">1841 1013 1094 0,'0'0'97'0,"0"0"-77"0,0 0-20 0,13 0 0 0,0-4 118 0,0-3 20 15,-4 3 4-15,4 0 1 0,-4-4-11 0,-1 0-3 16,5-3 0-16,0-1 0 0,5-3-71 0,-5 0-14 15,-5-1-4-15,1 1 0 0,4-1-31 0,0 5-9 16,-4-9 0-16,-5 9 0 0,0-1-12 0,-4 1-8 16,-8 3 0-16,-1 0-1 15,5-3-9-15,-5 7-2 0,0 4 0 0,-4 4 0 0,5 0 22 0,-5 3 10 16,4 9-10-16,0-5 10 0,5 9 27 0,0-5 11 16,-1 12 2-16,1-12 1 0,4 5 7 0,4-1 0 15,1 0 1-15,3 0 0 0,5-3-4 0,-4-1-1 16,0-3 0-16,8-1 0 0,5-7-16 0,-1 0-4 15,1-4-1-15,0-4 0 0,8-3-15 0,0-5-8 16,-8 4 8-16,0-15-8 16,4 4-19-16,0-4-8 0,0-8-1 0,0 4-1 15,0-8-183-15,-5 4-37 0,1 1-7 0</inkml:trace>
  <inkml:trace contextRef="#ctx0" brushRef="#br0" timeOffset="1497">2288 250 691 0,'0'-11'61'0,"-5"3"-49"0,-3 4-12 0,8 4 0 16,0 0 348-16,0 0 68 0,0 0 12 0,0 0 4 15,0 0-280-15,0 0-55 0,4 16-11 0,0 3-2 16,1 4-25-16,3 8-5 0,5-4-1 0,0 7 0 16,5 9-14-16,-1-1-3 0,-4 4-1 0,0 4 0 15,4 1-20-15,1-5-4 0,-5 4-1 0,4-4 0 0,-4-11-10 16,4 7 0-16,-4 4 0 0,5-3-860 16,-5-1-168-16</inkml:trace>
</inkml:ink>
</file>

<file path=ppt/ink/ink4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59:59.96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117 85 460 0,'-22'0'41'0,"22"0"-33"16,-17 4-8-16,4-8 0 0,9 0 271 0,-14 4 52 15,5 0 10-15,5 4 3 0,8-4-229 0,-9 0-46 0,-4 4-9 0,13-4-1 16,0 0 24-16,0 0 5 0,0 0 0 0,0 0 1 15,0 0-21-15,0 0-5 0,13 0-1 0,9 4 0 16,-5-1-5-16,5-3-1 0,8 0 0 0,5 0 0 16,4-7-17-16,4-1-4 0,0 0-1 0,9 4 0 15,0-3-17-15,0-1-9 0,1-4 10 0,-6 1-10 16,10 3 8-16,-14 1-8 0,-4 3 0 0,0-4 0 16,-9 4-10-16,1 4-8 0,-5 0-2 0,-5 0-746 15,-3 8-150-15</inkml:trace>
  <inkml:trace contextRef="#ctx0" brushRef="#br0" timeOffset="168">590 189 1555 0,'-5'15'138'0,"-3"-3"-110"15,8-1-28-15,-9 9 0 0,5-1 165 0,-1 8 28 16,1-4 6-16,4 8 1 0,0-8-84 0,0 4-16 16,0 0-3-16,0 8-1 0,0-5-49 0,4 5-11 15,-4 4-1-15,9-1-1 0,0-3-25 0,-5 0-9 16,5-1 0-16,-1 1 9 0,1 0-9 0,4-16 0 15,-9 4 0-15,5 4 0 16,-5-4-145-16,9-4-25 0,9-3-5 0</inkml:trace>
  <inkml:trace contextRef="#ctx0" brushRef="#br0" timeOffset="669">1019 73 1612 0,'0'-7'144'0,"0"7"-116"0,0 0-28 0,0 0 0 15,0 0 148-15,0 0 23 0,0 15 5 0,0 4 0 16,0 1-86-16,0 7-18 0,0 3-3 0,0 5-1 16,0 4-6-16,0 3-2 0,4 0 0 0,-4 8 0 15,4-3-60-15,1-1 0 0,-5-4 0 0,4 1-13 16,-4-13 13-16,4 9 0 0,1-16 9 0,-1 0-9 16,-4-3 8-16,4-1-8 0,1-8 0 0,-1 1 0 15,-4-12 0-15,0 0 0 0,0 0-8 0,9-8 8 16,-5 0-20-16,0-7 4 0,1 0 0 0,3-5 0 15,-3 1 2-15,3 4 1 0,-3-5 0 0,3 1 0 0,5 4 13 0,-4 3-9 16,0 8 9-16,-1 0-8 0,1 1 8 0,0 6-8 16,4 5 8-16,-9 4-8 0,5-1 8 15,-1 5 9-15,5 3-1 0,-4-4-8 0,0 5 12 0,-1-1-4 16,5-4 0-16,0 1-8 0,-4-1 31 0,4-3-1 16,4-1 0-16,-8-3 0 0,4 4-22 0,0-12-8 15,4 0 0-15,-4 0 0 0,5-8 0 0,3-4 0 16,-12 1 0-16,8-5 0 0,1-3 0 0,-5-4 0 15,4 0-11-15,-8 0 11 0,8 0-27 0,-8-1 3 16,0 1 0-16,-5 0 0 0,0 4 3 0,-4 0 1 16,0 3 0-16,0 1 0 0,-4 7 20 0,0 0 0 15,-5 5 0-15,0 14 0 0,-4-7 0 0,5 11 0 16,-5-3 14-16,-1 11-4 0,6-4 26 0,-5 8 6 16,4 0 1-16,0 8 0 0,9-8-16 0,0 0-3 15,5 0-1-15,-1 0 0 0,5-8 14 0,4 0 3 16,9-7 1-16,-5 0 0 0,9-5-41 0,0-7 0 15,4 4 0-15,1-4 0 16,3-4-91-16,1-7-17 0,8-1-3 0,-12 1-1 0</inkml:trace>
</inkml:ink>
</file>

<file path=ppt/ink/ink4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8:00:14.67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3311 131 230 0,'0'0'20'0,"0"0"-20"16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46:05.804"/>
    </inkml:context>
    <inkml:brush xml:id="br0">
      <inkml:brushProperty name="width" value="0.1" units="cm"/>
      <inkml:brushProperty name="height" value="0.1" units="cm"/>
      <inkml:brushProperty name="color" value="#3165BB"/>
      <inkml:brushProperty name="fitToCurve" value="1"/>
    </inkml:brush>
  </inkml:definitions>
  <inkml:trace contextRef="#ctx0" brushRef="#br0">62 0 1105 0,'0'0'48'0,"0"0"12"0,0 0-48 0,0 0-12 15,0 0 0-15,0 0 0 0,0 0 58 0,0 0 10 16,0 0 1-16,0 0 1 0,0 0-10 0,0 7-1 15,0-7-1-15,0 0 0 0,0 0-30 0,0 0-7 16,0 0-1-16,0 0 0 0,0 8 20 0,0-8 3 16,0 0 1-16,0 0 0 0,-4 4-3 0,4-4 0 15,0 0 0-15,0 0 0 0,0 7-27 0,0 1-6 16,0 4 0-16,0-1-8 0,-5-3 0 0,5-8 0 0,0 12 0 0,5-5 0 16,-5 5 0-16,0-4 0 0,0-1 0 0,0 5 0 15,0-1 0-15,0-3 0 0,-5 4 0 0,5-5 0 16,5 5 0-16,-5-1 0 0,0-11 0 0,-5 12 0 15,5-4 8-15,-4-1-8 0,4 1 0 0,0-8 0 16,0 8 18-16,0 3-3 0,0-3-1 0,0 4 0 16,4-5-14-16,-4 5-15 0,0-4 3 0,0 3 1 15,5-3 11-15,-5 3 8 0,0-3-8 0,0 4 11 16,0-5-11-16,4 1 0 0,-4 4 0 0,0-5 0 16,0 5 0-16,0-4 8 0,0 3-8 0,0-3 0 15,0 3 0-15,0-3 8 0,0 4-8 0,0-1 0 0,0-11 0 16,0 8 0-16,0 4 0 0,0 3 0 0,4-7 0 15,-4 7 0-15,-4 1 0 0,4-5 0 0,-4 1 0 0,4-1 0 16,0 5 0-16,-5-1 0 0,5-3 0 0,0 3 0 16,0-7 0-16,0 7 0 0,5 1 0 0,-5-5 0 15,0 5 0-15,0-5 0 0,0 1 0 0,0-5 0 16,0 9 0-16,0-1 0 0,0-3 0 0,0-1 0 16,0 5 0-16,0-1 0 0,0-3 0 0,0-1 0 15,4 1 0-15,-4-1 0 0,-4-3 0 0,4 4 0 16,0-1 0-16,0 5 0 0,4-9 0 0,-4 5 0 15,0-1 8-15,4 1-8 0,1 3 0 0,-5-3 12 16,0-4-12-16,0 3 12 0,0 1-12 0,0-1 12 16,0 5-12-16,0-5 12 0,0 1-3 0,0-1 0 15,0 1 0-15,4 0 0 0,-8-1 2 0,4-3 0 0,0-1 0 16,0 5 0-16,0-4-3 0,0 3-8 0,0 1 12 16,0 3-4-16,0-3-8 0,0-1 0 0,-5 5 0 15,5-5 8-15,0 5-8 0,0-1 0 0,0 1 0 0,-4-1 0 16,4 0 0-16,0 1 0 0,0-1 0 0,0-3 0 15,-4-1 0-15,4 5 0 0,0-5 0 0,0 1 0 16,-5-1 0-16,1 1 0 0,4 0 0 0,0-1 0 16,0 1 0-16,0-1 8 0,0 1-8 0,4 3 0 15,-4 1 0-15,5-5 0 0,-5-3 0 0,0 3 0 16,-5 1 0-16,5 0 0 0,0-12 0 0,0 11 0 16,0 5 0-16,0-1 0 0,-4-3 8 0,4-1-8 0,0 1 0 15,0-1 0-15,0 1 0 0,0-1 0 16,-4-3 0-16,-1 4 0 0,1 3 0 0,4-3 0 0,0-5 0 15,0 5 0-15,0-1 0 0,0 1 8 0,0-12-8 0,0 12 0 16,0 3 0-16,4 0 0 0,1-3 0 0,-5-1 0 16,0 5 0-16,0-5 0 0,0 5 15 0,0-1 1 15,0-3 0-15,0-1 0 0,0 1-26 0,0-4-5 16,0 3-1-16,0 1 0 0,0 3 16 0,0-3 0 16,4-1 0-16,-4-3 0 0,0 0 0 0,0-1 0 15,0-7 0-15,0 8 0 0,0-8 0 0,0 8 0 16,0 3 0-16,0-11 0 0,0 0 12 0,0 0-4 15,0 0 0-15,0 0-8 0,0 0 13 0,0 0-4 16,0 0-1-16,0 0 0 0,0 0 5 0,0 0 1 16,0 0 0-16,0 0 0 0,0 0-4 0,0-11-1 15,0 3 0-15,0-3 0 0,-4-1-9 0,4 12 0 0,0 0 0 16,4-8 0-16,-4 1 0 0,0 7 0 16,0-12 0-16,0 12 8 0,0-8-8 0,0-3 0 0,4-1 0 15,-4 4 0-15,0-3 0 0,5-1 8 0,-5 1-8 0,0-1 0 16,4 5 0-16,-4-5 0 0,0-3 8 0,4 7-8 15,1-4 0-15,-5 1 0 0,0 3 0 0,0-4 0 16,0 5 0-16,0-1 0 0,0 8 0 0,0-11 0 16,0 3 0-16,0-4 0 0,-5 5 0 0,5-1 0 15,0-4 0-15,-4 1 0 0,4-1 9 0,0 4-9 16,-4-3 0-16,4-1 8 0,-5 1-8 0,5-1 0 16,0 5 0-16,-4-5 0 0,4 0 0 0,-4 1 0 15,4-1 0-15,-5-3 0 0,5-1 0 0,0 5 0 16,0-1 0-16,0 1 0 0,-4-1 0 0,4-3 0 0,0-1 0 15,0 5 0-15,0-1 0 0,-4 1 0 0,4-5 0 16,0 5 0-16,0-1-9 0,0 1 9 0,0-1-12 16,0 1 3-16,0-1 0 0,0 0 0 0,0 1 9 0,0-1-12 15,0 1 12-15,0-1-12 0,0 1 12 0,0 3 0 16,0-4 0-16,0-3-8 0,4 3 8 0,-4 1 0 16,0-1 0-16,0 1 0 0,0 3 0 0,0-4 0 15,0 1 0-15,0-5 0 0,0 5 0 0,0-1 0 16,0 1-9-16,0 3 9 0,4-7-13 0,-4 3 1 15,0 4 1-15,0-3 0 0,0-1 11 0,0-3-12 16,0 3 12-16,0 5-12 0,0-5 12 0,0 0 0 16,-4-3 0-16,4 3 0 0,4 1 0 0,-4-1 0 15,0-3 0-15,0 0 0 0,0 3 0 0,0 0 0 16,-4 1 0-16,4-5-8 0,0 1 8 0,0 0 0 16,0-1 0-16,0 5 0 0,0-5 0 0,0 1 0 0,-4-1 0 15,4 5 0-15,4-1 0 0,-4 1 0 0,0-1 0 0,0 1-8 16,0-5 8-16,0 9 0 0,0-1 0 0,4-4 0 15,1-3 0-15,-1 3 0 0,-4 5 0 0,0-5 0 16,4-3 0-16,1 3 0 0,-5 0 0 0,4-3 0 16,-4 3-8-16,0 5 0 0,0-5 0 0,-4-3 0 15,4 3 8-15,0-3-12 0,-5 3 12 0,5 1-12 16,-4-5 12-16,0 5 0 0,4-1 0 0,0 1 0 16,-5-5 0-16,1 5-13 0,0-1 5 0,4 1 8 15,-5-1-22-15,5 0 3 0,-4 1 1 0,4-1 0 16,-4 1 3-16,4-1 1 0,0-3 0 0,-5 3 0 0,5 1-2 15,0-1-1-15,0 1 0 0,0-1 0 0,0 0 0 16,0 5 0-16,0-5 0 0,0 4 0 0,-4-3-1 0,4 3 0 16,4 0 0-16,-4 1 0 0,0-1 2 0,0 8 1 15,0-8 0-15,0 8 0 0,5-7 15 0,-5-1-11 16,0 0 11-16,0-3-10 0,0 3 10 0,0 0 0 16,0-3 0-16,0 3-8 0,4-4 8 0,-4 5 0 15,-4-1 0-15,4 8 0 0,0 0 0 0,4-8 0 16,-4-3 0-16,0 3 0 0,0 8 0 0,0 0 0 15,0 0 0-15,0 0-8 0,0 0 8 0,0 0 0 16,0 0 0-16,0 0 0 0,0 0 0 0,0 0 0 16,0 0 0-16,0 0 0 0,0 0 0 0,0 0 16 15,0 0-4-15,0 0-1 0,0 0-22 0,0 0-4 16,0 0-1-16,0 0 0 0,0 0 26 0,0 0 5 16,0 0 1-16,0 0 0 0,0 0-24 0,0 0-5 0,0 0-1 15,0 0 0-15,0 0 14 0,0 0 0 0,0 0 0 16,-4 8-9-16,-1 3 9 0,5 1 0 0,-4-1 0 0,4 5 0 15,-4-8 0-15,4 3 0 0,0 1 0 0,0-1-8 16,-5 1 8-16,5-1 0 0,0 1 0 0,0 3 0 16,0-3 0-16,0 3 0 0,5-3 0 0,-5 3-8 15,8 1 8-15,-8-1 0 0,5 1 0 0,-5-1-8 16,4 0 8-16,0 5 0 0,-4-1 0 0,5 0 0 16,-5 0 0-16,4 1 0 0,-4-1 0 0,0 0 0 15,4 0 0-15,-4 1 0 0,0-1 0 0,0 4 0 16,0-4 8-16,0 4-8 0,0-3 8 0,5-1-8 15,-5 0 10-15,4 1-2 0,-4-1-8 0,0 0 12 16,0 4 4-16,0-4 1 0,0-3 0 0,4 3 0 0,-4 4-6 0,5-3-2 16,-5-1 0-16,4 4 0 0,-4-4 1 0,0 0 0 15,0 1 0-15,0-1 0 0,0-4 3 0,-4 5 1 16,4-1 0-16,0 0 0 0,0 0-6 0,0-3-8 16,-5 3 11-16,5 0-11 0,0 5 0 0,0-5 0 15,0 0 0-15,0 4 0 0,5-4 8 0,-5 1-8 16,0-1 0-16,4 0 0 0,-4 4 0 0,0-3 0 15,0-1 8-15,0 0-8 0,0 4 0 0,0 0 0 16,0-3 8-16,0-1-8 0,0 0 8 0,0 0-8 16,-4-3 9-16,4 3-9 0,0-3 8 0,0 3-8 15,0-4 0-15,0 4 9 0,0 1-9 0,0-1 0 16,4 0 0-16,-4 1 8 0,0-5 4 0,4 4 0 16,-4 0 0-16,5 1 0 0,-5 3 4 0,4 4 2 15,-4-12 0-15,4 8 0 0,1-3-5 0,-5 3-1 0,4 0 0 16,-4-8 0-16,4-3-12 0,-4 3 0 0,5 1 8 15,-5 3-8-15,0-4 0 0,0-3 0 0,-5 3 0 0,5 1 0 16,0-1 8-16,0-3-8 0,0-12 0 0,0 11 0 16,0 1 8-16,-4-4-8 0,4-8 0 0,0 0 9 15,4 11-9-15,-4-3 0 0,0-8 0 0,0 0-655 16,0 0-125-16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8:08.284"/>
    </inkml:context>
    <inkml:brush xml:id="br0">
      <inkml:brushProperty name="width" value="0.1" units="cm"/>
      <inkml:brushProperty name="height" value="0.1" units="cm"/>
      <inkml:brushProperty name="color" value="#FFF200"/>
      <inkml:brushProperty name="fitToCurve" value="1"/>
    </inkml:brush>
  </inkml:definitions>
  <inkml:trace contextRef="#ctx0" brushRef="#br0">9 0 172 0,'0'0'16'0,"0"0"-16"0,0 0 0 0,0 0 0 16,0 12 225-16,-4-4 43 0,-1-4 8 0,5-4-632 15</inkml:trace>
</inkml:ink>
</file>

<file path=ppt/ink/ink5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8:00:18.56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352 386 1209 0,'0'0'53'0,"0"0"12"0,-4-8-52 0,4 8-13 0,-5-8 0 0,-3 1 0 0,3 3 190 16,-8-4 35-16,5 8 7 0,-5 0 2 0,-5 0-125 0,1 8-25 15,0 3-4-15,-5 1-2 0,0 3-46 0,5 5-8 16,-14 7-3-16,10 3 0 0,-1 5 1 0,0 0 0 15,1 11 0-15,-1 0 0 0,13 0-11 0,-4 5-3 16,5-5 0-16,3 4 0 0,1 0-8 0,0-4 0 16,4-3 0-16,4-1 0 0,5-7 0 0,4-5 0 15,8-6 0-15,10-5 0 0,-1-8 0 0,5 1-12 16,4-8 2-16,0-4-730 16,4 0-147-16</inkml:trace>
  <inkml:trace contextRef="#ctx0" brushRef="#br0" timeOffset="317">811 767 1825 0,'0'0'40'0,"0"0"8"0,-8 0 1 0,-10-4 3 0,18 4-41 0,-13-3-11 0,0-1 0 0,0 4 0 16,-4 0 96-16,4 0 18 0,13 0 3 0,-9 0 1 15,9 0-75-15,-13 7-15 0,0 5-4 0,5-1 0 16,-1 5-15-16,5-1-9 0,-1 5 10 0,-3-5-10 15,8 4 0-15,0 1 0 0,0-1 0 0,8 0 0 16,-8 0 0-16,9-3 0 0,-5-1 0 0,5 1 0 16,0-9 9-16,-1-3-9 0,1 0 8 0,4 4-8 15,0-12 0-15,0-4 8 0,4 0-8 0,-4 1 0 16,0-5-10-16,5 4-7 0,-5-3-2 0,4-1 0 16,-4 5 7-16,0 3 0 0,-4 0 1 0,4 0 0 0,-5 0 11 15,1 4 0-15,-9 0 10 0,13 0-10 0,-4 0 11 16,-9 0-11-16,0 0 12 0,0 0-12 0,8 4 9 0,5 4-9 15,-13-8 0-15,0 0 9 16,9 4-101-16,-9-4-21 0,9-4-4 0</inkml:trace>
  <inkml:trace contextRef="#ctx0" brushRef="#br0" timeOffset="523">1084 320 115 0,'0'0'10'0,"0"0"-10"15,0 0 0-15,0 0 0 0,0 0 389 0,0 0 76 16,0 0 15-16,0 12 4 0,-4-1-304 0,4 9-60 16,4-5-12-16,-4 8-2 0,5 8-40 0,-5 0-8 0,4 3-2 15,0 1 0-15,1 8-24 0,-1-5-4 0,0 1-2 16,9-1 0-16,-4-3-18 0,0 0-8 0,-1-5 0 0,5 5 8 16,-4-8-8-16,8-4 0 0,-8 4 0 0,4-8-749 15,0 4-155 1</inkml:trace>
  <inkml:trace contextRef="#ctx0" brushRef="#br0" timeOffset="830">1696 509 1652 0,'-13'-15'73'0,"13"15"15"0,0 0-70 0,0 0-18 16,-5-8 0-16,1 4 0 0,-5-4 111 0,5 8 18 15,-5 0 4-15,1 4 1 0,-1 0-36 0,0 0-7 16,1 4-2-16,-1-1 0 0,-4 5-57 0,0 7-12 16,0 4-3-16,4 4 0 0,1 0-2 0,3 0-1 15,-3 4 0-15,3 0 0 0,1 4 1 0,4-8 0 16,4 3 0-16,1-3 0 0,3 0-7 0,1-7 0 15,4-1-8-15,0 0 12 0,4-7-12 0,1-5 0 16,-1 1 0-16,9-4 0 16,0-4-173-16,4-4-31 0,-8-4-7 0</inkml:trace>
  <inkml:trace contextRef="#ctx0" brushRef="#br0" timeOffset="1138">2064 602 1094 0,'-17'-4'48'0,"17"4"11"0,0 0-47 0,0 0-12 0,-9 0 0 0,9 4 0 15,-4-1 202-15,-1 5 38 0,-3 4 8 0,-1-1 2 16,5 5-130-16,-1-1-27 0,1 0-5 0,0 5 0 16,-1-1-57-16,1 0-11 0,8-3-3 0,1 3 0 15,-1-4-7-15,0 1-2 0,5-5 0 0,0 1 0 16,-5-4-8-16,5-1-11 0,-9-7 3 0,8 4 0 16,10-4 8-16,-1-4 0 0,-8 4 0 0,8-7 0 15,-4-5-60-15,0 4-9 0,-4-7-3 0,4-1 0 16,-5 1 14-16,5 4 2 0,-4-5 1 0,0 5 0 0,-5 3 40 15,0 0 15-15,1 4-11 0,-5 4 11 0,0 0 42 16,0 0 14-16,0 0 4 0,13 8 0 0,0 0 1 0,0 3 1 16,-5-3 0-16,1 0 0 0,0-1-32 0,0-3-6 15,-9-4-2-15,13 12 0 0,0-8-2 0,0-1-1 16,0-3 0-16,-5 0 0 16,1 0-78-16,4-7-15 0,0 3-3 0,-4-8-611 15,-1 1-123-15</inkml:trace>
  <inkml:trace contextRef="#ctx0" brushRef="#br0" timeOffset="1433">2524 54 921 0,'0'0'40'0,"0"0"10"0,0 0-40 0,0 0-10 0,0-7 0 0,0 7 0 16,0 0 222-16,0 0 42 0,0 0 9 0,0 0 2 15,-9 7-147-15,5 5-30 0,4 3-6 0,-5 8 0 16,5-3-22-16,-4 11-4 0,4 3-1 0,4 5 0 16,-4 11-25-16,5-4-6 0,-1 8-1 0,0 0 0 0,1 0-15 15,-1 0-3-15,0 0-1 0,5 0 0 16,0-8-58-16,-1 0-12 0,5-3-3 0,0-5 0 15,0-3-164-15,0-4-33 16,9 11-6-16,0-19-2 0</inkml:trace>
  <inkml:trace contextRef="#ctx0" brushRef="#br0" timeOffset="1912">2961 524 1731 0,'0'0'76'0,"0"-7"17"0,-4-1-74 0,4 8-19 16,-4-4 0-16,-1 4 0 0,-3 8 81 0,-1-4 13 15,0 3 2-15,-4 1 1 0,5 8-30 0,-1-1-7 16,-4 4 0-16,4 1-1 0,1-1-33 0,-1 0-6 16,9 0-2-16,-4 1 0 0,4-5-7 0,-5 4-2 15,5-3 0-15,0-5 0 0,9 1-9 0,0-4 12 16,-9-8-12-16,4 7 12 0,13-3-12 0,-4 0 0 0,-4-8 0 0,4 0 8 16,0 0-8-16,0 1-12 0,0-5 2 0,0 4 1 31,-4-8-18-31,-1 5-3 0,1-1-1 0,4 0 0 0,-13 8 16 0,9 0 3 0,-1-7 1 0,5 7 0 15,-4 0 11-15,0 0 0 0,-9 0 0 0,13 3 0 16,0 1 10-16,-5-4 1 0,5 0 0 0,0-4 0 16,0 1-11-16,-4-1 0 0,0-4 0 0,-1-4 0 15,5 1-20-15,0-5-4 0,-4 1 0 0,0-4 0 16,-1-4-63-16,1-4-13 16,-5 4-2-16,5-4-1 0,-5 0-174 0,5-8-35 15,0 0-8-15,-1-3 0 0,1-1 154 0,0 1 31 0,4-1 7 16,-4 4 0-16,-9-3 186 0,4 3 37 0,-4 1 7 0,4-1 2 0,5 8 97 0,-9 0 20 15,0 8 4-15,0 7 1 0,9 4-34 0,-9 8-8 16,0 0 0-16,0 0-1 0,0 0-82 0,0 0-16 16,0 16-3-16,0 7-1 0,0 0-26 0,8 8-6 15,-8 0-1-15,5 7 0 0,-5 9-20 0,0 3-4 16,4 4 0-16,0-1-1 0,1 5 8 0,-5-4 1 16,-5-4 1-16,5-3 0 0,5-1-33 0,-1-4 0 15,0-7 0-15,1-4 0 16,3-4-125-16,1-8-29 0,-9-4-6 0,4-3 0 0</inkml:trace>
  <inkml:trace contextRef="#ctx0" brushRef="#br0" timeOffset="2093">3126 174 1555 0,'0'0'138'0,"0"0"-110"0,0 0-28 0,4 4 0 15,9 0 174-15,-4-1 30 0,4 5 5 0,0-4 2 16,9 0-155-16,-1 4-30 0,5-5-6 0,0 1-2 15,-8 4 20-15,8-4 4 0,4 0 1 0,1-1 0 16,-10-3-30-16,5 0-5 0,0 4-8 0,-4 0 11 16,4 0-34-16,-9 0-6 0,1 0-2 0,-10 0-1074 15</inkml:trace>
  <inkml:trace contextRef="#ctx0" brushRef="#br0" timeOffset="2373">3560 586 864 0,'17'12'38'0,"-17"-12"8"0,0 0-37 0,9 0-9 15,-1 0 0-15,5 0 0 0,-4-8 198 0,0 0 38 16,-1-3 7-16,5-5 1 0,5 1-130 0,-10-1-26 16,1 1-6-16,4-4-1 0,0-4-49 0,4 3-11 15,-4 1-1-15,-4-4-1 0,4-4-11 0,-4 4-8 16,-1 0 9-16,-8-4-9 0,-4 4 0 0,4 0 0 16,4-1 0-16,-8 1 0 0,-5 0-17 0,1 8 3 15,3 3 1-15,-3 8 0 0,-1 4 13 0,-4 4 0 16,0 4 0-16,0 4-9 0,0 3 9 0,0 4 14 15,-4 0-3-15,8 5-1 0,0 3 14 0,5 3 4 16,0 1 0-16,-1 0 0 0,10 4 8 0,-1-1 3 16,0-7 0-16,9 4 0 0,0-4-12 0,5 0-3 15,-1-8 0-15,5 1 0 0,-1-9 3 0,14 1 0 16,13-1 0-16,-5-7 0 16,-8 0-103-16,8 0-21 0</inkml:trace>
</inkml:ink>
</file>

<file path=ppt/ink/ink5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8:00:23.56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7 345 0,'0'0'31'0,"0"0"-31"0,0 0 0 0,0-3 0 16,4-5 223-16,-4 8 38 0,0 0 8 0,0 0 2 15,0 0-114-15,0 0-22 0,0 0-5 0,0 0-1 16,0 0-53-16,0 0-12 0,0 11-1 0,5 5-1 16,3 3-9-16,1 4-1 0,-5 0-1 0,5 4 0 15,0 4-10-15,-1 4-1 0,-3 3-1 0,-1 5 0 16,0 3-19-16,1 0-4 0,3 4-1 0,-3 4 0 15,3-4-15-15,-3-3 8 0,-1-5-8 0,5 0 0 16,-5-7 8-16,5-4-8 0,-1-8 0 0,1-4 9 16,-5-3-9-16,5-9 0 0,-5 1 9 0,-4-8-9 15,0 0 20-15,9-4-1 0,0-7 0 0,4-5 0 0,-9-7-19 16,9 0 0-16,-4 0 0 0,-5-4 0 16,5 0 0-16,-1 0 0 0,1-4 0 0,-5 4 0 0,5 0 0 15,0 4 0-15,4 0 0 0,-5 4 0 0,1 11 0 0,0 0 0 16,-9 8 0-16,0 0 0 0,13 12 0 0,-5-1 0 15,1 9 0-15,0 3 0 0,-1 0 13 0,1-4-1 16,-9 4 0-16,9 0 0 0,-5-3 10 0,1 3 2 16,-1-4 0-16,0 0 0 0,1 1-24 0,-1-5 0 15,0 4 0-15,5-7 0 0,-9-1-14 0,4 1 2 16,-4-12 1-16,0 0 0 16,0 0-178-16,0 0-36 0,13-8-7 0</inkml:trace>
  <inkml:trace contextRef="#ctx0" brushRef="#br0" timeOffset="116">555 547 633 0,'9'4'56'0,"-5"0"-44"0,0 3-12 0,1 1 0 0,3-4 237 0,1 0 46 0,-5 3 9 0,1 1 1 16,-1 4-163-16,5-5-33 0,-9-3-6 0,4 4-2 15,-4 0-48-15,0-8-9 0,0 0-3 0,0 0-642 16,0 0-129-16</inkml:trace>
  <inkml:trace contextRef="#ctx0" brushRef="#br0" timeOffset="265">507 162 2052 0,'0'0'45'0,"0"0"10"15,0 0 1-15,0 0 1 0,9 11-45 0,-5 1-12 0,9-1 0 0,-4 1 0 0,4-1 64 0,0 1 12 16,0-1 1-16,0 1 1 0,0 7-66 0,0-3-12 16,0 7 0-16,0-4-693 15,4 4-133-15</inkml:trace>
  <inkml:trace contextRef="#ctx0" brushRef="#br0" timeOffset="649">832 809 1094 0,'13'0'48'0,"-4"0"11"0,0-4-47 0,8 0-12 15,0-4 0-15,1-7 0 0,-1 3 163 0,5 1 30 16,-9-5 7-16,4 1 0 0,0-4-107 0,5 3-21 16,-5-3-5-16,5 0-1 0,-5 0-35 0,1-5-7 15,-1 5-2-15,0-4 0 0,-8 4-10 0,4-4-1 16,-4 0-1-16,-5-1 0 0,-4 1-10 0,0 4 0 15,-4 4 9-15,-5-1-9 0,0 1 0 0,-4-1 8 16,-4 1-8-16,4 3 0 0,-4 5 0 0,-1-1 0 0,10 4 0 16,-5 0 0-16,-5 4 0 0,5 8-10 0,-4 0 10 15,4 3-10-15,4 5 10 0,1 3-12 0,-1 4 12 0,5 4-12 16,-5 0 12-16,0 8 0 0,5 3 0 0,4 5-8 16,0 3 8-16,4 0 11 0,5 0-3 0,0 4 0 15,8-3 13-15,-4-5 3 0,-4 0 0 0,4 1 0 16,0-5-8-16,0 1 0 0,0-4-1 0,0 3 0 15,0-7-1-15,-5-4 0 0,1-8 0 0,0 0 0 16,-5 1 1-16,-4-9 0 0,0-11 0 0,0 0 0 16,-9 8 41-16,1-8 9 0,-5 0 2 0,4 0 0 15,0-4-40-15,1-7-8 0,-5-5-2 0,0-3 0 0,-5-4-8 16,1-4-1-16,4 0-8 0,0-4 12 0,0 0-12 16,9 0 0-16,4-3 0 0,0-5 0 15,4-3-111-15,5-1-15 0,8-3-3 0,0-4-952 16</inkml:trace>
  <inkml:trace contextRef="#ctx0" brushRef="#br0" timeOffset="928">1331 15 172 0,'13'-15'8'0,"-13"15"1"0,0 0-9 0,0 0 0 15,8 0 0-15,1 7 0 0,0 5 388 0,-5 3 76 16,0 5 16-16,1 7 2 0,-1-4-311 0,5 8-63 16,-9-1-12-16,4 5-2 0,0 0-24 0,5 7-5 15,-9 0-1-15,5 9 0 0,-1-9-46 0,0 0-10 16,-4 5-8-16,5-5 12 0,-1-7-12 0,0-8 0 15,5 0 0-15,-5-8 8 0,1-4-8 0,-1-7 0 16,5-4 0-16,-1-8 0 16,1-8-44-16,-5-3-12 0,9-8-1 0,-4 4-1 15,0-8-6-15,4 4 0 0,0-4-1 0,4 0 0 0,-4 7 41 0,0 5 9 0,0 3 2 0,-4 1 0 16,4 11 46-16,0 0 10 0,0 4 1 0,-5 7 1 16,-3 5 1-16,-5-1 0 0,0 0 0 0,4 5 0 15,-4-5 2-15,0 4 0 0,9 1 0 0,-9-1 0 16,4 0-38-16,0-3-10 0,1-1 0 0,3-3-743 15,-3-5-152-15</inkml:trace>
</inkml:ink>
</file>

<file path=ppt/ink/ink5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8:00:25.48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219 597 1321 0,'0'0'58'0,"4"-7"13"0,0-5-57 0,5 4-14 0,-5 1 0 15,1-5 0-15,-1 4 132 0,-4-3 23 0,0 3 5 16,-4-3 0-16,-1 3-44 0,-3-4-10 0,3 8-2 0,-3-3 0 16,-5-1-31-16,4 0-6 0,0-3-2 0,1 3 0 15,3 8-30-15,-3-4-7 0,-5 4 0 0,4 4-1 16,-4 8 2-16,0 3 1 0,-4 4 0 0,4 4 0 15,-5 4-30-15,5 0 0 0,-4 8 0 0,4 0 0 16,4-1 0-16,1-3 0 0,-1 0-9 0,9-4 9 16,-4-8 0-16,4 1 0 0,4-5 0 0,0 0 0 15,-4-15 8-15,13 4 4 0,0-12 0 0,9 1 1 16,-9-5-13-16,9-7 0 0,-5-8-9 0,9-4 9 16,-9-4-24-16,9 1 2 0,0-12 0 0,0 3 0 15,5 1-10-15,-5-4-3 16,-5-1 0-16,1-3 0 0,0 8 11 0,-14-4 3 0,5-1 0 0,-8 1 0 0,-1 8 21 0,0-1 15 15,1 4-3-15,-5 5 0 0,-5 6-12 0,5 5 0 16,0 4 0-16,0 7 0 0,0 8 18 0,0 0 7 16,-8 0 2-16,-1 8 0 0,0 3 9 0,1 9 1 15,3 3 1-15,-3 4 0 0,3 4-28 0,1 3-10 16,0 5 0-16,4 3 9 0,-5 1 7 0,5 7 2 16,0 4 0-16,0-1 0 0,5 1-8 0,-1 0-2 15,0 0 0-15,5 0 0 0,0-8-8 0,-5-3-11 16,5-8 3-16,-1-1 0 15,-3-7-154-15,3-8-30 0,5-3-7 0</inkml:trace>
  <inkml:trace contextRef="#ctx0" brushRef="#br0" timeOffset="135">609 540 864 0,'0'0'38'0,"0"0"8"0,4 11-37 0,0 4-9 0,5-3 0 0,-5 3 0 15,1 5 275-15,-1-1 53 0,0-4 10 0,1 1 2 16,-5 3-244-16,4-4-48 0,-4-3-11 0,0-12-1 15,0 0-116 1,0 0-24-16,0 0-4 0</inkml:trace>
  <inkml:trace contextRef="#ctx0" brushRef="#br0" timeOffset="270">596 173 2127 0,'0'0'47'16,"0"0"9"-16,4-3 3 0,-4 3 1 0,9 3-48 0,-1 5-12 0,-3 0 0 0,3 0 0 0,-3 3 26 0,3 1 3 15,1 3 1-15,0-3 0 16,-1 3-66-16,1 1-14 0,-5 3-2 0</inkml:trace>
  <inkml:trace contextRef="#ctx0" brushRef="#br0" timeOffset="1231">930 462 1209 0,'0'0'53'0,"4"12"12"0,5 3-52 0,-5 1-13 16,5 7 0-16,-5 0 0 0,5-4 140 0,-5 1 26 16,0-1 5-16,1 0 1 0,-1 0-97 0,0-3-19 15,5-1-4-15,-5 1-1 0,1-9-10 0,-5-7-1 16,0 0-1-16,0 0 0 0,0 0-12 0,0 0-3 0,8 0 0 16,-3-4 0-16,3-3-13 0,-8-9-3 0,5 1-8 15,-1-4 12-15,5-4-28 0,-5 3-7 0,5-3-1 0,4 0 0 16,-5 0 0-16,1 4 0 0,0 3 0 0,-1 1 0 15,10 3 24-15,-5 1 0 0,-5 3 0 0,-3 4 0 16,8 4 9-16,-13 0 7 0,4 4 0 0,5 4 1 16,-5 3 6-16,5 1 1 0,-9 3 0 0,0 5 0 15,0-1 8-15,0-4 3 0,0 1 0 0,0 3 0 16,0 0-7-16,0-3-2 0,4-5 0 0,-4 1 0 16,0-1-10-16,4 1-3 0,-4-12 0 0,0 0 0 15,0 0-13-15,0 0 0 0,5-4 0 0,3-8 0 0,1 5 0 16,4-5 0-16,-9 1-10 0,9-5 10 15,-4-3-40-15,0 0-2 0,-1 3-1 16,1 1 0-16,0-1 15 0,-1 1 4 0,1 3 0 0,0 1 0 0,-5-1 15 0,5 5 9 16,-1-1-10-16,-8 8 10 0,0 0 0 0,0 0 0 15,0 0 0-15,9 0 10 0,0 0-10 0,4 4-9 16,-13-4 9-16,8 11-13 0,1 1 13 0,-5 3 8 16,1 5 0-16,3-5-8 0,-3 4 16 0,3 4-4 15,-3 0-1-15,3 1 0 0,-3-5-11 0,-1 0 8 16,0 0-8-16,1 1 8 0,-1-9-8 0,0 1 0 15,5-5 0-15,0 1 0 0,-9-8 0 0,8 4 0 16,1-4 8-16,4-4-8 0,0-7 0 0,-4 3 0 16,4-4-12-16,0-3 12 15,4 0-41-15,-4-9-1 0,0 5 0 0,0-4 0 16,-4-4-3-16,-1 8-1 0,1-4 0 0,-5 0 0 16,1-1 13-16,-1 1 2 0,-4 4 1 0,0-4 0 0,-4 4 9 0,-1 3 1 0,1 5 1 15,0 3 0-15,-1 8 19 0,5 0 12 0,-8 0-1 0,-1 4-1 16,0 7 9-16,1 1 1 0,-5 3 1 0,4 1 0 15,0 3 17-15,5 0 3 0,-5 4 1 0,5 1 0 16,4 3-17-16,0-4-3 0,0 4-1 0,4 0 0 16,1-8 11-16,-1 0 3 0,5 0 0 0,-1-3 0 15,5-5-23-15,0 1-4 0,5-1 0 0,-1-3-8 16,0-4 10-16,-4 0-10 0,5-8 8 0,3 0-8 16,1-7 0-16,0-1 0 0,4 0 0 0,0 1 0 15,-5-8-51-15,5-4-2 0,-4-1-1 16,-5 1 0-16,5-4-15 0,-4 8-3 0,-1-4-1 15,0 0 0-15,-4 4 13 0,0 3 4 0,-8 1 0 16,3-1 0-16,1 5 56 0,-5 7 0 0,-4 4 15 0,0 0-3 0,0 0 39 0,0 0 8 16,0 11 1-16,0 1 1 0,0 3 19 0,0 1 4 15,0-1 1-15,0 5 0 0,0-1-31 0,0 0-6 16,5 0-2-16,-5 1 0 0,0-5-30 0,0-3-5 16,4-1-2-16,-4-11 0 0,0 0-9 0,0 0 0 15,0 0-10-15,0 0 10 0,9 0-13 0,4-4 3 16,-5-7 1-16,5-1 0 15,0-3-79-15,0-5-15 0,5 5-3 0,-5-4-1 16,-5 0-21-16,5-1-4 0,0 1 0 0,0 7-1 16,0-3 82-16,0 3 17 0,-4 5 3 0,0-1 1 0,-9 8 80 0,0 0 16 15,13 8 3-15,-9-1 1 0,5 1 34 0,-9 4 8 16,0 3 0-16,0 1 1 0,0 3-41 0,0-4-8 16,0 1-1-16,-5-1-1 0,10 0-43 0,-5 1-9 0,4-1-2 15,-4-3 0 1,0-12-99-16,0 0-20 0,4 8-4 0</inkml:trace>
  <inkml:trace contextRef="#ctx0" brushRef="#br0" timeOffset="1495">2468 270 1674 0,'0'0'36'15,"0"0"8"-15,-4 11 2 0,-9 1 2 0,4-1-39 0,-4 1-9 0,5 3 0 0,-5-3 0 0,4 3 41 16,0-3 7-16,9 3 0 0,0-3 1 0,5 0 32 0,-1-1 7 15,0 1 0-15,9-5 1 16,5 5-89-16,-1-4-33 0,-4-1 1 0,0 1 0 0,4 4 52 0,1-1 12 16,-5 1 1-16,0 3 1 0,0 1 0 0,0-5 0 15,-5 8 0-15,-3 1 0 0,-1-1-12 0,0-4-2 16,-4 1-1-16,-4 3 0 0,4 4-19 0,-9-4 8 16,-4 1-8-16,5-1 0 15,-5-8-25-15,4 1-12 0,5-4-3 0,-1-1 0 16,5-7-209-16,0 0-43 0,-4-23-8 0,8 0-1 0</inkml:trace>
  <inkml:trace contextRef="#ctx0" brushRef="#br0" timeOffset="1615">2724 505 1036 0,'0'0'92'0,"4"11"-73"0,1 1-19 16,-1 7 0-16,-4-3 221 0,4-1 41 16,1 0 8-16,3 1 2 0,-3-5-206 0,-1 5-41 0,-4-5-8 0,0 1-1 15,0-12-16-15,0 0 8 0,0 0-8 0,0 0-612 16,0 0-127-16</inkml:trace>
  <inkml:trace contextRef="#ctx0" brushRef="#br0" timeOffset="1760">2763 69 2188 0,'0'0'195'0,"0"0"-156"0,0 0-31 0,4 12-8 15,-4 3 62-15,5 1 11 0,-5-1 3 0,0 4 0 0,0-3-63 0,0 3-13 16,4 4 0-16,0-3 0 15,-4-1-144-15,5 4-26 0</inkml:trace>
  <inkml:trace contextRef="#ctx0" brushRef="#br0" timeOffset="2518">3045 566 1864 0,'0'0'83'0,"0"12"17"0,9 0-80 0,-5 3-20 15,0-3 0-15,5 7 0 0,-5-8 0 0,1 1 0 16,-5-12 0-16,8 8-9 0,1-1 20 0,4-3 4 16,-9-4 1-16,5-4 0 0,4 1 20 0,0-1 4 15,-4-8 0-15,4 1 1 0,-5-5-29 0,5 1-12 16,0-1 8-16,0-3-8 0,0 4-14 0,-4-1-8 16,0 1-2-16,-1-1 0 0,1 5 5 0,-5-1 1 15,-4 1 0-15,0-5 0 0,0 5 3 0,-4-5 1 0,-5 5 0 0,1-1 0 16,3 5 14-16,-3-5 16 0,-1 4-3 15,0 1-1-15,-4-1 23 0,5 4 4 0,-5 4 1 0,0 0 0 16,0-4-18-16,0 8-3 0,4 0-1 0,0 4 0 16,1-5-6-16,-1 1 0 0,9-4-1 0,0 0 0 15,-9 12 0-15,9-4 0 0,0-8 0 0,0 11 0 16,0-11-11-16,5 12 0 0,3-5 9 0,-3 1-9 16,-5-8 9-16,8 8-9 0,-8-8 12 0,9 7-12 15,0-3 0-15,4 0 0 0,-13-4 0 0,8 4 0 16,5-4 0-16,-4 0-17 0,4 0 1 0,0-4 1 15,0-4-8-15,0 5-1 0,4-1-1 0,-4-4 0 16,5 0-3-16,-5 1 0 0,4-1 0 16,-4 4 0-16,0 0 19 0,-4-3 9 0,4-1-10 0,0 4 10 0,-5-4 0 0,1 4 0 15,-9 4 0-15,9-3 0 0,-1-1 0 16,-8 4 8-16,0 0 1 0,9-4 0 0,-9 4 8 0,13-4 2 16,-13 4 0-16,0 0 0 0,0 0 3 0,0 0 1 15,4-4 0-15,-4 4 0 0,0 0-23 0,0 0 9 16,0 0-9-16,0 0 0 0,0 0 0 0,0 0 0 15,18 0 0-15,-18 0 0 0,0 0 0 0,8 4 0 16,-8-4 0-16,9 8 0 0,0-1 10 0,-9-7-2 16,8 8 0-16,-3 0 0 0,3 0 8 0,-8-8 0 15,0 0 1-15,5 7 0 0,3 5-1 0,-3-5 0 16,-1 5 0-16,-4-12 0 0,0 8 3 0,0 3 0 16,0 5 0-16,0-1 0 0,-4 1-7 0,-1-5-2 15,5 1 0-15,0 3 0 0,-4 0 1 0,4 1 0 0,-4-1 0 16,4 1 0-16,0-5-11 0,0-3 0 0,0-8 9 15,0 0-9-15,0 0 0 0,0 0 0 0,4-4 0 0,9-4 8 16,0-3-22-16,-4-8-4 0,-1 3-1 0,5-3 0 16,5 4-2-16,-5-5-1 0,0 5 0 0,0-1 0 15,0 1 10-15,-5 7 3 0,5-3 0 0,0-1 0 16,0 4 9-16,-8 5 0 0,8-1 0 0,-5 4 0 16,5 4 8-16,-8 3 4 0,-10 1 1 0,1 7 0 15,4 1 24-15,0 3 5 0,0-3 1 0,0 3 0 16,0 4-25-16,4 0-5 0,1 4-1 0,3-4 0 15,-3-4-4-15,-5 5-8 0,0-9 11 0,0 0-763 16,0 1-153-16</inkml:trace>
  <inkml:trace contextRef="#ctx0" brushRef="#br0" timeOffset="4530">4324 439 518 0,'-5'-11'23'0,"5"11"5"0,0 0-28 0,-4-8 0 0,-5 0 0 0,5 1 0 15,0-1 327-15,-1 0 60 0,1 1 12 0,-5 3 2 16,5 0-248-16,-5 4-49 0,1-4-11 0,-1 4-1 16,-4 0-42-16,4 0-8 0,1 4-2 0,-1 0 0 15,0 0-18-15,1 3-4 0,3 1-1 0,1 4 0 16,0-1-17-16,-1 4 8 0,1-3-8 0,4 7 0 15,0-3 0-15,4-1 0 0,-4 1 0 0,5-5 0 16,3 1 0-16,-3-1 0 0,3-3 0 0,1-4 0 16,-9-4 0-16,9 4-19 0,4-8 4 0,0 4 1 15,-5-4-6-15,5 0 0 0,-4-4-1 0,0 5 0 16,-1-1 21-16,5 0-9 0,-13 4 9 0,5 0 0 16,-5 0 0-16,0 0 0 0,8 0 0 0,1 4 0 0,0-4 0 15,-9 0 8-15,0 0-8 0,0 0 0 0,8 4 0 16,1-1 9-16,-5-3-9 0,5 4 8 0,-5-8-24 15,9-7-6-15,0 3-1 0,-4-3 0 16,0-1-200-16,4-3-40 0,8-16-8 0,-3 8-1 16</inkml:trace>
  <inkml:trace contextRef="#ctx0" brushRef="#br0" timeOffset="4707">4527 39 2026 0,'0'0'44'0,"0"0"10"0,0 0 2 0,0 0 1 0,0 0-45 0,0 0-12 15,0 11 0-15,5 1 0 0,-1 3 66 0,0 4 11 16,1 1 3-16,-1 7 0 0,5 0-10 0,-5 3-2 0,5 1 0 0,-5 4 0 16,5 3-19-16,-1 5-4 15,1-5-1-15,4 5 0 0,0-5-35 0,0 5-9 0,0-1 0 0,0-3 0 16,0-9-16-16,0-3-4 0,4 0-2 0,-4 0-1164 16</inkml:trace>
</inkml:ink>
</file>

<file path=ppt/ink/ink5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8:00:30.75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0 582 1267 0,'0'0'56'0,"0"0"12"0,0 0-55 0,0 0-13 0,4 15 0 0,1 1 0 15,-5 7 190-15,0 0 35 0,0 0 7 0,0 8 2 16,4 0-144-16,-4 3-29 0,4-3-5 0,1-4-2 16,3 0-32-16,-3 4-6 0,-1-4-2 0,0-4 0 15,5-8-4-15,0-3-1 0,-1-1 0 0,5-7 0 16,-4-4 17-16,4-4 3 0,0-7 1 0,5-5 0 0,-5-3-7 16,8-8-2-16,1 0 0 0,0 0 0 0,-1-4-21 15,5 5 8-15,-4-1-8 0,4-4 0 16,-4 4-12-16,-5 0-6 0,-13 4-2 0,9 0 0 15,0 3-172-15,0 5-34 0,-8-1-7 16</inkml:trace>
  <inkml:trace contextRef="#ctx0" brushRef="#br0" timeOffset="314">412 875 115 0,'17'3'10'0,"-17"-3"-10"15,13-3 0-15,0-1 0 0,5-4 273 0,-5 0 53 16,0-3 10-16,4-1 3 0,-4-3-170 0,4 3-33 15,-4-3-8-15,5-4 0 0,-5 3-82 0,4 1-16 16,-8-1-3-16,-1 1-1 0,1-1-18 0,-5 5-8 16,1-4 8-16,-5 3-8 0,-5 0 0 0,1 5 8 15,-5-5-8-15,1 4 0 0,-5 5-11 0,-5 3-7 16,5 0-2-16,-4 3 0 0,0 1 20 0,-5 8-8 0,0 3 8 0,1 1 0 16,3 3-8-16,5 4 8 0,5 0 0 0,-1 0 0 15,5 4 39-15,-1 0 14 0,1 0 3 0,4-4 1 16,0 4-11-16,4-7-2 0,5 3-1 0,4-8 0 15,4 0 1-15,1-3 0 0,8-12 0 0,0 4 0 16,4-4-17-16,5-4-3 0,-5-4-1 0,0-3 0 16,9-5-15-16,-8-3-8 0,-1 0 10 0,5-4-10 15,-1-4-26-15,1-4-11 0,0-4-3 16,-1 1 0-16,-3 3-164 0,-5-4-34 16,4-34-6-16,-4 19-2 0</inkml:trace>
  <inkml:trace contextRef="#ctx0" brushRef="#br0" timeOffset="459">1019 38 1605 0,'0'-15'71'0,"0"7"15"0,4 1-69 16,-4 3-17-16,0 0 0 0,0 4 0 0,0 0 147 0,0 0 25 16,-4 11 6-16,-1 5 1 0,5 3-91 0,0 8-19 15,-4 0-3-15,4 8-1 0,0 3-34 0,0 9-7 16,-4 6-2-16,4 1 0 0,0 0-10 0,4 8-3 16,0 4 0-16,-4-1 0 15,5 1-84-15,-1-5-17 0,5 1-3 0</inkml:trace>
  <inkml:trace contextRef="#ctx0" brushRef="#br0" timeOffset="860">1522 609 1810 0,'-13'-8'80'0,"13"8"17"0,-5-8-77 0,1 1-20 0,0-1 0 0,-1 0 0 16,1 0 60-16,-5 5 8 0,5-1 1 0,4 4 1 16,-9 0-22-16,1 4-4 0,3-1 0 0,1 9-1 15,-5 0-17-15,5 3-3 0,-5 4-1 0,5 1 0 16,0-1-2-16,-1 0 0 0,1 4 0 0,4-4 0 16,0 1-8-16,0-5-3 0,0 4 0 0,0-3 0 0,9-5-9 0,-5 1 0 15,0-4 9-15,5-1-9 0,-9-7 0 0,0 0 0 16,9-4 0-16,-1 4 0 15,1-3-35-15,4-5-1 0,0 0-1 0,0 1 0 16,-9-1 6-16,5 0 2 0,4 0 0 0,-4 5 0 0,-9 3 21 0,13-4 8 16,-13 4 0-16,8 4-9 0,1 3 24 0,0 1 5 15,4 0 0-15,-5-1 1 0,5 5 7 0,-4-4 2 16,0 3 0-16,-1-3 0 0,5-4-15 0,-4 3-3 16,0-3-1-16,4-4 0 0,-5 0-11 0,1-4 12 15,4-3-12-15,-4-1 12 16,-5-4-93-16,0-3-19 0,1 0-3 0,3-1-545 15,-3-3-108-15</inkml:trace>
  <inkml:trace contextRef="#ctx0" brushRef="#br0" timeOffset="1048">1886 139 1267 0,'0'0'112'0,"0"0"-89"16,0 0-23-16,-5 3 0 0,-3 5 127 0,3 4 21 0,1 3 4 0,-5 8 0 15,1 0-65-15,-1 1-14 0,5 6-2 0,-1 5-1 16,1 4-6-16,4 7 0 0,-9 0-1 0,9 8 0 15,5 0-41-15,-5-4-8 0,4 4-2 0,0-4 0 16,5 0-4-16,0-7 0 0,4-5-8 0,0 1 12 16,0-9-12-16,0-3 0 0,0 0 0 0,4-7 0 15,-4-13-15-15,-4 5-5 0,-1-12-2 0,-8 0-1007 16</inkml:trace>
  <inkml:trace contextRef="#ctx0" brushRef="#br0" timeOffset="1232">1656 447 806 0,'0'0'72'0,"0"0"-58"15,0 0-14-15,13 0 0 0,0 0 284 0,-4 0 53 16,4-4 11-16,0 4 3 0,8 0-237 0,1-4-47 16,8 4-10-16,1-4-1 0,-1 4-12 0,0 0-3 15,1 0 0-15,-1 0 0 0,-4-7-41 0,4 3 0 16,-8-4 0-16,-5 0-1069 0</inkml:trace>
  <inkml:trace contextRef="#ctx0" brushRef="#br0" timeOffset="1373">2194 181 2332 0,'0'0'104'0,"0"0"20"0,0 12-99 0,-5-1-25 0,5 1 0 0,-4-1 0 15,4 5 22-15,-4-5-1 0,4 5 0 0,0-5 0 16,0 5-6-16,4-5-2 0,0 5 0 0,5-5 0 31,-5 1-137-31,1 3-28 0</inkml:trace>
  <inkml:trace contextRef="#ctx0" brushRef="#br0" timeOffset="1529">2285 682 1836 0,'4'19'81'0,"-4"-7"17"0,-4 3-78 0,4 1-20 0,-5 3 0 0,5 0 0 0,0-3 0 15,-4-1 0-15,4-4 0 0,0 1 0 0,4 0-24 0,5-5 2 16,-9-7 0-16,9 0 0 16,-1 0-146-16,5-7-28 0,9-9-7 0,0 1-1 0</inkml:trace>
  <inkml:trace contextRef="#ctx0" brushRef="#br0" timeOffset="2033">2514 620 1152 0,'0'0'102'0,"0"8"-82"16,-4 7-20-16,4-3 0 0,0 7 160 0,0 0 28 15,-4 1 6-15,4-1 1 0,0 0-118 0,4 1-23 16,-4-5-5-16,4-3-1 0,1-1-38 0,3 1-10 16,1-5 0-16,0-3 0 0,-1 0 0 0,5-4 12 15,-4-8-12-15,4 4 12 0,-4-3-12 0,4-1 0 16,0-3-12-16,-5-5 12 16,1 1-36-16,0-1 1 0,4 5 0 0,-5-9 0 0,-3 5 11 0,-1-4 1 15,0 3 1-15,-4-3 0 16,0 0-21-16,-4 0-4 0,4-5-1 0,-9 9 0 0,5 0 72 0,-5-1 13 0,-4 8 3 15,0 1 1-15,5 3 3 0,-5 8 0 0,-5 0 0 0,5 3 0 16,0 5 1-16,0-4 1 0,0 3 0 0,5 5 0 16,-5-1-9-16,8 0-1 0,5 1-1 0,-4-1 0 15,0-7-19-15,4-8-4 0,4 12-1 0,5-5 0 16,-1 1-11-16,5-8 8 0,-4 0-8 0,4 0 8 16,4 0-8-16,-4-8 0 0,5 1 0 0,-1-1 0 15,0 0 0-15,1 4-16 0,-5-3 3 0,4 3 0 16,-4 0 13-16,0 0 0 0,0 4 0 0,-4 0 0 15,4 4-10-15,-9 4 10 0,9-1-10 0,-9 1 10 0,-4 7 18 16,5-3 10-16,3-1 1 0,-3 1 1 0,-5 0 7 0,4-1 2 16,-4-11 0-16,4 12 0 0,-4-12-39 0,0 0 0 15,5 4 0-15,-5-4-8 0,8 3 8 0,-8-3 8 16,13 0-8-16,-4-3 11 16,4-5-33-16,0 0-6 0,-4-3-2 0,-1 3 0 15,1-4-5-15,0 1-1 0,-1-1 0 0,1 1 0 0,0-1 14 0,-1 4 2 16,1 1 1-16,0 7 0 0,-9 0 30 0,0 0 5 15,13 7 2-15,-9 5 0 0,0 0 10 0,1 7 3 16,-5-4 0-16,0 8 0 0,4 0 3 0,0 1 1 16,-4 3 0-16,0-8 0 0,9 0-27 0,-5 0-8 15,-8 1 0-15</inkml:trace>
  <inkml:trace contextRef="#ctx0" brushRef="#br0" timeOffset="4179">3494 428 1497 0,'-9'0'133'0,"9"0"-106"16,0 0-27-16,0 0 0 0,-13 3 113 0,0 1 18 15,5 4 3-15,-5 0 1 0,-5 3-41 0,1 1-8 0,4 7-2 0,-4-7 0 16,-5 3-47-16,0 0-9 16,1 1-3-16,3-1 0 0,5 1-25 0,0-1 0 0,0 1 8 0,0-5-8 15,0 1 0-15,5-1 0 0,8-11 0 0,0 16 0 16,0-16 0-16,4 15 0 0,5-3 0 0,8-1 0 16,0 1 0-16,1-1 0 0,-5-3 0 0,4 4 0 15,0-1 0-15,1 1 15 0,-1-1-1 0,-4 1 0 16,4-4-1-16,-4-1 0 0,-4 1 0 0,-5 0 0 15,5 3 12-15,-5-3 3 0,-4 3 0 0,0 1 0 16,0 0-7-16,-8-1-1 0,3 1 0 0,1-1 0 16,-9-3-9-16,9-4-3 0,4-4 0 0,0 0 0 15,-9 0-84-15,9 0-16 0,-4-8-4 16,4-3-636-16,4-9-128 0</inkml:trace>
  <inkml:trace contextRef="#ctx0" brushRef="#br0" timeOffset="4547">3659 127 288 0,'-31'-15'25'0,"31"15"-25"16,0 0 0-16,0 0 0 0,-4-8 288 0,4 8 53 15,0 0 11-15,0 0 1 0,0 0-182 0,0 0-37 16,0 12-7-16,0 3-2 0,13 0-50 0,-9 8-11 16,-4-3-1-16,0 11-1 0,-4-1 6 0,8 5 0 15,1 0 1-15,-5 3 0 0,-5 5-47 0,1 3-10 16,8-4-1-16,1 4-1 0,3-3-10 0,-8-1 12 15,0-3-12-15,5 3 12 0,3-7-12 0,1-4 0 16,-13-4 9-16,8-4-9 0,5-4 0 0,-1 0 0 0,-3-11 0 0,-1-4 0 16,9 0 0-16,-13-4-8 0,0 0 8 15,4-12-8 1,9-3-29-16,0-5-6 0,-13-3-1 0,9 0 0 0,8 0 23 0,-4 0 4 0,-4-8 1 0,4 8 0 16,4 0 16-16,1 8-12 0,-5-1 12 0,-5 8-10 15,-8 8 10-15,0 0 16 0,0 0-4 0,0 0-1 16,9 12 19-16,-5 3 4 0,1 1 1 0,3-1 0 15,1 4 1-15,0 1 1 0,-9-1 0 0,0 0 0 16,4 4-4-16,0-3-1 0,-4-5 0 0,0 0 0 16,-4 1-32-16,8-1 0 0,5-7-12 0,0 4 3 15,-9-12-91-15,0 0-19 0,13 0-3 16,0-4-947-16</inkml:trace>
  <inkml:trace contextRef="#ctx0" brushRef="#br0" timeOffset="4684">4122 582 1612 0,'0'0'72'0,"5"11"14"0,-1 1-69 0,-4-1-17 16,-4 5 0-16,4-1 0 0,4 1 132 0,0 3 24 16,-4-4 4-16,5 5 0 0,-1-5-88 0,-4 0-17 15,0-3-4-15,0 0-1 0,0-5-32 0,0-7-6 16,0 0-2-16,0 0-719 16,0 0-144-16</inkml:trace>
  <inkml:trace contextRef="#ctx0" brushRef="#br0" timeOffset="4842">4062 258 1209 0,'0'0'108'0,"0"0"-87"0,0 0-21 0,0 0 0 15,0 0 231-15,4 12 41 0,0-1 9 0,1 1 2 16,-5-1-162-16,4 5-32 0,5-1-6 0,-1-3-2 16,-3-1-62-16,3 1-19 0,1-1 8 0,4 1-8 15,4-1-107-15,-4 1-25 0</inkml:trace>
  <inkml:trace contextRef="#ctx0" brushRef="#br0" timeOffset="5012">4426 551 864 0,'4'19'76'0,"1"-7"-60"0,-5 3-16 0,4 4 0 0,-4 5 184 0,0-1 35 16,-4 7 6-16,4 5 2 0,8-4-99 0,-8 8-19 15,-4 3-4-15,0 0-1 0,12-3-73 0,1 3-15 16,-9-7-4-16,0 0 0 0,0-5-12 0,4-3 0 15,-4 4 0-15,0-4-10 16,-13-4-107-16,13-3-22 0,9-5-4 0,-5 0-1 0</inkml:trace>
  <inkml:trace contextRef="#ctx0" brushRef="#br0" timeOffset="5255">4365 466 864 0,'-17'-11'76'0,"17"11"-60"15,9-8-16-15,-1 0 0 0,-12 4 172 0,4-3 31 16,13-5 6-16,4 8 2 0,1-4-79 0,-1 5-16 16,0-1-4-16,5 4 0 0,4-4-62 0,-4 4-13 15,-5 4-2-15,5 3-1 0,-1-3 10 0,1 4 1 0,-5-4 1 0,1 4 0 16,-1 7 2-16,-4 0 0 0,0 1 0 0,-9 3 0 16,5 0-29-16,-9 1-6 0,0 3-1 0,-4 0 0 15,-5 0 0-15,-4 0 0 0,0 0 0 0,0-3 0 16,-4 3-12-16,4-4 0 0,-5-4 0 0,10 1 0 15,-1-5-62 1,-4 1-15-16,0-4-3 0,13-8-634 0,0 0-126 0</inkml:trace>
  <inkml:trace contextRef="#ctx0" brushRef="#br0" timeOffset="5477">4859 370 1857 0,'0'0'82'0,"0"0"18"0,-4 8-80 0,0-5-20 16,-5 5 0-16,5 4 0 0,-1-1 30 0,1 1 2 15,0 3 1-15,-1 1 0 0,5-1-3 0,-4 0-1 16,8-3 0-16,-4 3 0 0,5-3-9 0,-1 3-1 16,5 1-1-16,-1-1 0 0,5-3-5 0,0 3-1 15,0 4 0-15,0-3 0 0,5-1 1 0,-5 1 0 16,0-1 0-16,0 0 0 0,0 1-3 0,-5-1-1 16,-3 1 0-16,-1-1 0 0,-4-3-1 0,-4 3 0 15,-1 1 0-15,-3-1 0 16,-5-4-48-16,0-3-9 0,-5 0-3 0</inkml:trace>
</inkml:ink>
</file>

<file path=ppt/ink/ink5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8:00:39.94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0 513 1267 0,'0'0'112'0,"0"0"-89"15,0 0-23-15,0 0 0 0,0 0 173 0,0 0 31 16,0 0 5-16,0 0 2 0,4 11-98 0,-4 5-19 16,4-1-4-16,-4 8-1 0,5 0-38 0,-5 4-8 15,0 4-2-15,-5 0 0 0,5 3-17 0,0-3-3 16,0 4-1-16,0-8 0 0,5 0-12 0,-1 0-8 16,0-4 8-16,1-4-8 0,-1 1 0 0,5-1 9 15,-1-11-9-15,1 3 0 0,0 1 10 0,-1-9-10 16,1 1 8-16,0-4-8 0,-1 0 8 0,1-4-8 15,4-3 0-15,0-5 8 0,0-3-8 0,-4 3-11 16,4-3 3-16,0-1 0 0,0 1-10 0,-5 3-2 0,5-3 0 16,-4 3 0-16,0 5 20 0,-1 3 0 0,-8 4 0 15,0 0 0-15,0 0-15 0,5 8 1 0,4 3 0 16,-1 1 0-16,-3 3 14 0,-1 1 0 0,5-1 12 0,-5 0-12 16,-4 1 12-16,9-5-4 0,-1-3 0 0,1 4-8 15,4-5 14-15,-9 1-4 0,-4-8-1 0,0 0 0 16,0 0 15-16,18-4 4 0,-18 4 0 0,21-8 0 15,-3-3-1-15,-1-4 0 0,0-1 0 0,5 1 0 16,-5-5-11-16,1 1-3 0,-1-4 0 0,0 0 0 16,-4 4-13-16,0-8 9 0,0 4-9 0,-4-1 8 0,-5 5-8 15,1 0 0-15,3 0 0 0,-3 3-11 16,-1 5-77-16,0-1-16 0,-4 4-4 0,0 8-653 16,0 0-131-16</inkml:trace>
  <inkml:trace contextRef="#ctx0" brushRef="#br0" timeOffset="195">750 686 288 0,'0'0'25'0,"0"0"-25"16,4 11 0-16,0 1 0 0,1-4 351 0,-5 3 65 16,4 1 12-16,-4 3 4 0,4 1-236 0,-4-5-48 15,0 5-8-15,5-5-3 0,-5 5-72 0,4-5-14 16,0 1-3-16,1-1-1 0,-5-3-31 0,0-8-7 0,4 12-1 15,-4-12 0-15,4 11-8 0,-4-11 0 16,0 0 0-16,0 0-749 0,0 0-152 0</inkml:trace>
  <inkml:trace contextRef="#ctx0" brushRef="#br0" timeOffset="375">728 293 2019 0,'0'0'89'16,"0"0"19"-16,0 0-86 0,0 0-22 0,0 0 0 0,0 0 0 0,9 4 92 16,-5 3 13-16,0 1 3 0,5-4 1 0,0 4-65 0,-5-1-14 15,-4-7-2-15,9 8-1 0,-1 0-27 0,1 0 0 16,-5 3 0-16,9-3-1110 16</inkml:trace>
  <inkml:trace contextRef="#ctx0" brushRef="#br0" timeOffset="614">1244 266 345 0,'0'0'31'0,"0"0"-31"16,0 0 0-16,0 0 0 0,0 0 303 0,0 8 54 15,0 3 11-15,0 8 3 0,-5 1-207 0,1-1-40 0,4 8-9 0,-4 0-2 16,-1 8-39-16,5-1-8 16,-4 1-2-16,0 4 0 0,4-1-40 0,0 4-8 0,0-3-1 0,0 3-1 15,0-3-14-15,0-4-8 0,-5-1 8 0,5-3-704 16,5 0-132-16</inkml:trace>
  <inkml:trace contextRef="#ctx0" brushRef="#br0" timeOffset="781">1005 671 2257 0,'0'-16'100'0,"9"16"20"0,0 0-96 15,8-8-24-15,-4 1 0 0,4-1 0 0,5-4 108 0,0 5 16 16,4-1 3-16,4 0 1 0,-4-3-96 0,0-5-20 16,4 1-3-16,1 0-1 15,-5-1-64-15,0-3-14 0,4-4-2 0,1 0-698 16,-5-1-139-16</inkml:trace>
  <inkml:trace contextRef="#ctx0" brushRef="#br0" timeOffset="1101">1617 77 2023 0,'0'0'89'0,"0"0"19"0,0 0-86 0,0 16-22 16,0-5 0-16,0 8 0 0,-5 1 73 0,1-1 11 16,0 8 1-16,-1 0 1 0,1 0-2 0,0 8-1 15,-1-1 0-15,1 12 0 0,0 1-45 0,-1-5-9 16,1 4-1-16,0-3-1 0,-5-1-19 0,9-3-8 15,-4-5 0-15,4 1 8 0,4-8-8 0,-4-8 0 16,4 0 0-16,1-7 0 16,-5-12-34-16,0 0-9 0,8 0-1 0,5-4-1 15,-4-7-4-15,4-1-1 0,-4-3 0 0,4-1 0 0,-9-3 22 0,5 0 5 0,4-1 1 0,0 5 0 16,-5 0 22-16,1-1 0 0,4 8 8 0,-4-3-8 16,-1 3 37-16,1 4 3 0,-9 4 0 0,0 0 0 15,9 0 19-15,-1 8 4 0,5 4 1 0,-4 3 0 16,-5 4-44-16,1 1-9 0,-1-1-2 0,0 0 0 15,1 0 3-15,-1 1 1 0,0-1 0 0,1 0 0 16,-5 0-13-16,4-7 0 0,0 3 0 0,-4-3 0 16,0-12 0-16,0 0 0 0,0 0 0 0,0 0 0 15,0 0-110-15,0 0-25 0</inkml:trace>
  <inkml:trace contextRef="#ctx0" brushRef="#br0" timeOffset="1451">2154 601 2023 0,'0'0'44'0,"0"0"10"0,0 16 2 0,-4 3 0 0,-1 0-44 0,1 0-12 16,0 1 0-16,-1-1 0 0,-3 0 52 0,8 0 8 15,-5-3 1-15,5-1 1 0,5 1-37 0,-5-16-7 0,0 0-2 0,4 11 0 16,9-3 2-16,-4 0 0 0,4-12 0 16,0 0 0-16,4 0 1 0,0-7 0 0,1-1 0 0,3-3 0 15,-8-5-4-15,9 1-1 0,0-4 0 0,-9 4 0 16,-4-4-14-16,-1 3 0 0,1 5 0 0,0-4 0 16,-9-5 9-16,0 1-1 0,0 4 0 0,0 0 0 15,-5 3 12-15,1 5 3 0,-5-5 0 0,-4 9 0 16,0-1 13-16,-4 8 2 0,-1 0 1 0,-3 0 0 15,-1 8-39-15,0 3 0 0,1 1 0 0,3-1 0 16,5 1-91-16,0 0-22 16,5-1-5-16</inkml:trace>
  <inkml:trace contextRef="#ctx0" brushRef="#br0" timeOffset="1783">2453 559 2257 0,'0'0'49'0,"5"11"11"0,-5 1 1 0,0 3 3 0,-9 5-51 0,5 3-13 16,4-4 0-16,-5 4 0 0,5-8 51 0,0 1 7 15,-4-1 2-15,8-3 0 0,-4-1-36 0,9-3-6 16,-5 0-2-16,5 0 0 0,0-5-16 0,-1-3 0 16,1-3 0-16,0-5-9 15,4-8-40-15,4 5-8 0,0-1-2 0,-4-3 0 16,5-4-27-16,-5 3-6 0,0 5 0 0,0-1-1 0,-5-3 55 0,5 3 11 15,-4 4 3-15,0 5 0 0,-9 3 36 0,0 0 7 16,8 3 1-16,1 5 1 0,-5 4 32 0,1-1 7 16,-1 1 0-16,0-1 1 0,1 5-9 0,-1-5-1 15,0 1-1-15,1-1 0 0,-1-3-14 0,-4-8-4 0,0 0 0 0,0 0 0 16,9 8-16-16,-1-8-3 0,-8 0-1 0,9 0 0 16,0-4-12-16,-1 0 0 0,1-4-12 0,0 1 12 31,-1-5-188-31,1-3-30 0,0-4-6 0</inkml:trace>
  <inkml:trace contextRef="#ctx0" brushRef="#br0" timeOffset="1964">2939 0 1209 0,'0'0'53'0,"0"0"12"16,0 0-52-16,0 0-13 0,0 0 0 0,8 4 0 0,-8-4 267 16,5 12 50-16,-1-1 11 0,-4 4 1 0,4 5-217 0,-4 3-44 15,9 4-9-15,-5 4-2 0,5-1-15 0,-9 9-3 16,0 3-1-16,4 8 0 0,-4 1-26 0,0 3-4 15,0-4-8-15,-4 7 11 0,4-3-11 0,-4-4 0 16,-1 1-12-16,1-5 12 16,-5-4-140-16,5-3-21 0,0-5-4 0</inkml:trace>
  <inkml:trace contextRef="#ctx0" brushRef="#br0" timeOffset="2113">2800 405 2476 0,'0'0'110'0,"13"-4"22"0,0 0-105 0,9-4-27 16,-5 8 0-16,5-4 0 0,-1 1 24 0,1 3 0 0,-5-8 0 0,9 4 0 15,0 4-7-15,5-4-1 0,-1 0-1 0,0 0-783 16,1-3-157-16</inkml:trace>
</inkml:ink>
</file>

<file path=ppt/ink/ink5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8:00:42.84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360 713 403 0,'0'0'36'0,"0"0"-36"0,0-8 0 0,-4 0 0 16,4-3 230-16,-9 3 39 0,1-3 8 0,-1 3 2 16,0-4-131-16,-4 5-25 0,5-5-6 0,-5 8-1 0,0-3-41 15,4-1-9-15,-4 4-2 0,0 0 0 16,-5 4-32-16,5 4-6 0,-4 8-2 0,4-1 0 0,-4 5 24 0,4 3 5 15,-5 8 1-15,1 4 0 0,-5-4-19 0,5 0-4 16,4 3-1-16,0 1 0 0,0 0-9 0,4-4-1 16,1 0-1-16,-1 0 0 0,5-8-19 0,-1 0 0 15,1-7 0-15,8 0 0 0,-4-12 12 0,5 3-4 16,3-3 0-16,5 0-8 0,0-7 10 0,-4-1-10 16,4-4 8-16,0-3-8 0,4-4-10 0,1-1-7 15,-5-3-2-15,4 4 0 16,-4 0-9-16,4 0-3 0,1-1 0 0,-1 1 0 0,-4 0 18 15,5 0 3-15,-5-1 1 0,0 5 0 0,-5-1 9 0,1 13 11 16,-9 3-3-16,0 0 0 0,0 0 26 0,13 3 5 16,-9 9 1-16,1 3 0 0,3 1-22 0,-8 3-4 15,5 0-1-15,-5 1 0 0,0 7 23 0,4 0 5 16,-4-4 1-16,4 0 0 0,1 0-33 0,3 0-9 0,-3-8 0 16,3 1 0-1,5-5-21-15,0-3-9 0,0 0-2 0,5-8 0 16,-1-4-153-16,5-4-31 0</inkml:trace>
  <inkml:trace contextRef="#ctx0" brushRef="#br0" timeOffset="686">811 624 115 0,'-9'-7'10'0,"9"7"-10"0,0 0 0 0,0 0 0 0,-8 0 392 0,-1 3 76 0,-4 1 15 0,0 8 3 16,-4-1-304-16,4 5-61 0,-5-5-12 0,5 9-2 0,-4 7-43 0,4-8-8 15,0 4-1-15,4 0-1 0,-4 4-22 16,5 0-4-16,3-4 0 0,1 4-1 0,4-4-8 0,0 0-2 15,0-3 0-15,4-1 0 0,5 0-17 0,0-7 0 16,-1 3 0-16,5-3 0 0,0-5 0 0,5-3 0 16,-1 0 0-16,5-4 0 0,-5 0 0 0,5-4 0 15,-5-7 0-15,5 3 0 16,-1-7-157-16,10-1-26 0,-5-3-5 0,4 0 0 16,-4-5-14-16,0 1-2 0,-4 0-1 0,4 0 0 15,-5 4 97-15,1 0 20 0,-9-8 4 0,4 4 1 0,-4-4 64 0,0 7 19 16,-4 1-8-16,0 0 8 0,-5 7 116 0,0 4 28 15,1 1 6-15,-5 7 1 0,0 0-52 0,0 0-11 16,0 0-1-16,0 0-1 0,0 0-45 0,0 0-9 16,0 0-1-16,-9 0-1 0,9 0-30 0,-4 4 0 15,4-4 0-15,0 0 0 0,0 0 0 0,0 0 0 16,0 0 0-16,0 0 0 0,0 0 13 0,0 0-3 0,0 0-1 16,0 0 0-16,0 0 14 0,0 0 2 0,0 0 1 15,0 0 0-15,0 0-1 0,0 0 0 0,0 0 0 16,0 0 0-16,0 0-13 0,0 0-4 0,0 0 0 0,0 0 0 15,0 0-8-15,0 0 0 0,0 0 0 0,0 0 0 16,0 0 0-16,0 0 0 0,0 0 0 0,0 0-11 16,0 0 11-16,0 0 0 0,0 0 8 0,0-8-8 15,4 0 0-15,-4 8 0 0,0 0 0 0,4-7-8 16,1-1 8-16,-1-4 0 0,0 5 8 0,1-1-8 16,-5 8 12-16,4-12-1 0,-4 5-1 0,4-5 0 15,1 4 14-15,-5-3 4 0,4-1 0 0,0 1 0 16,-4-5 1-16,5 5 1 0,-5-5 0 0,0 5 0 0,4-5-12 15,-4 1-2-15,0-1-1 0,4 1 0 0,-4 0 15 0,5-5 3 16,-5 1 1-16,0 0 0 0,0 0-18 0,0 3-4 16,0 5-1-16,0-5 0 0,0 5-2 0,0-1 0 15,0 4 0-15,0 8 0 0,-5-3-9 0,5 3 0 16,0 0 9-16,0 0-9 0,-4 7 0 0,4 9 8 16,0-1-8-16,0 8 0 0,-4 0 9 0,4 8-9 15,-5 4 12-15,1 3-12 0,0 9 0 0,-5 3 0 16,0 7 0-16,5 5 0 0,-9 0 0 0,4-1 0 15,5-3 0-15,-5 4 0 0,1-12 0 0,3 0 0 16,-3-4 0-16,3-7 0 0,5-5 0 0,-4-7-12 16,4-7 0-16,0-5-752 15,-4-3-151-15</inkml:trace>
  <inkml:trace contextRef="#ctx0" brushRef="#br0" timeOffset="1081">902 578 2214 0,'0'0'48'0,"13"-4"11"0,0 4 1 0,0 4 3 0,4-4-51 0,1 4-12 0,3 0 0 0,1 3 0 16,4-3 28-16,0 0 2 0,0 0 1 0,0 4 0 15,4-1-21-15,1 5-10 0,-5-8 10 0,4-4-10 16,-4 4 0-16,0 0-15 0,-4-1 2 0,0 1 0 16,-1-4-148-16,-3 0-30 0,3-4-5 0,-8 4-2 15,-4 0 70-15,4 4 15 0,-9-4 2 0,-4 0 1 16,0 12 119-16,0 3 24 0,-4-3 5 0,0 7 1 0,-1 4 92 15,-3-4 18-15,3 1 4 0,1 3 1 0,0 8-55 16,-1-8-11-16,1 0-3 0,4 4 0 0,4-4-45 0,-4-8-8 16,5 5-3-16,-5-9 0 0,0-11-16 0,0 0-3 15,0 0-1-15,13 4 0 0,0-8 1 0,-5 0 0 16,5-3 0-16,0-5 0 0,0 0-10 0,-4-3 0 16,8 0-12-16,-8-5 12 0,4 1-8 0,0 0 8 15,0 3 0-15,0 1 0 0,-9 0 0 0,9 3 0 16,-4 1 0-16,0 3 0 0,-9 8 8 0,0 0 0 15,0 0 0-15,0 0 0 0,8 8 26 0,-3-1 5 16,-1 5 1-16,5-1 0 0,-5 1-29 0,0 3-11 16,1-3 8-16,-1 7-8 15,5-3-21-15,-1-1-10 0,-3 0-1 0,3-3-698 16,1-4-139-16</inkml:trace>
  <inkml:trace contextRef="#ctx0" brushRef="#br0" timeOffset="1492">1977 748 1371 0,'0'0'30'15,"0"0"6"-15,0 0 2 0,0 0 1 0,0-8-31 0,-4 4-8 0,4-4 0 0,0 8 0 0,-5-4 100 0,1-3 20 16,4-1 3-16,-4 0 1 0,4 8-27 0,0 0-5 16,0 0 0-16,0 0-1 0,0 0-33 0,0 0-6 15,-9 4-2-15,9-4 0 0,-4 12 2 0,-5-1 1 16,5 9 0-16,-5-9 0 0,5 5-30 0,-1-1-7 16,1 4 0-16,0 0-1 0,-1-3-5 0,5-5-1 15,0 1 0-15,0 0 0 0,0-5-9 0,0-7 0 16,0 0 0-16,9 4 0 0,-9-4 0 0,0 0 0 15,13 0 0-15,0-4 0 16,0 0-21-16,4-3-7 0,-4 3 0 0,-4-4-1 0,4 8 7 0,-4 0 2 16,-1 4 0-16,1 0 0 0,0 7 12 0,-1-3 8 15,-3 8-10-15,-1-5 10 0,5 1 0 0,-5-1-9 16,5 1 9-16,-5-5 0 0,-4-7-19 0,9 4 2 16,4 0 0-16,-13-4 0 15,0 0-159-15,8-15-32 0,14-16-7 0,0 4-1 0</inkml:trace>
  <inkml:trace contextRef="#ctx0" brushRef="#br0" timeOffset="1694">2380 127 2127 0,'0'0'47'0,"0"0"9"0,0 0 3 0,0 0 1 0,0 0-48 0,5 12-12 0,-5 3 0 0,4 4 0 15,-4 5 54-15,4-1 9 0,-4 8 1 0,0-1 1 16,5 5 2-16,-5 4 0 0,0-1 0 0,-5 4 0 0,1 5-28 0,0-1-6 15,-1 8-1-15,-3 4 0 0,-1-8-32 16,-4 0 0-16,9-4 0 0,-5-7 0 16,0-1-140-16,9-11-36 0,0-8-6 0,0-7-513 15,0-12-102-15</inkml:trace>
  <inkml:trace contextRef="#ctx0" brushRef="#br0" timeOffset="2335">2645 0 2055 0,'0'0'45'0,"0"0"10"0,0 0 1 0,4 15 2 0,-8 1-46 0,4 3-12 16,0 8 0-16,-5 8 0 0,1-1 15 0,0 5 1 15,-1 3 0-15,1 5 0 0,-5-1 34 0,1 8 7 16,-5-4 2-16,4 8 0 0,0-1-33 0,-4 1-6 16,5-4-2-16,-5 4 0 0,0 0-18 0,4-8-17 15,0-8 3-15,5-7 1 16,-5-8-87-16,9-4-16 0,-4-8-4 0,4-15-1 15,0 0-31-15,0 0-5 0,9-11-2 0,4-1 0 16,0-3-1-16,0-4 0 0,4-8 0 0,0 0 0 16,1 0 88-16,-1 0 18 0,5 0 3 0,-5 4 1 0,0 3 166 0,-4 5 34 0,0 3 6 0,0 1 2 15,-4 7 16-15,0 4 3 0,-5 0 1 0,0 8 0 16,1 3-83-16,-5 5-17 0,-5-1-3 0,1 1-1 16,4 3-46-16,-4-4-8 0,4 1-3 0,0-5 0 15,0 1-5-15,4-5-2 0,0 5 0 0,-4-12 0 16,0 0 1-16,0 0 0 0,0 0 0 0,9 8 0 15,0-4 4-15,-1-1 1 0,-8-3 0 0,0 0 0 16,9 0-16-16,0-3 0 0,4 3 0 0,-13 0 0 0,0 0-16 0,8-8-7 16,1 0-1-16,0 0 0 0,-5-3 12 0,5 3 1 15,4 4 1-15,-5-7 0 0,-3 3 10 0,-1 0 0 16,5-3 0-16,4 3 0 0,-9 0 0 0,-4 8 0 16,9-3 0-16,-9 3 0 0,8-4 0 0,-8 4 0 15,0 0 0-15,0 0 0 0,0 0 0 0,0 0-8 16,0 0 8-16,9 4-8 0,4 3 8 0,-4 1 12 15,-1 4-2-15,5-1-1 0,-8 8 16 0,3 1 3 16,-3 3 1-16,-1 4 0 0,0 0-3 0,1 7-1 16,-10 1 0-16,10 4 0 0,-5-5-13 0,0 5-4 15,8-1 0-15,-3 5 0 0,-1-9-8 0,-4 5 0 16,0-4 0-16,-4 3 0 0,4-3 30 0,0-4 1 16,-9-8 0-16,5 0 0 0,-5-4-31 0,0-3-12 15,-4-9 1-15,5 1 0 0,-5-4-8 0,4-4-1 16,-4 0-1-16,9-4 0 0,-5-8 33 0,5 1 6 0,-1-5 2 15,5-3 0-15,0 0 12 0,5 0 2 0,8-1 1 16,8-3 0-16,1 4 5 0,0-4 0 0,4 4 1 0,4-1 0 16,0 5-13-16,1-4-2 15,3 3-1-15,1-3 0 0,0 4-25 0,-5-5 0 0,5 5 0 0,-1-1-828 16,-3 5-168-16</inkml:trace>
</inkml:ink>
</file>

<file path=ppt/ink/ink5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8:00:46.68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399 211 1324 0,'0'0'118'0,"-9"-4"-94"16,5 0-24-16,-5 0 0 0,1 4 124 0,8 0 20 15,0 0 4-15,-5 12 0 0,-3-1-56 0,8 12-11 16,0 4-2-16,0 8-1 0,0 11-25 0,-5 0-5 15,5 8 0-15,5 0-1 0,-1 0-25 0,-4 4-5 16,0 0-1-16,4 0 0 0,1-1-3 0,-5-3-1 16,4 8 0-16,-4-4 0 0,4-4-12 0,-4-4 0 15,5-8-12-15,-5-7 12 16,-5-4-127-16,1-12-18 0,0-4-4 0</inkml:trace>
  <inkml:trace contextRef="#ctx0" brushRef="#br0" timeOffset="168">0 827 1497 0,'0'0'133'0,"4"-8"-106"0,1 5-27 0,3-5 0 16,1 0 137-16,4 4 23 0,4-3 4 0,1-5 0 15,4 4-89-15,4-3-19 0,4-5-3 0,5 1-1 0,-1-4-37 16,1-1-15-16,4 1 11 0,-4 0-11 16,8 0 12-16,-8-1-3 0,-5 1-1 0,0 4 0 0,1-1 8 15,-1 5 0-15,-8 3 1 0,4 0 0 16,-5 1-107-16,-8 3-22 0</inkml:trace>
  <inkml:trace contextRef="#ctx0" brushRef="#br0" timeOffset="407">737 781 1771 0,'0'19'78'0,"4"-7"17"0,5 3-76 0,-5 1-19 15,1 3 0-15,-1 0 0 0,0 4 74 0,1-4 11 16,-5 8 3-16,0-3 0 0,-5-1-18 0,5 0-3 15,5-4-1-15,-5-4 0 0,0 1-32 0,0-1-6 16,4-7-2-16,-4-8 0 0,0 0 20 0,0 0 4 16,4-12 1-16,5 1 0 0,0-8-11 0,4-5-3 0,4 1 0 15,0-4 0-15,1-3-37 0,-1 3-15 0,5-8 1 0,-5 4 0 32,5-4-12-32,-1 5-2 0,-3-1-1 0,3 0 0 15,1 4-95-15,-5 4-18 0,1 0-4 0,-1 7-530 0,-4 5-107 0</inkml:trace>
  <inkml:trace contextRef="#ctx0" brushRef="#br0" timeOffset="1197">1244 792 748 0,'-4'4'33'0,"0"-4"7"0,4 0-32 0,0 0-8 0,0 0 0 0,0 0 0 16,0-11 241-16,0-1 47 0,0 1 8 0,-5-1 3 0,1-3-176 0,0-5-35 16,-1 9-8-16,1-8 0 0,-5 3-24 0,5 5-4 15,0-1 0-15,-1 0-1 0,1 1-19 0,4 11-4 16,0 0-1-16,0 0 0 0,0 0-2 0,0 8 0 15,-4 3 0-15,-1 5 0 0,5 3-12 0,-4 4-2 16,0 0-1-16,-1 4 0 0,5-4-2 0,-4 4 0 16,0 0 0-16,4 0 0 0,0 0-8 0,0-4 0 15,4-4 0-15,0-3 8 0,1-5-8 0,-5-3 0 16,0-8 0-16,0 0 0 0,8 0 0 0,1-4 0 16,0-3 0-16,4-1 0 0,0-8-21 0,0 1 3 15,0 0 1-15,0-5 0 16,4 1-16-16,0 0-3 0,-12 0-1 0,8 3 0 0,-5 1 20 0,1 3 4 15,4 1 1-15,-4 7 0 0,-9 4 12 0,0 0 15 16,0 0-3-16,0 0-1 0,4 11 15 0,0 1 3 16,1-4 1-16,-1 3 0 0,0 1-14 0,-4-1-2 15,5 5-1-15,-1-9 0 0,-4-7-13 0,0 0 8 0,9 12-8 16,-9-12 0 0,0 0-21-16,8 0-11 0,1-4-1 0,0 0-1 15,-1 0-68-15,1-3-14 0,-9-5-2 0,9-3-1 16,-1 3-19-16,-3-7-4 0,3 3-1 0,-3-3 0 15,3 4 64-15,1-1 13 0,0 1 2 0,-5 3 1 0,0 5 126 0,-4 7 25 0,13-4 4 0,-13 4 2 16,0 0 46-16,0 0 8 0,0 0 3 0,5 8 0 16,3 3-63-16,1 5-13 0,-9-1-3 0,9 0 0 15,-1 5-33-15,-3-5-7 0,-5-3-2 0,4 3 0 16,0-3-19-16,-4-1-11 0,0-3 12 0,5 3-12 16,-5-11 0-16,4 8-12 0,-4-8 0 0,0 0 0 15,0 0-50-15,9-8-10 0,-1 1-1 0,1-1-1 16,0-4-4-16,-1-3-1 0,1 0 0 15,0-1 0-15,-1-3 35 0,1 0 6 0,0-1 2 0,4 5 0 16,-5-4-3-16,5 3 0 0,0 5 0 0,-4-5 0 0,4 1 68 16,-4 3 14-16,-5 5 2 0,0-1 1 0,5-7-15 0,4 7-3 15,-9 8-1-15,5-4 0 0,0 0 9 0,-9 4 3 16,0 0 0-16,0 0 0 0,0 0-12 0,0 0-3 16,4 16 0-16,-8-5 0 0,-1-3 12 0,1 3 1 15,4 1 1-15,-4-1 0 0,-1 1-7 0,1 0-2 16,0-5 0-16,-1 5 0 0,10-4 5 0,-5 3 1 15,0-3 0-15,0 0 0 0,0-8-27 0,4 7-8 16,0 1 0-16,5 0 0 0,-5-5 0 0,-4-3 0 16,9 8 0-16,-9-8 0 0,0 0 0 0,4 8 0 15,1 0 0-15,3 3 0 0,-8-11 0 0,9 8 0 0,0 0 0 16,4-1 0-16,0 1 0 0,0 0 0 16,-13-8 0-16,4 7 0 0,0 5 12 0,-4-12-12 0,9 8 12 0,-5 3-12 15,5-3 12-15,-9-8-12 0,-13 8 12 0,9-5-12 16,4-3 12-16,0 0-12 0,-9 12 12 0,5-4-12 15,-5-1 0-15,0 1 0 0,1 0-10 0,-5-4-1118 16</inkml:trace>
  <inkml:trace contextRef="#ctx0" brushRef="#br0" timeOffset="2134">2588 10 1609 0,'0'0'71'0,"0"0"15"0,0 0-69 0,0 0-17 0,-9-7 0 0,9 7 0 15,0 0 146-15,-8 0 26 0,-5-4 4 0,13 4 2 16,0 0-84-16,-5 15-17 0,-3 4-3 0,3 8-1 0,5 4-35 0,0 8-7 15,-4 7-2-15,4 4 0 0,0 12 9 0,0-5 2 16,0 5 0-16,0 7 0 0,0-3-16 0,0 3-4 16,-9 1 0-16,9 3 0 0,-4-8-20 0,4 5 0 15,-9-9 0-15,9 1 0 16,0-20-28-16,0-3-1 0,-4-8 0 0,4-12 0 16,-4 4-105-16,-1-11-21 0,-3-5-4 0,-5-3-1 15,0-4-74-15,0-7-15 0,-5 3-3 0,5-4-1 16,-4-4 37-16,0 1 8 0,-1-4 2 0,1-5 0 0,0-3 166 15,-1 0 40-15,1-4 0 0,4-4 0 0,-4 4 226 0,4-4 48 16,0-3 10-16,8-1 1 0,1 0-85 0,4 1-16 16,9 3-4-16,-1-4-1 0,5 4-92 0,5-3-19 15,-1 3-3-15,5 4-1 0,8 4-36 0,-4-4-8 16,0 4-2-16,9 3 0 0,-1-3-10 0,5 4-8 16,-4 0 12-16,4 7-12 0,0-3 9 0,-9 3-9 0,1 1 0 15,-5-1 9-15,-9 8 19 0,0 0 3 0,1 4 1 16,-5 0 0-16,-5 8-20 0,1 0-4 0,0 3-8 0,-5 5 12 15,0 3-12-15,-4 8 0 0,0 0 0 0,-4 4 0 16,0 4 0-16,-1-5 0 0,-3 1 0 0,3 4 0 16,5-4 8-16,-4-1-8 0,0-3 0 0,4 0 9 15,4-3-9-15,0-5 0 0,-4-4 0 0,0-3 0 16,5-5-12-16,-5-7 3 0,0 0 0 0,8 0 0 16,1-7-46-16,4-5-9 0,0-3-1 15,0-4-1-15,-4-8-18 0,4 3-4 0,0-6-1 16,0 3 0-16,0-4 65 0,0 0 12 0,-13 0 4 0,4-3 0 0,5 7 18 15,-9-4 4-15,-9 4 1 0,5 0 0 0,-1 0 27 0,-3 8 6 16,-1 7 0-16,-4 0 1 0,4 5-5 0,1 7 0 16,-1 0-1-16,-4 0 0 0,-4 7-19 0,4 5-3 15,0-4-1-15,4 11 0 0,-4-4-20 0,4 5 0 16,1-5 0-16,3 0-12 16,-3 5-164-16,8-5-32 0</inkml:trace>
  <inkml:trace contextRef="#ctx0" brushRef="#br0" timeOffset="2376">3082 611 633 0,'0'0'56'0,"0"0"-44"0,0 12-12 0,4 7 0 16,1-3 216-16,3 3 42 0,-8-8 8 0,5 5 2 15,-1-1-132-15,0-3-27 0,1-1-5 0,-5-11 0 16,4 8-16-16,-4-8-2 0,9 4-1 0,-1-4 0 15,10-8-21-15,-10 0-4 0,5-7 0 0,-4 0-1 16,4-8-22-16,0-1-4 0,5-6-1 0,-1-1 0 16,5-4-32-16,-1 0 0 0,1 1 0 0,0-5 0 15,-5 12 8-15,5-4-8 0,-5 8 0 0,0 0 0 16,-4 4-204-16,0 7-45 16</inkml:trace>
  <inkml:trace contextRef="#ctx0" brushRef="#br0" timeOffset="2858">3468 496 1918 0,'0'4'85'0,"0"-1"18"0,4 5-83 0,-4 4-20 15,5-1 0-15,-1 9 0 0,-4-9 78 0,0 5 11 16,0 3 3-16,0-4 0 0,0 1-45 0,4-1-9 15,-4 0-2-15,5 1 0 0,-5-5-36 0,4-3 0 16,-4-8 0-16,0 0 0 0,4 4 0 0,-4-4 9 16,9-4-9-16,-5 0 10 0,5-7-27 0,0-5-6 15,4-3-1-15,-5 0 0 16,1-4-36-16,4 3-8 0,0-3-2 0,0 0 0 16,-4 4 23-16,4-4 5 0,0 3 1 0,0 1 0 0,-5 4 41 0,5 3 8 15,-4 5 1-15,0-1 1 0,4 4 46 0,-5 4 8 0,-3 8 3 16,3 3 0-16,-3 1-22 0,-5 3-4 0,0 1-1 0,0-1 0 15,0 0 4-15,0 1 1 0,-5-1 0 0,1 5 0 16,0-1-16-16,4-8-3 0,-5-3-1 0,5-8 0 16,0 0-16-16,0 0-9 0,0 0 10 0,0 0-10 15,0 0 11-15,9-4-11 0,4-11 12 0,0-1-12 16,0 1 0-16,4 0 0 0,1-9 0 0,-1 9 0 16,-8-4 0-16,4 0-16 0,-5-1 2 0,5 5 0 15,0 3 4-15,0 5 1 0,-4 3 0 0,4 4 0 16,-9 0 9-16,5 4 0 0,0 3 0 0,-1 1 0 15,-3 7 15-15,-1-3-2 0,0 7 0 0,1-3 0 16,-5 3 2-16,0 0 0 0,0-3 0 0,-5-1 0 0,5 0 5 16,0 1 0-16,-4-1 1 0,0 1 0 15,4-1-138-15,0-3-28 0,0-5-6 16</inkml:trace>
  <inkml:trace contextRef="#ctx0" brushRef="#br0" timeOffset="3034">4157 450 1497 0,'0'0'133'0,"0"0"-106"0,0 0-27 0,4 11 0 0,-4 1 92 0,0 3 12 16,-4-7 4-16,0 7 0 0,4-3-20 0,-5-1-3 0,5-3-1 16,-4 4 0-16,0-5-62 0,4-7-13 0,0 0-9 0,0 0 12 31,0 0-116-31,0 0-24 0</inkml:trace>
  <inkml:trace contextRef="#ctx0" brushRef="#br0" timeOffset="3217">4157 68 1728 0,'0'0'76'0,"0"0"16"16,0 0-73-16,0 0-19 0,4 12 0 0,1-5 0 0,-1 9 86 15,5-1 14-15,-5 1 2 0,5-5 1 0,-5 5-81 16,5-5-22-16,-5 4 8 0,5 1-8 16,-5-5-73-16,5 5-18 0,-5-8-3 0</inkml:trace>
  <inkml:trace contextRef="#ctx0" brushRef="#br0" timeOffset="3821">4374 357 1792 0,'9'19'80'0,"-5"-11"16"0,-4 4-77 0,4 3-19 15,1 4 0-15,-1 1 0 0,-4-1 55 0,4 0 7 16,-4-4 2-16,0 1 0 0,-4 3 4 0,4-3 2 16,0 3 0-16,0-11 0 0,0-1-45 0,0-7-9 15,0 0-1-15,0 0-1 0,0 0-14 0,0 0 0 16,9-7 8-16,-1-1-8 0,1 0 0 0,4-3-8 16,-4-5 8-16,4 1-13 15,-5-5-27-15,-3 5-4 0,3-4-2 0,-3 7 0 0,-1 1 27 0,5 3 6 0,-1 0 1 16,1 1 0-16,-9 7 12 0,0 0 10 0,13 3-2 15,-4 5 0-15,-1 0 27 0,-3 7 5 0,3-3 0 0,-3 3 1 16,3-3-14-16,-3-1-3 0,-1 1-1 0,5 3 0 16,-1-3-14-16,1-1-9 0,-9-11 12 0,9 8-12 15,-1 0 11-15,1-8-11 0,4-4 10 0,-4 0-10 16,4 4 11-16,-5-4-11 0,5-3 12 0,0-5-12 16,0 4 8-16,0-11-8 0,-4 0 0 0,4-4 0 15,0 0 0-15,-4-1 0 0,4-3-10 0,-5 4 10 16,-3-4-32-16,-1 0 2 0,-4 0 0 15,-4 4 0-15,4 0-6 0,-5 0 0 16,-3 8-1-16,3-5 0 0,-3 9 22 0,3-1 5 0,-8 8 1 0,5 1 0 0,-1 3 25 16,0 3 4-16,1 5 2 0,-1 4 0 0,0-1 0 15,1 5 0-15,3 3 0 0,5 0 0 0,-4 0-4 0,8 8-1 16,-4 0 0-16,9 0 0 0,0 4-4 0,-1 0-1 16,5 0 0-16,0 0 0 0,0-1-3 0,0 9-1 15,-4-4 0-15,4 7 0 0,0-7 9 0,0 3 2 16,0 1 0-16,0-1 0 0,-9-3-19 0,5 0-19 15,-9-5 4-15,-4 5 1 0,4-4 3 0,-5 0 1 16,-3 0 0-16,-1-4 0 16,-8-8-29-16,4-8-5 0,0 5-2 0,-5-8 0 15,5-5-10-15,-4-6-1 0,4-1-1 0,0-8 0 16,0 1 18-16,4-1 4 0,1-7 1 0,8-4 0 0,4 0 56 16,0-4 11-16,5 3 3 0,8-3 0 0,5 0 33 0,0 4 8 15,-1-4 0-15,5 0 1 0,0 0 13 0,5 0 2 16,-5-3 1-16,8 3 0 0,-3 0-58 0,3 4-12 0,-3-1-3 15,-1 5 0 1,-4 0-97-16,0 4-20 0,-9 3-4 0,5 0-1 0</inkml:trace>
</inkml:ink>
</file>

<file path=ppt/ink/ink5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8:00:56.02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130 0 1645 0,'0'0'72'0,"0"0"16"0,0 0-70 0,0 0-18 0,0 0 0 0,4 15 0 15,0 5 112-15,1 3 20 0,-1 4 3 0,-4 3 1 16,4 9-41-16,-4 0-8 0,5 3-2 0,-5 8 0 16,0 4-31-16,4 0-6 0,-4 4-2 0,0-1 0 15,0 5-22-15,0-4-5 0,0-4-1 0,0 4 0 16,0-8-18-16,0-8 0 0,0-3-8 0,0-5 8 15,0-7-51-15,0-7-4 16,0-9-1-16,-4-3 0 0,4-8-152 0,-9 0-32 16,5-8-5-16,-5-3-598 0</inkml:trace>
  <inkml:trace contextRef="#ctx0" brushRef="#br0" timeOffset="340">0 628 2145 0,'0'0'47'0,"8"-8"9"0,-3 1 3 15,8-1 2-15,-5 4-49 0,10-4-12 0,-5 4 0 0,8-3 0 0,-3 7 43 0,8 0 5 16,-5-4 2-16,1 0 0 0,4 4-40 0,4-4-10 15,1 4 0-15,-1-8 0 0,5 5 0 0,-9-5 0 16,4 8 0-16,-4-4 8 0,0-4-8 0,-4 1 0 16,0-1 0-16,-1-4 0 0,-3 5-13 0,3-1 1 15,-8 4 1-15,0 0 0 16,0 0-34-16,-4 4-7 0,-9 0-2 0,0 0 0 0,0 0 35 0,-4 16 7 16,-1-1 2-16,1 4 0 0,4 1 27 0,0 3 6 15,0 0 1-15,0 0 0 0,4-4 4 0,5 1 2 16,0-5 0-16,-1 4 0 0,5-3-30 0,0-1-8 0,0-11-1 15,5 0 0-15,-5-4 9 0,4-4 0 0,-4-4 0 16,4-3 8-16,-4-5-8 0,0 1 0 0,0-1 0 0,0 1 8 16,-4 0-8-16,0-5 0 0,-5 5 0 0,0 0 0 15,1 3 0-15,-5 4 0 0,-5 1 8 0,5-1-8 16,-4 0 24-16,-5 0 0 0,1 5 0 0,-1 3 0 16,-4 0 12-16,-4 0 2 0,4 0 1 0,-5 3 0 15,-3 5-6-15,3-4-1 0,-3 4 0 0,3-1 0 16,5-3-32-16,-4 4 0 0,4 0 0 0,0 3-1148 15</inkml:trace>
</inkml:ink>
</file>

<file path=ppt/ink/ink5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8:00:54.66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137 462 691 0,'0'0'61'0,"0"0"-49"0,0 0-12 0,0 0 0 16,-8 8 236-16,-1 7 44 0,-4 0 8 0,0 5 3 16,0 3-135-16,0 0-26 0,0 8-6 0,0 0 0 15,0-1-59-15,4 1-11 0,-4 0-2 0,9-4-1 16,4 0-9-16,0-8-2 0,0-3 0 0,0-1 0 16,4 0-26-16,5-3-6 0,-9-12 0 0,9 4-8 15,-1-8 14-15,1-4-4 0,0 1-1 0,4-9 0 16,0 1-9-16,0-8-12 0,0 0 2 0,4-4 1 15,0-4-51-15,1 0-9 0,-5-4-3 16,4-3 0-16,0-1 3 0,-4-3 0 0,0-1 0 16,0-3 0-16,-4 4 27 0,-5-4 6 0,5-1 0 15,-5 5 1-15,-4-4 35 0,0 7 0 0,-4 5 10 0,4 3-2 0,-4 4 30 0,4 4 6 16,-5 7 2-16,1 5 0 0,0-1 38 0,-1 4 7 16,1 5 1-16,4 3 1 0,-9 15-49 0,1-4-9 15,3 9-3-15,1 7 0 0,0 4-12 0,-1 3-2 16,-3 5-1-16,8-1 0 0,-5 9 10 0,5 3 1 15,-4-4 1-15,0 12 0 0,4-1-21 0,0 1-8 16,0 0 0-16,4 0 0 0,-4-8 0 0,9-4 0 16,-5-3-8-16,9-5 8 15,-4-3-132-15,4-4-19 0,4-8-4 0,0-4-885 0</inkml:trace>
  <inkml:trace contextRef="#ctx0" brushRef="#br0" timeOffset="288">788 393 1836 0,'0'-12'81'0,"0"12"17"0,0 0-78 0,0 0-20 0,0 0 0 0,-5 4 0 16,1 7 76-16,0 1 12 0,-9-1 3 0,4 5 0 15,-4-1-25-15,0 5-5 0,0-1-1 0,0 4 0 16,0 0-18-16,4 0-4 0,-4 0-1 0,0 0 0 16,0-3-27-16,9-1-10 0,0 0 0 0,4 1 9 15,0-9-9-15,0-3 0 0,0-8 0 0,0 0 0 16,0 0 0-16,13 7 0 0,-5 1 0 0,5-4 0 0,0-4-12 0,0 0 1 15,0 0 1-15,5 4 0 0,-5-8-4 0,0 8-1 16,-5 4 0-16,5-5 0 0,0-3 15 0,-4 0 0 16,4 0 0-16,-13 0-9 0,9 4 9 0,-9-4-10 15,13-4 10-15,-5 4-10 16,-8 0-123-16,9-15-25 0,4-4-5 0,-9-4-1 16,5-4 29-16,0 7 6 0,-5-7 1 0,0 8-549 15</inkml:trace>
  <inkml:trace contextRef="#ctx0" brushRef="#br0" timeOffset="425">874 92 691 0,'0'-8'61'0,"0"1"-49"16,0-5-12-16,0 4 0 0,0 8 287 0,0 0 54 16,0 0 11-16,0 0 3 0,0 0-209 0,5 16-42 15,-1 3-8-15,0 8-1 0,1 0-35 0,3 4-6 16,-3 3-2-16,-1 5 0 0,5 3-20 0,-5 1-5 16,5 3-1-16,-5 4 0 0,5 0-26 0,-5 0-14 0,5 4 2 0,-5-4-748 15,0-7-150 1</inkml:trace>
  <inkml:trace contextRef="#ctx0" brushRef="#br0" timeOffset="831">770 431 1940 0,'0'0'86'0,"0"0"18"0,13-8-84 0,0 4-20 0,0 1 0 0,5-1 0 16,-1 4 42-16,5 0 4 0,-1 0 1 0,1 0 0 0,4 0-28 0,4 0-6 15,-4 0-1-15,9 0 0 0,0 0-12 0,-1 0 11 16,1 0-11-16,-5 4 10 0,-8-4-10 0,0 7 0 16,-1-3 0-16,1 4 8 0,-5-4-25 0,-4 3-6 15,0-3-1-15,0 4 0 16,-13-8-44-16,5 0-10 0,3 4-2 0,-8-4 0 16,0 0 21-16,0 0 4 0,0 0 1 0,0-12 0 0,-4 5 54 0,-5-1 16 15,5-4 1-15,0 5 0 0,-1-1 38 0,5 8 7 16,-4-4 2-16,4 4 0 0,0 0-8 0,0 0 0 15,0 0-1-15,0 0 0 0,0 12-10 0,0-1-1 16,-9 5-1-16,9-1 0 0,0 4-13 0,-4 1-2 16,4-1-1-16,0 0 0 0,0 0-18 0,4 1-9 15,5-5 10-15,-5-3-10 0,-8-1 8 0,8 1-8 16,9-8 0-16,-4-1 9 0,-9-3-9 0,9 0 0 16,4-3 0-16,0-1 8 0,0 0-8 0,0 0 0 0,-5 0-12 15,1 4 12-15,4 4-12 0,0 0 12 0,-4 0-10 16,4 3 10-16,-5-3 0 0,5 8 0 0,0 3-8 15,0-3 8-15,-4 3 0 0,4-3 0 0,0-1-10 0</inkml:trace>
</inkml:ink>
</file>

<file path=ppt/ink/ink5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8:00:53.31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251 47 345 0,'0'0'31'0,"0"0"-31"0,0 0 0 0,0 7 0 15,0 5 324-15,-4 0 60 0,4-1 11 0,-5 8 2 16,5 1-217-16,0 3-44 0,0 0-9 0,0 8-2 15,5 0-45-15,-5 3-8 0,0 1-3 0,4 3 0 16,-4 5-26-16,0-1-6 0,0 4-1 0,0-3 0 16,0-5-17-16,0 1-4 0,4-1-1 0,5 1 0 15,-5-4-14-15,1-5 0 0,3-3 0 0,1-3 0 16,0-13-38-16,-1 1-14 0,-3-5-2 16,-5-7-701-16,0 0-140 0</inkml:trace>
  <inkml:trace contextRef="#ctx0" brushRef="#br0" timeOffset="197">0 451 633 0,'0'0'56'0,"0"0"-44"16,0 0-12-16,0 0 0 0,0 0 295 0,0 0 57 15,17 4 11-15,0-4 2 0,5 4-234 0,-5-4-47 16,5 0-10-16,0 0-2 0,4-4-32 0,4 0-6 15,0-3-2-15,5-1 0 16,-5-8-76-16,5 5-15 0,-5-1-3 0,1 1-909 0</inkml:trace>
  <inkml:trace contextRef="#ctx0" brushRef="#br0" timeOffset="700">546 0 1497 0,'0'0'66'0,"0"0"14"0,0 0-64 0,0 12-16 0,0 0 0 0,4 7 0 16,-8 4 145-16,4 4 26 0,0 4 5 0,-4 3 0 16,4-3-56-16,0 8-11 0,-5 3-2 0,5 4-1 15,0 5-41-15,-4-1-8 0,0 0-1 0,-1 8-1 16,1-8-45-16,0 0-10 0,-1-8 0 0,1-3 0 16,8-9 0-16,1-6 0 0,-1-5 0 0,0-4 0 15,1-3 0-15,-5-12 0 0,0 0 0 0,0 0 0 0,0 0 0 16,4-16 0-16,9 1 0 0,0-4 0 15,0-4-27-15,0-1-11 0,4 1-2 0,-4-4-1 0,5 4 27 0,-5 0 6 16,0 4 8-16,0 0-13 0,-5 3 13 0,5 1 0 16,0 7 0-16,-4 4 0 0,4 4 0 0,-4 0 0 15,4 12 0-15,-9-1 0 0,5 5 15 0,-1-1-4 16,1 1-1-16,-5-1 0 0,1 0 4 0,3 1 1 16,-3 3 0-16,3-4 0 0,1 5 4 0,-5-5 1 15,5-3 0-15,0-5 0 0,-1-3-20 0,1-4 0 16,0 0 0-16,4-7 0 0,4-1 0 0,-4 0 0 15,-4-7 0-15,-1-1 0 0,10-3 0 0,-5 0 0 16,0-8 0-16,0 4 0 16,0-4-28-16,-5 4-4 0,1-4 0 0,-5 4 0 0,-4-1 11 0,0 5 1 15,-4 0 1-15,0 3 0 0,-1 1 8 0,1 4 2 16,4 11 0-16,0 0 0 0,-13-4 9 0,13 4 9 16,-9 11-1-16,1-3-8 0,3 7 16 0,-3 1-4 0,3 7-1 15,1 0 0-15,4-4 10 0,0 8 3 0,0-4 0 0,4 0 0 16,5-3 3-16,4-1 1 0,-4-4 0 0,8 1 0 15,-4-8-13-15,4-1-3 0,9 1 0 0,-4-4 0 16,0-4-104 0,4 0-20-16,4 0-5 0,0-4-1 0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8:23.007"/>
    </inkml:context>
    <inkml:brush xml:id="br0">
      <inkml:brushProperty name="width" value="0.35" units="cm"/>
      <inkml:brushProperty name="height" value="0.35" units="cm"/>
      <inkml:brushProperty name="color" value="#FF8000"/>
      <inkml:brushProperty name="fitToCurve" value="1"/>
    </inkml:brush>
  </inkml:definitions>
  <inkml:trace contextRef="#ctx0" brushRef="#br0">206 227 403 0,'0'0'17'0,"0"0"5"0,0 0-22 0,0 0 0 0,0 0 0 0,0 0 0 0,-5 12 56 0,5-12 6 16,0 0 2-16,0 0 0 0,-8 4-24 0,8-4-4 16,-5 8 0-16,5-8-1 0,-4 7-5 0,0-3-1 15,-1 0 0-15,5-4 0 0,-8 8 7 0,3-4 0 16,5-4 1-16,0 0 0 0,-4 3 15 0,4-3 2 16,-9 4 1-16,9-4 0 0,0 0-7 0,0 0 0 15,-4 8-1-15,4-8 0 0,0 0-15 0,0 0-4 16,-4 4 0-16,4-4 0 0,-5 8 6 0,5-8 1 15,0 0 0-15,-8 3 0 0,3 1-13 0,5-4-2 16,0 0-1-16,0 0 0 0,-8 4-7 0,-1 0-2 16,9-4 0-16,-4 4 0 0,-5 0-2 0,5 0 0 15,4-4 0-15,0 0 0 0,-9 0 9 0,5 3 2 16,-1-3 0-16,-3 0 0 0,3-7 3 0,-3 3 1 16,3 4 0-16,5 0 0 0,-8-4-4 0,3 0-1 15,5 4 0-15,0 0 0 0,-4-8-5 0,0 1-1 16,-1-5 0-16,5 4 0 0,-4 1-12 0,4-1 0 15,0 0 0-15,-4-3 0 0,4-1 8 0,0 1-8 0,-5-1 0 16,5 1 0-16,0 11 0 0,0 0 0 0,0 0 0 0,0 0 0 16,0 0 11-16,0-8-11 0,-4 0 12 0,4 4-12 15,0-3 0-15,0 7 0 0,0 0-15 0,0 0 5 16,0-12 10-16,-4 4 12 0,4 8-2 0,0-7-1 16,4-5-9-16,-4 12 0 0,0 0 9 0,0 0-9 15,0-8 0-15,4-3 0 0,-4 3 0 0,0 8 0 16,0 0 0-16,9-8 0 0,-9-3 0 0,0 11 0 15,4-8 0-15,-4 8 0 0,9-4 0 0,-9 4 0 16,4-7 0-16,-4 7 0 0,5-12 0 0,3 8 0 0,1-4-8 16,0 5-7-16,-9 3-1 0,8-4 0 0,1-4 16 0,0 8 0 15,-9 0 0-15,13 0 0 0,0 4-9 0,-5 0 9 16,1 3-8-16,4 1 8 0,-4 0 0 0,4 0 0 16,-5-1 0-16,1-3 0 0,-9-4 0 0,9 8 0 15,-1-4 0-15,1 3 0 0,0 1 0 0,-9-8 9 16,0 0 0-16,0 0 0 0,8 4 3 0,1 4 0 15,-9-8 0-15,9 7 0 0,-1 1-4 0,-8-8-8 16,5 8 12-16,-5 3-4 0,0-11-8 0,8 8 12 16,-8-8-12-16,0 12 12 0,0-1 0 0,0-11 0 15,-4 8 0-15,0 0 0 0,4 3 7 0,-5-3 1 16,-3-1 1-16,3-3 0 0,5-4-4 0,0 8-1 16,-8 0 0-16,-1-4 0 0,5-1-6 0,-5 1-2 15,0-4 0-15,1 4 0 0,-5 0-8 0,4 0 0 16,0-4 0-16,-4 4 8 0,0-4-8 0,5 0 0 15,-1-4 9-15,-4 4-9 0,4-4 0 0,1 4 8 0,-1-4-8 16,5 0 0-16,-5-3 8 0,0 3-8 0,1-4 10 0,3 0-10 16,1-3 0-16,0 3 0 0,-1-3 0 0,5-5 0 15,-4 5 0-15,4-5 0 0,0 1 0 0,-4 3 0 16,4 1 0-16,0-1 0 0,0 0 0 0,4-3 0 16,0 4 0-16,-4-1-8 0,5 4 8 0,3-3-13 15,-3 3 13-15,3 0-9 0,1 4 9 0,0-3-8 16,-5-1 8-16,5 4 0 0,4 4 0 0,-5 0 0 15,5 0 0-15,-4 0-10 0,0 0 10 0,-1 8-13 16,-3-8 13-16,8 4 0 0,-13-4 0 0,8 4 0 16,-3-1 0-16,-5-3 0 0,0 0 9 0,8 12-9 0,-3-4 0 15,-1-1 0-15,0 1-13 0,1 4 4 0,-1-1 9 16,0 1 11-16,-8-5-3 0,4 5 0 0,-4-4-8 0,4-1 0 16,-9 1 9-16,5 0-9 0,-1 0 0 15,5-8 0-15,-4 7 0 0,4-7 0 0,0 0 0 0,-9 4 11 16,1 0-3-16,-1 0 0 0,0-4 0 0,9 0-8 15,-4 0 12-15,-5 0-699 16,1 0-140-16</inkml:trace>
</inkml:ink>
</file>

<file path=ppt/ink/ink5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8:00:58.52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161 1 1036 0,'0'0'46'0,"0"0"10"0,0 0-45 0,-5-3-11 0,1 3 0 0,-5 0 0 16,5 3 200-16,-5-3 37 0,1 4 8 0,-5 0 2 0,0 4-116 16,0 0-23-16,0 3-5 0,4 1-1 0,0-1-34 0,-4 1-6 15,5 3-2-15,-1 1 0 0,0-1-24 0,5 0-4 16,0 1-2-16,-1-1 0 0,5-3-11 0,0-1-3 15,5-3 0-15,-5 4 0 0,0-12-3 0,8 7-1 16,-3-3 0-16,-5-4 0 0,8 4-12 0,5-8 0 16,-4 0 0-16,4-3 0 0,-4-5 0 0,4-3 0 15,0-1 0-15,0 1 0 16,0-1-27-16,-5 1-5 0,5 0 0 0,-4 3-1 0,0 4 19 0,-1 1 4 16,-3 3 1-16,3 4 0 0,-8 0 9 0,9 4 0 15,-5-1 0-15,9 13 0 0,-4-5 24 0,0 5 1 16,-1 3 0-16,1 0 0 0,-5 1 1 0,5-1 0 15,-5 0 0-15,5-3 0 0,-5-1-10 0,1 0-1 16,3-7-1-16,1 0 0 0,-9-8-14 0,0 0 0 16,9 4 0-16,-1-4-828 15,1 0-169-15</inkml:trace>
</inkml:ink>
</file>

<file path=ppt/ink/ink5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8:00:59.13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70 0 1324 0,'0'0'118'0,"0"0"-94"16,4 12-24-16,-4 3 0 0,4 8 125 0,1 0 21 16,-1 1 4-16,-4 6 1 0,-4 5-12 0,-1 0-3 15,1 3 0-15,0 9 0 0,-1-1-63 0,-3 4-13 0,-1 4-2 16,0 0-1-16,1-4-33 0,-1-4-8 0,0 0 0 16,5-7-1-16,0-1-15 0,-1-11 8 0,5 0-8 0,0-4 0 15,0-7 9-15,5-5-9 0,-5-3 8 0,0-8-8 16,0 0 8-16,0 0-8 0,8-11 0 0,5-5 8 31,-8 5-28-31,8-9-5 0,-5-3-2 0,5 0 0 16,-4 0-7-16,4 0-2 0,0 0 0 0,-9 3 0 0,-4 1 36 0,5 8 0 0,3-5 0 15,1 12 0-15,0 0 22 0,4 8 8 0,-5-4 2 0,1 12 0 16,0-1-13-16,-1 5-3 0,1 3 0 0,0 0 0 16,-1 5 20-16,1-1 4 0,0 0 1 0,4 4 0 15,-5-4-21-15,-3 4-4 0,3-8 0 0,1 0-1 0,0 1-15 16,-5-1 0-16,0-4 0 0,1-3 0 15,3-4-72-15,-8-8-18 0,9 0-3 0,0-4-1 16,-1-12-124-16,1 1-25 0,4-1-5 0</inkml:trace>
  <inkml:trace contextRef="#ctx0" brushRef="#br0" timeOffset="98">460 648 1875 0,'0'0'83'0,"0"0"17"0,0 0-80 0,0 0-20 16,0 0 0-16,0 0 0 0,0 0 102 0,0 0 16 15,8 7 3-15,-8-7 1 0,0 0-70 0,0 0-13 16,0 0-3-16,9 4-1 15,-9-4-112-15,0 0-23 0,0 0-4 0</inkml:trace>
  <inkml:trace contextRef="#ctx0" brushRef="#br0" timeOffset="892">442 316 518 0,'0'0'23'0,"0"0"5"0,0 0-28 0,0 0 0 0,0-8 0 0,0 8 0 15,0 0 360-15,0 0 68 0,0 0 12 0,0 0 4 16,13 0-332-16,-4 0-67 0,0 8-13 0,4 0-2 15,0 3-30-15,0 5 0 0,-5-5 0 0,5 9 0 16,0-1-32 0,5 0-8-16,-5 4-3 0,0 0 0 0,0 1-56 15,0-1-11-15,4 0-2 0,-4 0-1 0,-4 0 43 0,0-4 9 16,4-3 1-16,0-5 1 0,-5 1 59 0,5-4 11 0,-4 3 2 0,4-11 1 16,4-8 56-16,-4 1 11 0,0-5 3 0,0 1 0 15,9-9-60-15,-5 5-12 0,5-4-3 0,-5-4 0 16,5 3-9-16,0 1 0 0,-5-4 0 0,0 4 8 0,1-1-8 15,-5 1 0-15,0-4 0 0,-5 8 0 0,-3-1 0 0,-1 1 12 16,0 3-12-16,-4 1 12 0,-4-5 4 0,0 1 0 16,-5 3 1-16,0 1 0 0,1-5 11 0,-1 9 1 15,0 3 1-15,-4 0 0 0,-4 4-30 0,8 0 0 16,1 4 0-16,-1 3 0 0,-4 5 0 0,4 0 0 16,-4 3 0-16,5 4 0 0,3 8 0 0,-3 0 0 15,-5 4 0-15,4 0 0 0,9 7 16 0,-4 5-4 16,-1-1 0-16,1 0 0 0,-5 1 10 0,5 3 2 15,0 0 0-15,4 1 0 0,-5-5 0 0,5 4 1 16,5 0 0-16,-5-3 0 0,-5-5-17 0,5-3-8 16,0 4 0-16,0-5 8 0,-8-7-8 0,8 0 0 15,0-8 0-15,-5 1 0 0,-3-5 0 0,3 1 0 16,-3-5 0-16,-1-3 0 0,9-8 0 0,0 0 0 0,-9-4 0 16,-4 0 0-16,5-11 0 0,-1-1 10 0,5-3-2 0,-1-8-8 15,1-4 14-15,8-3-4 0,1-5-1 0,8 0 0 16,-5-3-9-16,10 4 0 0,-5-5 0 0,8 5 0 15,-3-5 0-15,3 5-11 0,5-1 11 0,5 1-12 16,3-5-48 0,-3 1-9-16,-1 3-3 0,0 1 0 0,-4-1-38 15,5 5-8-15,-5-1-2 0,0 0 0 0,0 1 48 0,-5 3 10 16,-3 4 2-16,-1 4 0 0,5 3 60 0,-9 13 20 0,0-1 0 0,-13 8 0 16,4 8 74-16,5 3 15 0,-9 5 3 0,4 7 1 15,-4 0-23-15,-4 8-5 0,4 0-1 0,-5-1 0 16,-3 5-16-16,-5 0-4 0,4-1-1 0,0 1 0 0,9 0-36 15,0-4-7-15,-4 3-2 0,4-7 0 0,-4 0-18 0,-1-4 0 16,1-3 0-16,4-1 0 0,0-8 0 16,0-3-19-16,0-8 3 0,0 0 0 15,0 0-60-15,0 0-12 0,4-15-3 0,9-1 0 16,-4 1-5-16,4-4-2 0,0-1 0 0,0 1 0 16,-4 4 51-16,4 3 11 0,4 1 1 0,0 3 1 0,-12 4 95 15,3 0 19-15,5 8 4 0,-4 0 1 0,0 4 10 0,-1 3 1 16,1 5 1-16,-5 3 0 0,5-4-32 0,-5 4-6 15,-4 5-2-15,0-5 0 0,5 0-31 0,-1-3-6 16,-4-1-2-16,0 0 0 0,-4-7-18 0,4 0 0 16,0-8 0-16,0 0-743 15,0 0-152-15</inkml:trace>
  <inkml:trace contextRef="#ctx0" brushRef="#br0" timeOffset="1295">1535 794 2412 0,'0'0'107'0,"0"0"21"15,0 0-102-15,0 0-26 0,0 0 0 0,0 0 0 16,17 0 16-16,-4-4-3 0,0-4 0 0,-4 1 0 15,0-5 6-15,4 1 1 0,8-5 0 0,-3 1 0 0,-5-5-7 0,4-3-1 16,5 4 0-16,-5-4 0 0,0 0-12 16,-8 4 0-16,4-5 0 0,0 5 0 0,-4 0 0 0,-5 0-16 15,-4-1 3-15,0 5 1 0,0 0 0 0,0 3 0 16,-9-3 0-16,5 3 0 0,4 12-10 0,-9 0-2 16,1 0 0-16,-5 4 0 0,0 4 24 0,0 3 0 15,4 1 0-15,-4 7 0 0,-9 0 24 0,14 1 10 16,3 7 2-16,1-4 0 0,-9 4-13 0,4-4-3 15,14 0 0-15,-5 0 0 0,4 0 10 0,-4-4 2 16,4-3 0-16,5-5 0 0,4 1-32 0,0-4 0 16,0-5 0-16,0 1 0 15,9 0-27-15,-5-4-11 0,-4-8-2 0,4-3-1 16,1-1-159-16,3-3-32 0,-3-1-7 0</inkml:trace>
  <inkml:trace contextRef="#ctx0" brushRef="#br0" timeOffset="1438">2016 601 460 0,'-9'8'41'15,"9"4"-33"-15,0-1-8 0,5 5 0 0,-1-1 292 0,0 0 56 0,-4 1 11 0,5-5 2 16,3 5-216-16,-3-5-43 0,-10-3-9 0,5 4-1 16,9-9-18-16,0 1-3 0,-1 0-1 0,-8-4 0 15,0 0-9-15,9-11-1 0,13 3-1 0,-9-4 0 16,-5-3-12-16,5 3-3 0,13-7 0 0,-4 4 0 16,0-5-86-16,-5 1-18 0,5 0-3 0</inkml:trace>
</inkml:ink>
</file>

<file path=ppt/ink/ink5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8:01:02.61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167 566 1324 0,'0'0'118'0,"0"0"-94"0,0 0-24 0,-4-8 0 0,4 1 102 0,-5-5 16 15,5 5 3-15,0 7 1 0,0 0-20 0,0 0-4 16,-4-4-1-16,0-4 0 0,4 8-37 0,0 0-7 16,-9 4-1-16,0 4-1 0,1 3-23 0,-5 4-4 15,0 5 0-15,4-1-1 0,-4 4-10 0,4 0-1 16,-4 4-1-16,5-4 0 0,-1 0 3 0,0 1 1 16,1-5 0-16,3 4 0 0,-3 0-15 0,8-4 9 15,-5-3-9-15,5-5 8 0,0 1-8 0,5-4 0 16,-1 3 0-16,-4-11 8 0,9 8-8 0,-1-4 0 15,5 0 0-15,0-4 0 0,5-4 0 0,-1 0 8 16,0 0-8-16,5-8 0 0,4 1 0 0,-4-5 0 0,-1-3 0 16,5-4 0-16,0-4-22 0,0-4 0 0,0-3 0 15,5-1 0 1,-5 0-6-16,-5 1-2 0,1-5 0 0,-5-3 0 0,1-1 21 0,-5 1 9 16,-4 3-8-16,-1 1 8 0,1 3 0 0,-9 0 0 0,4 1 0 0,-4-5 0 15,-4 5 0-15,0-1 0 0,-5 4 0 0,5 4 0 16,-1 0 0-16,1 4 0 0,-5 8 0 0,5 3 0 15,0 0 0-15,-1 5 0 0,-4 7 0 0,1 0 8 16,-1 7 4-16,0 5 2 0,5-4 0 0,-5 11 0 16,5-4 8-16,-5 9 2 0,5 3 0 0,0 7 0 15,-5 1 8-15,0 3 1 0,1 9 1 0,3 7 0 0,-3 0-10 0,3 3-1 16,5 1-1-16,-4 4 0 0,0-8-22 16,4 4 0-16,0-8 0 0,4 0 0 0,0 0 19 0,1-12-1 15,-1 1 0-15,0-8 0 16,9 0-40-16,-4-5-8 0,0-6-2 0,-1-5-752 15,1-3-150-15</inkml:trace>
  <inkml:trace contextRef="#ctx0" brushRef="#br0" timeOffset="148">618 647 2016 0,'0'8'44'0,"0"3"10"0,0 5 2 0,0-1 0 0,-4 1-45 0,4 3-11 16,0-4 0-16,-5 1 0 0,5-1 54 0,0-3 9 0,0 3 1 0,0-3 1 15,5-5-53-15,-5-7-12 0,0 0 0 16,0 0-998-16</inkml:trace>
  <inkml:trace contextRef="#ctx0" brushRef="#br0" timeOffset="298">674 216 2062 0,'0'0'45'0,"0"0"10"0,0 11 1 0,0 5 3 0,-4-5-47 0,8 5-12 0,-4-1 0 0,0-4 0 16,5 5 11-16,-1-5 0 0,-4 5 0 0,4-1-629 15,1 5-126-15</inkml:trace>
  <inkml:trace contextRef="#ctx0" brushRef="#br0" timeOffset="1334">839 601 1764 0,'4'8'39'0,"1"7"8"0,-5-3 1 0,0 7 1 0,0-4-39 0,-5 4-10 16,5 5 0-16,0-5 0 0,-4-4 94 0,4 1 17 15,0-1 3-15,0 4 1 0,0-7-55 0,0 3-12 16,4-3-1-16,-4-1-1 0,0-11-30 0,5 8-7 16,3 0-1-16,-8-8 0 0,0 0 18 0,0 0 3 15,9 0 1-15,-9 0 0 0,0-12-44 0,9 1-9 16,-1-1-1-16,1-3-1 15,4-1-10-15,0-3-1 0,-4 0-1 0,-1 0 0 16,5-1-6-16,5-3-1 0,-5 0 0 0,0 4 0 0,4 3 25 0,-4-3 5 16,4 4 1-16,-4-1 0 0,0 5 13 0,0-1 0 0,-4 1 0 15,4 3-9-15,-13 8 25 0,0 0 4 0,0 0 2 0,0 0 0 16,9 11 12-16,-5 1 2 0,0 3 1 0,5-3 0 16,-9 3-2-16,4 1-1 0,-4-1 0 0,0 1 0 15,-4-1-9-15,4 4-1 0,0-7-1 0,-4 3 0 16,4 5-11-16,0-5-3 0,0-3 0 0,0-1 0 15,-5 1 1-15,5-12 0 0,0 0 0 0,0 0 0 16,0 0-10-16,0 0 0 0,0 0 0 0,0 0-11 16,0 0 2-16,9-4 0 0,0-8 0 0,-1 5 0 15,1-5-26-15,0-3-5 0,-1-5 0 16,5 5-1-16,-4-1-11 0,0 1-1 0,4 0-1 16,-5-1 0-16,1 1 23 0,4 3 5 0,-9 1 1 0,9 3 0 0,-13 8 17 15,9-4 8-15,-9 4-8 0,0 0 8 0,9 0 0 0,-1 4 17 16,-8-4-2-16,13 4-1 0,-4 4 9 0,0-1 1 15,-1 5 1-15,1-1 0 0,-5 1 2 0,1 3 0 16,-1 1 0-16,-4-1 0 0,4 1-8 0,1-1-2 16,-1 0 0-16,-4 5 0 0,4-1-5 0,1-4 0 15,-5-7-1-15,8 4 0 0,-3-1-11 0,3-3 8 16,-8-8-8-16,5 4 8 0,8-4 15 0,-5 0 2 16,1-4 1-16,4 0 0 0,0-4-26 0,0 1-16 15,5-5 3-15,-5-3 0 0,4 3 0 0,-8-3 0 16,-1-1 0-16,1 1 0 0,0-4-9 0,4-1-2 15,-9 1 0-15,0 0 0 0,5-4 9 0,-5 0 2 0,-8-1 0 16,0 5 0-16,4 0-6 0,-5 4-1 16,5-5 0-16,-4 9 0 0,-5-1 20 0,5 4 0 0,4 8-8 15,-9 0 8-15,1-3 0 0,-5 6 11 0,4-3-2 16,-4 8 0-16,4 4 3 0,1-1 0 0,3 5 0 0,1-1 0 16,0 0-12-16,-1 5 0 0,1-1 9 0,4 0-9 15,4 1 13-15,1-1-1 0,-5 0-1 0,8-4 0 16,1 1 5-16,4-1 0 0,0-3 1 0,-4-1 0 15,-1 1 13-15,5-4 2 0,0-4 1 0,0-1 0 16,5 1-25-16,-1-8-8 0,5 1 0 0,-1-1 0 16,1-8 0-16,0 4 0 0,-1-3 0 0,1-1 0 15,0-3-30-15,-5 3-3 16,0-3-1-16,1 0 0 0,-1-5 5 0,-4 1 1 0,-4 4 0 16,-1-1 0-16,1 1-15 0,-5-5-2 0,5 9-1 0,-9-1 0 0,4 1 34 15,-4 11 12-15,0 0 0 0,0 0-9 0,0 0 17 0,0 0 3 16,0 0 1-16,0 0 0 0,0 11 13 0,0 1 3 15,0-1 1-15,0 9 0 0,0-5 8 0,0 4 2 16,0-3 0-16,0-1 0 0,0 5-10 0,0-1-1 16,0-4-1-16,0 1 0 0,0-5-17 0,5 1-10 15,-5-12 12-15,4 7-12 0,-4-7 9 0,0 0-9 16,0 0 0-16,0 0 9 0,13-3-22 0,-4-1-5 16,4-8-1-16,-5 4 0 15,1-3-25-15,4-1-4 0,0-3-2 0,0 0 0 16,-4 3 13-16,4-3 2 0,-5 3 1 0,5-3 0 0,-4 7 23 0,0 0 11 15,-5 0-10-15,5 8 10 0,-9 0 22 0,0 0 10 16,8 4 3-16,-8-4 0 0,5 8 8 0,-1 0 1 16,0 3 1-16,-4 5 0 0,5-1-17 0,-5-3-4 0,0 3-1 15,0-3 0-15,4-1-15 0,-4 1-8 0,0-12 8 0,0 0-8 16,0 0 0-16,0 0-15 0,0 0 3 0,4 11-720 16,-4-11-144-16</inkml:trace>
  <inkml:trace contextRef="#ctx0" brushRef="#br0" timeOffset="1604">2382 393 1036 0,'0'0'92'0,"0"0"-73"0,0 0-19 0,-4 4 0 0,-5 3 172 0,5-3 32 16,-9 0 5-16,8 4 2 0,-3 3-144 0,-1-3-29 16,0 0-6-16,1-1 0 0,-1 5 0 0,0 0 0 15,5-1 0-15,4 1 0 0,4 7-19 0,-4-7-3 16,5-1-1-16,3 4 0 0,-3-3-9 0,8 3 8 15,-5-3-8-15,1 0 8 0,0-1 8 0,4 1 2 16,-5-5 0-16,1 5 0 0,0 0 11 0,-5-1 3 16,5 4 0-16,-5-3 0 0,-4 0-9 0,-4-5-2 15,-1 9 0-15,1-5 0 0,0 1-3 0,-5-1-1 16,0-3 0-16,1 0 0 0,8-8-17 0,-13 8 8 16,0-1-8-16,0-3 0 15,0 0-104-15,13-4-27 0,0 0-5 0,-5-8-792 0</inkml:trace>
  <inkml:trace contextRef="#ctx0" brushRef="#br0" timeOffset="1745">2495 578 1926 0,'0'0'42'0,"0"0"9"0,9 11 1 0,-1 1 3 0,-3 3-44 0,3-3-11 16,-3 3 0-16,-1 1 0 0,5-1 50 0,-5 0 8 0,0-7 2 0,1 4 0 16,-1-5-16-16,-4-7-4 0,0 0 0 0,0 0 0 15,0 0-27-15,0 0-5 0,0 0-8 0,0 0 11 31,13-3-151-31,-9-1-29 0</inkml:trace>
  <inkml:trace contextRef="#ctx0" brushRef="#br0" timeOffset="1896">2560 200 2307 0,'0'0'51'0,"0"0"10"0,0 0 3 15,0 12 0-15,4 3-51 0,-4-3-13 0,0 3 0 0,5-3 0 0,-5 3 43 0,0-3 5 16,0 3 2-16,8-3 0 0,-3 7-34 0,3-4-8 15,-3 1 0-15,-1 3-8 16,0 4-164-16,1 0-39 0</inkml:trace>
  <inkml:trace contextRef="#ctx0" brushRef="#br0" timeOffset="2545">2881 605 1731 0,'0'0'38'0,"0"0"8"0,0 0 2 0,0 0 0 0,4 11-38 0,0-3-10 15,-8 0 0-15,4 3 0 0,0 1 80 0,-4 3 13 16,4-3 3-16,0-1 1 0,0-3-55 0,4 4-11 16,-4-12-3-16,4 7 0 0,5 1-12 0,0-4-2 15,-9-4-1-15,8 4 0 0,5-4-13 0,0 0 0 0,0-4 8 16,0 0-8-16,0 0-16 0,0-4-5 0,0 5-2 16,0-5 0-1,0-4-36-15,0 5-7 0,-8-5-2 0,3 1 0 16,1-5-12-16,-5 5-2 0,1-1-1 0,-1-3 0 0,-8 3 63 0,4-3 12 0,-5-1 8 0,1 1-10 15,-5 3 21-15,5-3 4 0,-5-1 1 0,-4 1 0 16,0 3 19-16,0 1 4 0,5-1 1 0,-5 5 0 16,4-1-21-16,-4 4-4 0,4 4-1 0,-4 4 0 15,0 0 0-15,5 3 0 0,-1 1 0 0,0 4 0 16,5-1 11-16,0 5 3 0,-1-5 0 0,5 1 0 16,0 3 8-16,0 4 3 0,-4-7 0 0,4 3 0 15,0-3-12-15,4 3-3 0,1-3 0 0,-5-12 0 0,4 8-9 16,-4-8-3-16,9 4 0 0,-1 3 0 0,5-7-12 15,0 0 11-15,0 0-11 0,5-4 10 0,-1 1-10 0,0-5 0 16,1 0 0-16,-1 0 0 0,5 1-19 0,-5-5-2 16,-4 1-1-16,4 3 0 0,-4 4 22 0,0-4 0 15,-4 1 0-15,0 3 0 0,-9 4 0 0,0 0 0 16,0 0 8-16,8 7-8 0,1 1 36 0,-5 4 3 16,-4-12 0-16,0 7 0 0,0 9 4 0,0-5 1 15,0 1 0-15,0 0 0 0,0-1-19 0,0 1-3 16,0-5-1-16,0-7 0 0,0 0-21 0,0 0 8 15,5 8-8-15,-5-8 0 0,0 0 9 0,0 0-9 16,8 0 12-16,1 0-12 0,4-8 0 0,0 5-17 16,-4-5 1-16,4-4 1 15,-5 1-21-15,5-1-4 0,0-3 0 0,0 3-1 16,0-3-14-16,0-1-2 0,0 1-1 0,0 0 0 16,0 3 16-16,0 4 3 0,5 1 1 0,-5-1 0 0,-5 4 38 0,1 4 0 0,0 4 0 15,-1 0 0-15,1 3 47 0,-5 5 4 0,5 0 1 0,-5 3 0 16,-4 0 5-16,5 1 2 0,-5-1 0 0,0 1 0 15,0-1-29-15,0 4-6 0,-5-3 0 0,5-1-1 16,0-3-14-16,-4 3-9 0,4-3 12 0,0-5-12 16,-4 5-95-16,4-12-25 15</inkml:trace>
  <inkml:trace contextRef="#ctx0" brushRef="#br0" timeOffset="2735">3899 709 2602 0,'-4'7'57'0,"4"5"12"0,-4 3 3 0,4 1 1 0,-5 3-58 0,1 0-15 15,-5 4 0-15,1-3 0 0,-1-1 0 0,0-4 0 16,1 5 0-16</inkml:trace>
</inkml:ink>
</file>

<file path=ppt/ink/ink5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8:01:08.58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281 405 1152 0,'0'0'102'0,"-4"-8"-82"15,4 4-20-15,-9-4 0 0,5 1 153 0,-5 3 27 16,0-4 4-16,1 4 2 0,-5 0-52 0,0 4-10 15,-5 0-3-15,5 8 0 0,-4 0-62 0,0 3-13 16,-1 5-2-16,1 3-1 0,-1 8 10 0,1 0 3 0,4 0 0 0,0 8 0 16,-4 7-22-16,8-3-4 0,0-1-1 15,5 1 0-15,-5-5-29 0,9 1 0 0,0-4 0 0,0-4 0 16,9-4 0-16,-5 0 0 0,9-4 0 0,-4-3 0 31,4-5-98-31,4-3-26 0,1-4-4 0,3-4-950 0</inkml:trace>
  <inkml:trace contextRef="#ctx0" brushRef="#br0" timeOffset="231">524 524 2041 0,'0'0'44'0,"0"0"10"16,-5 12 2-16,-3-1 2 0,3 5-46 0,-8 3-12 0,5 0 0 0,-1 0 0 16,-4 8 75-16,4-3 13 0,-4 2 2 0,5-2 1 0,3-1-42 0,1 0-8 15,0-4-1-15,-1-3-1 0,10-1-27 0,-5-4-4 16,0-11-8-16,8 8 11 0,-8-8-11 0,13 4 0 15,-4-4 0-15,4 0 0 16,0-4-60-16,0 0-4 0,0-3 0 0,0-1-1 16,0 0-57-16,-4-3-11 0,-1 3-3 0,5 0 0 15,-4-3-110-15,4 3-22 0,-9-4-5 0,5 5-1 16,-9 7 122-16,9-4 24 0,-9 4 4 0,0 0 2 0,0 0 178 0,0 0 35 16,0 0 7-16</inkml:trace>
  <inkml:trace contextRef="#ctx0" brushRef="#br0" timeOffset="689">619 540 288 0,'0'0'25'16,"0"0"-25"-16,0 0 0 0,0 0 0 0,0 0 238 0,0 0 42 16,0 0 9-16,4 7 2 0,-4 1-131 0,0 3-25 15,0-3-6-15,0 4-1 0,5 3-64 0,-5 4-14 16,0-3-2-16,0-1-1 0,0 5-4 0,4-5-1 15,-4 0 0-15,0-3 0 0,4-1-23 0,-4 1-5 16,0 0-1-16,5-5 0 16,-5-7-37-16,0 0-7 0,0 0-1 0</inkml:trace>
  <inkml:trace contextRef="#ctx0" brushRef="#br0" timeOffset="965">940 120 1231 0,'0'19'54'0,"0"-12"12"0,4 13-53 16,-4-1-13-16,0 0 0 0,0 8 0 0,0 0 119 0,-4 4 21 15,-1-4 4-15,1 8 0 0,0-1-61 0,-5 5-13 16,5-1-2-16,-1 1-1 0,1 0-46 0,0-5-9 16,-1-3-1-16,5 0-1 15,0-8-37-15,0 0-7 0,5-4-2 0,-1-3-544 16,-4-9-108-16</inkml:trace>
  <inkml:trace contextRef="#ctx0" brushRef="#br0" timeOffset="1183">1265 0 403 0,'0'0'36'0,"0"0"-36"0,0 0 0 15,0 0 0-15,0 8 345 0,0-1 63 0,-4 1 12 0,-1 8 2 16,1 3-254-16,4 4-52 0,-4 4-9 0,-1 4-3 16,5 0-25-16,-4 3-6 0,-5 5-1 0,5 3 0 15,4 1-22-15,-4-1-5 0,-5 8-1 0,5 0 0 16,4-4-25-16,-9 1-6 0,5 3-1 0,-5 0 0 15,5-4-12-15,-1 0 0 0,1-3 0 0,0-1 0 16,4-7-84-16,4-4-19 16,-4-1-4-16,0-10-1012 0</inkml:trace>
  <inkml:trace contextRef="#ctx0" brushRef="#br0" timeOffset="1512">1417 798 1364 0,'0'0'60'0,"0"0"13"0,13-4-58 0,0 4-15 15,-5-8 0-15,5 4 0 0,0-3 16 0,5-1 0 16,-1-4 0-16,0 1 0 0,1-1 18 0,3-3 4 16,5 3 1-16,0-3 0 0,-4-4-31 0,-5 7-8 15,-4-7 0-15,0 3 0 16,0 9-24-16,-8-5-5 0,-1-3-2 0,0 3 0 0,-4 0 31 0,0 1 0 15,-8-1 0-15,3 1 0 0,1 7 37 0,-5 0 14 16,-4 0 2-16,-4 8 1 0,0 4 18 0,-1 0 3 16,1 3 1-16,0 1 0 0,-1 3 12 0,5 0 4 15,0 5 0-15,0-1 0 0,0 0-48 0,5 1-8 0,3-1-3 16,1 0 0-16,0-4-22 0,4 1-11 0,8-1 10 16,1 1-10-16,0-9-14 0,4 1-9 0,0 0-1 0,4-8-1 31,5 0-167-31,-1 0-32 0,1 0-8 0,0-4 0 0</inkml:trace>
  <inkml:trace contextRef="#ctx0" brushRef="#br0" timeOffset="1859">1928 632 1465 0,'0'0'64'0,"0"0"15"0,0 0-63 0,0 0-16 0,0 0 0 0,0 0 0 16,-9 8 127-16,-4 3 22 0,-4-3 5 0,4 7 1 0,4 1-74 0,1-1-14 16,-1 1-3-16,0-1-1 0,9-3-40 0,-4-1-8 15,4-11-2-15,0 12 0 0,0-12-13 0,0 0 11 16,9 4-11-16,4-4 10 0,0-4-10 0,0 0 0 15,4-8 9-15,0-3-9 0,1-1-12 0,3-3-8 16,1-4 0-16,0 0-1 16,-5 0-34-16,5-4-6 0,-1-4-2 0,1 0 0 15,0-3-1-15,-1-1-1 0,-3 0 0 0,3-3 0 16,-3 3 24-16,-5 0 5 0,4 1 0 0,-8-1 1 0,-5 4 82 0,1 4 16 16,-1 4 3-16,-4 4 1 0,-4 7 42 0,-1 4 9 15,-3 1 2-15,3 3 0 0,-8 4-37 0,5 4-7 16,-5 3-2-16,-1 5 0 0,1 3-29 0,0 9-5 15,0-1-2-15,5 8 0 0,-1-5 16 0,0 5 3 16,1 8 1-16,3 3 0 0,1 4-40 0,0 8-8 0,4 4-2 16,0 8 0-16,0-1-8 0,0-3 0 0,4 0 0 0,5-5 0 31,-1-3-38-31,5-4-6 0,5-3-2 0,-1-13 0 16,0-7-130-16,5-7-27 0,26-1-5 0,-13-27 0 0</inkml:trace>
</inkml:ink>
</file>

<file path=ppt/ink/ink5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8:01:07.60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45 308 172 0,'0'0'16'0,"0"0"-16"0,0 0 0 16,0 0 0-16,0 0 84 0,0 8 13 0,-5 0 3 0,5-8 1 15,0 0-45-15,0 0-10 0,0 0-2 0,0 7 0 16,0-7-4-16,0 0-2 0,0 0 0 0,0 0 0 16,0 0 37-16,0 0 7 0,0 4 2 0,0-4 0 15,0 0 0-15,0 0 0 0,0 0 0 0,0 0 0 16,0 0-18-16,0 0-3 0,0 0-1 0,0 0 0 16,0 0-21-16,0 0-4 0,0 0-1 0,0 0 0 15,0 0-27-15,0 0-9 0,0 0 0 0,0 0 0 16,0 0 0-16,0 0 0 0,0 0 0 0,0 0 0 15,0 0 0-15,0 0 0 0,0 0 0 0,0 0 0 0,0 0 0 16,0 0 0-16,5 8 0 0,3-4 0 16,1 3 48-16,-9-7 13 0,4 8 3 0,1-4 0 0,-5-4-18 0,4 12-3 15,0 3-1-15,1-3 0 0,-5 3-4 0,4 0-1 16,-4 1 0-16,4 3 0 0,-4 4-15 0,0-4-3 16,0 5-1-16,0-5 0 0,0 0-18 0,-4 0 0 15,4 1 0-15,0-5 0 16,0 0-72-16,0 1-17 0,0-8-4 0,-4-1-1 0</inkml:trace>
  <inkml:trace contextRef="#ctx0" brushRef="#br0" timeOffset="180">10 0 1094 0,'0'0'48'0,"0"0"11"0,0 0-47 0,0 0-12 0,0 0 0 0,0 0 0 16,0 0 186-16,0 12 35 0,-4-5 7 0,-1 5 2 16,5-12-190-16,0 11-40 0,5-3 0 0,-1 7-8 15</inkml:trace>
  <inkml:trace contextRef="#ctx0" brushRef="#br0" timeOffset="458">513 258 172 0,'0'0'8'0,"0"0"1"16,0 0-9-16,0 0 0 0,0 0 0 0,0 0 0 0,-5 4 370 0,-8 4 72 15,5-1 14-15,-5 1 4 0,0 0-308 0,0 0-62 16,4-1-12-16,-4 5-2 0,0 3-34 0,4-3-6 16,1 3-2-16,3 4 0 0,1-3-23 0,0-1-11 15,8 5 10-15,0-5-10 0,1 0 8 0,3 5-8 16,1-5 0-16,0 0 0 0,-1 1 12 0,5-1-3 15,-4 1-1-15,4-1 0 0,-4-3-8 0,4-1 0 16,-5 5 0-16,1-5 0 0,-5 1 17 0,1-1 11 16,-5-11 3-16,0 8 0 0,-5 4 4 0,1-1 1 15,0-3 0-15,-5 0 0 0,-4-1-18 0,0-3-3 16,0 4-1-16,0-4 0 16,0-4-89-16,4 3-17 0,-4 1-4 0</inkml:trace>
</inkml:ink>
</file>

<file path=ppt/ink/ink5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8:01:15.05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0 518 0,'0'0'46'0,"0"0"-37"16,0 0-9-16,0 0 0 0,9 8 292 0,-1 0 57 16,-3 0 11-16,12 7 3 0,9-3-267 0,-13 3-52 0,-22 8-12 0,18-4-1 15,4 4-20-15,-4 1-11 0,-18-5 12 0,5 8-876 16</inkml:trace>
  <inkml:trace contextRef="#ctx0" brushRef="#br0" timeOffset="148">199 66 1555 0,'-13'19'68'0,"9"-11"16"0,4-8-68 0,4 12-16 0,5 3 0 0,-5 0 0 16,-4 1 80-16,0-1 13 0,9 1 3 0,-5-1 0 0,-8 0-62 16,4 1-12-16,4-5-2 0,5 5-884 15</inkml:trace>
  <inkml:trace contextRef="#ctx0" brushRef="#br0" timeOffset="707">702 347 864 0,'-26'0'38'0,"22"4"8"0,4-4-37 0,0 0-9 15,0 0 0-15,0 8 0 0,-5 3 242 0,10-3 46 16,8 4 10-16,-9-1 2 0,-8-3-195 0,17 3-38 16,13-3-8-16,0 0-2 0,-9-4-34 0,9 0-7 15,9-4-2-15,0-4 0 0,-1 0-5 0,1-4-1 16,-9 0 0-16,9 1 0 0,-1-1-8 0,-8 0 10 15,-8 1-10-15,-1-1 10 0,5 0-10 0,-5 4-9 16,-13 1 9-16,-4 3-998 0</inkml:trace>
  <inkml:trace contextRef="#ctx0" brushRef="#br0" timeOffset="887">958 420 1440 0,'9'16'128'0,"-5"3"-103"0,-8 0-25 0,-1 5 0 15,1 3 138-15,4 3 22 0,0 1 5 0,0 4 1 16,-4 3-50-16,4 5-9 0,4-1-3 0,0 4 0 16,-4-3-68-16,5 3-15 0,-1-4-2 0,5 5-1 15,-5-9-18-15,5-3-11 0,-5-8 2 0,5 0 0 16,8-8-141-16,-4-7-28 0,-13-12-6 0,13 3-428 16,4-6-87-16</inkml:trace>
  <inkml:trace contextRef="#ctx0" brushRef="#br0" timeOffset="1392">1287 347 1209 0,'0'0'53'0,"9"-4"12"0,4 4-52 0,-4 4-13 15,-9-4 0-15,8 12 0 0,5-1 172 0,0 9 31 16,-13-1 6-16,0 4 2 0,5 4-92 0,3 4-19 16,1 4-3-16,-9-1-1 0,-4 5-21 0,-1 3-5 15,14 4-1-15,-9 1 0 0,-13-1-48 0,9-4-9 16,8-3-3-16,0-5 0 0,-12 1-9 0,8-12 0 15,0 0 0-15,8-7 0 0,-3-9 0 0,-5-7 0 16,0 0 0-16,0 0 8 0,17-7 20 0,-8-1 3 16,-14-4 1-16,5-7 0 0,9 4-32 0,0-1 0 0,-9-3 0 15,0 4 0-15,8-1 0 0,1 1 0 16,-5-4 0-16,5 11 0 0,-9-4 0 0,0 12 0 0,17-4 0 0,-17 4 0 31,0 0-21-31,9 4-11 0,8 4-1 0,1 4-1 0,-5-5 34 0,4 5 0 0,-4 3 10 0,4 1-2 16,-4-1-8-16,0 4 0 0,-4-3 0 0,4-1 0 15,4-3 0-15,-4-5 0 0,-4 1 0 0,-9-8 0 16,13 8 0-16,0-8 0 0,-13 0 0 0,13-8 0 16,-4-3 0-16,4-5 11 0,0-3-11 0,-4 0 12 15,4-1-12-15,-5-3 0 0,5-4 0 0,0 0 0 16,-4 4 0-16,0 0 0 0,-5 0 0 0,5 4 0 16,-5-1-8-16,-4 1 8 0,0 4 0 0,-4 3 0 15,4 1 0-15,-9 3 0 0,5 0 0 0,4 8 0 16,-9 4 0-16,0 0 0 0,-4 4 0 0,9 3 0 15,-5 5-9-15,1 3 9 0,3 4-12 0,1 0 12 0,4 4 0 0,0 4 0 16,4-4 0-16,5 0 0 0,0-4 10 0,-1 0-10 16,10-4 10-16,-1 1-10 0,0-9 8 0,5-3-8 15,8 0 0-15,-4-8 0 0,5 0 20 0,-1-4-1 16,-8-4-1-16,4 0 0 16,-5-3-150-16,5 3-31 0,-4-3-5 0</inkml:trace>
</inkml:ink>
</file>

<file path=ppt/ink/ink5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8:01:19.84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0 301 1094 0,'0'0'48'0,"0"0"11"0,0 0-47 0,0 0-12 0,0 0 0 0,0 0 0 16,0 0 172-16,9 0 32 0,4-8 6 0,4 4 2 15,5 0-114-15,-5-3-22 0,5 3-5 0,8 4-1 16,0-4-50-16,5 0-11 0,-5 4-1 0,1-4-8 16,-5 4 0-16,4-4 0 0,0 4 0 0,1 0 0 15,-5 0-151-15,0 0-33 0,8 0-8 0,-12 8 0 0</inkml:trace>
  <inkml:trace contextRef="#ctx0" brushRef="#br0" timeOffset="159">290 362 1828 0,'0'0'81'0,"-4"16"17"0,4-1-78 0,-4 4-20 16,4 1 0-16,0 3 0 0,-5 4 97 0,5 4 16 15,0 3 3-15,0-3 1 0,0 8-74 0,0-1-15 16,5 1-4-16,-5-5 0 0,4 1-24 0,0 0 0 15,1-8-9-15,3-4 9 16,10-4-175-16,-10-3-28 0,1-9-5 0,0 1-611 0</inkml:trace>
  <inkml:trace contextRef="#ctx0" brushRef="#br0" timeOffset="366">672 621 691 0,'0'0'30'0,"0"0"7"0,4 11-29 0,1 5-8 0,-10-1 0 0,5 4 0 15,0 0 283-15,-4-3 55 0,4 3 11 0,0-3 3 16,-4-1-217-16,4 0-43 0,0 1-9 0,0-9-2 16,0 5-53-16,0-12-10 0,0 0-2 0,0 0-1 15,0 0 1-15,8 0 0 0,1-8 0 0,4 1 0 0,0-5 14 16,4-3 3-16,-4-1 1 0,5 1 0 0,-1-1-34 0,0-3 0 16,-4 4 0-16,9-5 0 15,-5 5-144-15,5 0-30 0,-5 3-6 0</inkml:trace>
  <inkml:trace contextRef="#ctx0" brushRef="#br0" timeOffset="898">1101 559 1753 0,'0'0'38'0,"0"0"8"0,0 0 2 0,0 0 2 0,0 0-40 0,0 0-10 15,0 0 0-15,0 8 0 0,4 3 108 0,1 5 20 16,-10-1 4-16,5 4 1 0,5-3-43 0,-5 7-9 16,0 0-1-16,4 0-1 0,0-4-52 0,-4 4-11 15,-4-3-1-15,4-1-1 0,4 0-14 0,5-3 0 16,-9-5 0-16,0 1 0 15,0-12-105-15,0 0-27 0,0 0-6 0,0 0-866 0</inkml:trace>
  <inkml:trace contextRef="#ctx0" brushRef="#br0" timeOffset="1031">1066 335 1911 0,'-13'4'84'0,"13"-4"19"0,0 0-83 0,0 0-20 0,-4 12 0 0,13-1 0 16,-1 5 60-16,5-5 7 0,-8 1 1 0,3-1 1 15,5 5-41-15,-4-5-9 0,4 1-2 0,0 0-667 16,0-1-134-16</inkml:trace>
  <inkml:trace contextRef="#ctx0" brushRef="#br0" timeOffset="1281">1491 536 1094 0,'-9'-12'97'16,"9"12"-77"-16,-8 0-20 0,-1 0 0 0,9 0 225 0,-9 4 42 16,1 0 8-16,-1 7 1 0,5 1-205 0,-5 3-42 15,0 5-8-15,5-5-1 0,0 4-20 0,-1 1 0 16,-3-1 0-16,8 4 0 0,0-4 13 0,0-3-4 16,0-1-1-16,4-3 0 0,0 3 15 0,1-3 2 15,3-8 1-15,5 3 0 0,0-7-10 0,0 0-3 16,0-4 0-16,5 1 0 0,-1-5-13 0,0 0 0 15,1-3 0-15,-1-1-10 16,5 0-115-16,0-3-23 0,-1-4-5 0</inkml:trace>
  <inkml:trace contextRef="#ctx0" brushRef="#br0" timeOffset="1476">1725 58 2113 0,'0'0'46'0,"0"0"10"0,0 0 1 0,0 12 3 0,0-1-48 0,5 5-12 0,-5 3 0 0,0 4 0 16,0 4 44-16,0 0 5 0,0 4 2 0,-5 3 0 16,5 5-8-16,0-4-2 0,0 3 0 0,5 4 0 15,-5 1-8-15,4-1-1 0,-4 1-1 0,4-1 0 16,-8 0-31-16,4-3 0 0,0-1 0 0,0 1 0 16,0-8-224-16,0-4-39 0</inkml:trace>
  <inkml:trace contextRef="#ctx0" brushRef="#br0" timeOffset="1755">2085 532 518 0,'0'0'46'0,"0"0"-37"15,0 0-9-15,0 0 0 0,0-8 313 0,0 8 61 16,0 0 12-16,0 0 2 0,-9 0-256 0,1 8-52 16,-1 0-11-16,0-1-1 0,-4-3-44 0,0 8-8 15,0-5-1-15,0 5-1 0,-4 3-14 0,4-7 0 16,0 4 0-16,4-1 0 0,-4-3 11 0,5 0-1 15,8-8 0-15,0 0 0 0,0 0-10 0,0 0 12 16,0 0-12-16,13 15 12 0,0-7 12 0,4-1 2 16,0 1 1-16,5 4 0 0,0-5-14 0,4-3-2 15,4 4-1-15,-4-4 0 0,4 0-2 0,5 3 0 16,8-3 0-16,-8 4 0 0,-9-4-8 0,4 0 0 0,9 3 9 16,-8 1-9-16,-1 0 14 0,0 0-2 0,1-5 0 15,-1 1 0-15,-4 0-25 0,0 0-6 0,-4-4-1 0,-1 0-704 16,-3 0-140-16</inkml:trace>
  <inkml:trace contextRef="#ctx0" brushRef="#br0" timeOffset="1969">2735 62 1868 0,'0'0'41'0,"0"0"9"0,0 0 2 0,5 11 0 0,3 1-42 0,-3 3-10 15,-5 1 0-15,0-1 0 0,0 4 0 0,0-3 0 16,0-1 0-16,0 1 0 16,0-1-110-16,-5 1-24 0,5-9-5 0</inkml:trace>
  <inkml:trace contextRef="#ctx0" brushRef="#br0" timeOffset="2137">2857 0 979 0,'0'0'43'0,"0"0"9"0,0 0-41 0,0 0-11 0,0 0 0 16,8 12 0-16,1-5 281 0,0 1 55 0,-5 8 10 0,0-5 2 16,1 8-240-16,-1-3-48 0,-4-1-9 0,4 4-3 15,-4-3-48-15,0-1 0 0,5 1 0 0,-5-1 0 31,-5-3-138-31,1 3-22 0</inkml:trace>
  <inkml:trace contextRef="#ctx0" brushRef="#br0" timeOffset="2578">3303 728 288 0,'0'0'12'0,"0"0"4"0,0 0-16 0,0 0 0 0,0 0 0 0,0 0 0 16,0 0 492-16,0 0 95 0,0 0 19 0,0 0 4 16,0 0-462-16,0 0-93 0,0 0-19 0,9 4-3 31,-1-4-90-31,-8 0-19 0,0 0-3 0,0 0-997 0</inkml:trace>
</inkml:ink>
</file>

<file path=ppt/ink/ink5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8:01:17.20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74 921 0,'0'0'82'0,"0"-8"-66"0,0 8-16 0,0 0 0 15,0 0 207-15,0 0 37 0,0 0 8 0,0 0 2 16,5 15-105-16,-1 5-21 0,5 7-4 0,-1 0 0 0,1 11-47 0,0-3-9 15,-1 11-1-15,1 4-1 0,0-4-35 0,-1 4-7 16,1-3-2-16,-5 7 0 0,1-4-13 16,-1 4-9-16,0 0 12 0,1 0-12 0,-10-8-10 0,10-4-9 15,-5-11-1-15,0-4-1 16,0-8-120-16,0-7-24 0,0-12-5 0,0 0-1 16,4-12-71-16,0-3-14 0</inkml:trace>
  <inkml:trace contextRef="#ctx0" brushRef="#br0" timeOffset="225">321 401 1479 0,'0'0'65'0,"0"0"15"0,0 0-64 0,0 0-16 16,0 0 0-16,0 0 0 0,9 8 115 0,-9 3 20 15,-5 5 4-15,1-1 1 0,-5 1-45 0,5 3-9 16,-9 0-2-16,0 1 0 0,0-1-30 0,0 0-6 0,0 0-2 16,0 1 0-16,4-1-34 0,-4 0-12 15,5 0 9-15,3-3-9 0,5-1 14 0,0 1-2 0,5-5-1 0,-1-3 0 16,5 3 13-16,4-3 4 0,0 0 0 0,4-4 0 15,0 0-16-15,5-1-2 0,0 5-1 0,-1-8 0 16,1 0-9-16,4 0 0 0,-4-4 0 0,4 0 0 16,0 1 0-16,0 3 0 0,-9-8-12 0,0 4 12 15,-4 0-140 1,-4 4-20-16,0-4-4 0,-1 0-834 0</inkml:trace>
  <inkml:trace contextRef="#ctx0" brushRef="#br0" timeOffset="668">672 783 403 0,'0'0'36'0,"0"0"-36"15,0 0 0-15,0 0 0 0,0 0 220 0,0 0 38 16,13-4 7-16,-4 0 2 0,-5 0-212 0,5-4-43 15,-1-3-12-15,1-1 0 0,-5-3 8 0,5-4-8 16,0 3 0-16,-5-3 0 0,5 0 14 0,-1 3-3 16,-3-3-1-16,3 0 0 0,-3 3 55 0,-5 1 11 15,4-1 3-15,-4-3 0 0,0 8-37 0,0-5-7 16,0 5-2-16,0-1 0 0,-4 1-22 0,-5-1-11 16,5 0 10-16,-5 9-10 0,5-5 12 0,-5 4-4 0,0 4-8 0,1 0 12 15,8 0 1-15,-9 8 0 0,5-1 0 0,-5 5 0 16,0 3 3-16,5 5 1 0,4-5 0 0,-4 4 0 15,4 1 17-15,-5 3 3 0,5-4 1 0,5 4 0 16,-5-4-10-16,4 5-1 0,0-5-1 0,1 4 0 16,3 0-8-16,1-4-2 0,4-3 0 0,-4-1 0 15,4 4-2-15,-5-11-1 0,1 4 0 0,4-9 0 16,-4 1-1-16,4 0 0 0,-5-4 0 0,5-4 0 16,0-7 2-16,5-1 0 0,-5-3 0 0,0-1 0 15,0-3-14-15,4 4 0 0,-4-1 0 0,5-3 0 16,-5 0-67-16,-5 3-9 0,5 1-3 15,0 0-581-15,-4-5-117 0</inkml:trace>
  <inkml:trace contextRef="#ctx0" brushRef="#br0" timeOffset="908">1054 513 1126 0,'0'0'50'0,"0"0"10"0,0 0-48 0,0 0-12 16,0 0 0-16,0 0 0 0,8 12 142 0,-3-5 26 15,-1 1 4-15,0 3 2 0,1 1-45 0,3 3-9 16,-3-3-1-16,-1 3-1 0,5 1-26 0,-5-1-4 16,0 5-2-16,5-1 0 0,0-4-58 0,-1 1-12 15,1-5-3-15,0 1 0 0,-5-5-5 0,0 1-8 16,9-4 11-16,-4-4-11 0,-9 0 24 0,0 0-3 16,0-8 0-16,9-7 0 0,4-1 12 0,-5 1 3 0,5-4 0 0,0 0 0 15,0-1-36-15,0 1 0 0,0 0 0 16,0 3 0-1,-4-3-92-15,4 0-26 0,-4 7-5 0</inkml:trace>
  <inkml:trace contextRef="#ctx0" brushRef="#br0" timeOffset="1407">1491 482 806 0,'0'0'72'0,"0"0"-58"16,0 0-14-16,0 0 0 0,0 0 221 0,0 0 42 15,0 0 8-15,0 0 1 0,0 8-165 0,0 7-34 16,0-3-6-16,5 7-2 0,3 0-26 0,-3 1-6 16,-5-1-1-16,4 0 0 0,5 0 26 0,-5 5 5 15,5-5 1-15,-5 4 0 0,0-8-26 0,1 1-5 16,-1-1-1-16,0-7 0 0,-4-8-32 0,0 0 0 16,0 0-15-16,0 0 5 0,9-8 21 0,0-3 4 15,-1-5 1-15,1 1 0 0,0-5-8 0,-1 1 0 16,-3 0-8-16,-1 0 12 0,0-4-12 0,1 3 8 15,-1-3-8-15,5 4 0 0,4 0 11 0,-5 3-11 0,1 1 12 16,-5 3-12-16,5 8 12 0,0 1-4 0,-9 3 0 0,8 3-8 16,1 5 8-16,0 0-8 0,-1 3 0 0,-3 5 0 15,-1-1 0-15,5 4 0 0,-5-3 8 0,5 3-8 16,-9 0 0-16,0 1 0 0,4-1 0 0,-4 0 0 16,4 0 0-16,-4 1 0 0,0-9 0 0,5 1 0 15,-1 3-91-15,0-3-21 16,-4-4-5-16,0-8-583 0,5 11-117 0</inkml:trace>
  <inkml:trace contextRef="#ctx0" brushRef="#br0" timeOffset="1912">2016 686 990 0,'-9'0'44'0,"9"0"8"0,5-4-41 0,-5 1-11 16,-5-1 0-16,5-4 0 0,-4 4 103 0,4 4 18 15,0 0 4-15,-4-4 1 0,4 1-4 0,0 3-1 0,0 0 0 16,0 0 0-16,0 0-45 0,0 0-8 0,0 0-3 0,0 0 0 15,0 0-31-15,13-4-6 0,-13 4-2 0,13 0 0 16,0-4-26-16,-13 4 0 0,8 0 0 0,-8 0 0 31,9-4-17-31,4-4-9 0,-9 1-2 0,5-1 0 0,-5-4 15 0,5 5 2 0,-9-5 1 0,0 0 0 16,4 1 10-16,-4 3 8 0,0-3-8 0,0 3 11 16,-4 0-3-16,4 1-8 0,-9 3 12 0,5-4-4 15,0 8-8-15,-5-4 0 0,0 8 0 0,1-4 8 16,3 4-8-16,-3 4 0 0,-1-5 0 0,5 5 0 15,-1 4 0-15,-3 3-9 0,3-3 9 0,1 3 0 16,4 0 0-16,0 1 17 0,0-1-1 0,4 5-1 16,1-1-2-16,3-4 0 0,-3 1 0 0,3-5 0 0,1-3-4 15,4 0-1-15,0-1 0 0,0-7 0 0,0 0-8 0,0-4 0 16,4-3 0-16,1-1 0 0,-1 0 0 0,-4-3 8 16,0-5-8-16,4 5 0 0,-4-8 0 0,0-1-20 15,0 1 3-15,5-4 1 16,-5 0-100-16,4 0-19 0,-4-4-4 0,0 0-425 15,0 0-86-15</inkml:trace>
  <inkml:trace contextRef="#ctx0" brushRef="#br0" timeOffset="2104">2358 31 1328 0,'0'-19'59'0,"0"11"12"0,0 4-57 0,0 4-14 16,0 0 0-16,0 0 0 0,0 0 106 0,0 0 18 16,0 0 4-16,0 0 1 0,0 0-48 0,0 0-9 15,-4 8-3-15,4 4 0 0,4-1-16 0,1 9-3 16,-5-5-1-16,0 8 0 0,4 0-1 0,5 0 0 15,-5 4 0-15,5 4 0 0,-5 0 2 0,0 0 0 16,5 3 0-16,-5 1 0 0,5 0-35 0,-5 0-7 0,5-1-8 0,0 5 11 16,-5-5-3-16,0 5 0 0,1-4 0 0,3-5 0 31,-3-3-32-31,3-3-6 0,-3-1-2 0,3-8-1100 0</inkml:trace>
</inkml:ink>
</file>

<file path=ppt/ink/ink5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8:01:46.01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113 505 1090 0,'-13'-11'48'0,"13"3"11"0,-5 0-47 0,1 0-12 0,0-3 0 0,-1 3 0 16,-3 1 92-16,8-1 16 0,-5-4 3 0,5 5 1 16,0 7-43-16,0-8-8 0,-4 0-1 0,4 8-1 15,0 0-6-15,-4-8-1 0,-1 5 0 0,5 3 0 16,0 0-5-16,-8 7-2 0,-1 5 0 0,0 3 0 16,5 1-20-16,0-1-4 0,-1 8-1 0,1 0 0 15,4 4 12-15,-4 4 1 0,-1 0 1 0,1 0 0 16,4 3-26-16,0 1-8 0,0-8 0 0,0 0 0 15,4-4 0-15,1-4 0 0,3-3 0 0,1-5 0 16,0-3 0-16,-9-8 0 0,8-4 0 0,5 0 0 16,0-7 0-16,-4-5 0 0,4-3 0 0,0 0 0 0,4-4 0 15,-4-4 0-15,0 4 0 0,0-4 0 0,0 0 0 0,0 0 0 16,-4 11 0-16,0 1 0 0,-1 0 16 0,1 3 2 16,-9 12 1-16,0 0 0 0,13 4 21 0,0 0 4 15,-4 3 0-15,4 9 1 0,-5-1-28 0,-3 4-5 16,3 1-2-16,-3-1 0 0,3 4-10 0,-3-4 10 15,3 5-10-15,1-5 10 16,0 0-40-16,-1-4-8 0,1-3-2 0,-5 0-687 16,-4-12-137-16</inkml:trace>
  <inkml:trace contextRef="#ctx0" brushRef="#br0" timeOffset="449">533 470 460 0,'0'0'41'0,"5"8"-33"0,-10 8-8 0,5-1 0 15,5 0 264-15,-1 1 50 0,-4 7 10 0,0-4 3 16,4 4-175-16,-4 0-36 0,0 1-6 0,5-5-2 16,-1 4-74-16,0-4-15 0,-4 0-3 0,5-7-1 15,-1 0-15-15,-4-12 0 0,0 0 0 0,0 0 0 16,0 0 0-16,9 0-8 0,4-12-1 0,0 0 0 16,0-3 9-16,-5-4-13 0,1 0 5 0,4-5 8 15,-4 1 0-15,-1 0 8 0,1 0 2 0,0 0 0 16,-1 4 33-16,1-1 6 0,0 5 2 0,-5 0 0 15,5 7-23-15,-5 0-5 0,-4 8-1 0,0 0 0 16,0 0-10-16,0 0-1 0,0 8-1 0,0 3 0 16,4 5 19-16,-4-1 4 0,5 5 1 0,-5-1 0 0,-5 0-22 15,5 0-4-15,5-3 0 0,-1 3-8 0,-4 0 0 0,0-3 0 16,0-5 0-16,4-3 0 0,5 0 0 0,-9-8 0 16,0 0 0-16,0 0 0 0,13-8 0 0,0-4 0 15,-9 1-13-15,5-8 5 0,4 3 8 0,-4-3 0 16,-5 0 0-16,5-1 0 0,-1 1 0 0,1 0 0 15,-5 3 0-15,1 1 0 0,-1 3 0 0,0 5 0 16,5-1 0-16,-9 8 0 0,0 0 11 0,0 0-3 16,9 4 0-16,-1 4 0 0,1 7 3 0,-5-3 0 15,1-1 0-15,-5 8 0 0,4-3-11 0,0-1 8 16,-4 1-8-16,0-1 8 0,5 0-22 0,-5 1-5 16,8-1-1-16,-3-3 0 15,-1-1-64-15,0 1-14 0,5 0-2 0,-5-1-910 0</inkml:trace>
  <inkml:trace contextRef="#ctx0" brushRef="#br0" timeOffset="748">1114 590 288 0,'0'0'25'0,"0"0"-25"0,0 0 0 0,0 0 0 16,0 0 265-16,0 0 48 0,0 0 10 0,0 0 1 16,0 0-177-16,4 15-36 0,-4 1-7 0,5-1-2 15,-5 1-39-15,8-5-8 0,-3 5-2 0,3-5 0 16,-3 1-41-16,3-5-12 0,1 1 0 0,0 0 8 15,-1-4-8-15,5-4 0 0,-4-4 0 0,0 4 0 16,4-8 0-16,-5 0 0 0,1-3 0 0,0-1 0 0,4 1 20 16,-5-5 2-16,1-3 1 0,0 0 0 0,-1-1 19 0,5 1 4 15,-8 0 1-15,-1 0 0 0,0-1-23 16,-4 1-4-16,5 4 0 0,-10-1-1 0,1 5 23 16,-5-1 5-16,1 1 1 0,-1 3 0 0,-4 4-33 0,-4 0-7 15,4 8 0-15,-5 0-8 0,1 4 0 0,0 3 0 16,-1-3 0-16,1 7 0 0,4 1 0 0,0-1-12 15,4 1 3-15,1-1 1 16,3 4-136-16,-3-3-26 0,8-5-6 0</inkml:trace>
  <inkml:trace contextRef="#ctx0" brushRef="#br0" timeOffset="1112">1426 505 2055 0,'0'0'45'0,"0"8"10"0,4 7 1 0,1-3 2 0,-1 3-46 0,0 5-12 0,1-1 0 0,3 0 0 15,1 0 36-15,0 1 4 0,-1-5 2 0,1 0 0 16,4 1-22-16,0-5-5 0,0-3-1 0,0 0 0 16,-4-4-30-16,4-4-7 0,-4-4-1 0,4-4 0 15,-5-3 24-15,5-5 0 0,-4 1-9 0,-5-1 9 16,1-3 0-16,3 0 0 0,1-1 0 0,0-3 0 15,-5 0 0-15,5 4 8 0,-5-4-8 0,5 4 0 16,-5 3 0-16,5 1 0 0,-5 3 0 0,5 1 0 16,-5 3 8-16,-4 8-8 0,0 0 11 0,0 0-11 15,9 4 32-15,-1 4 0 0,-3 3 0 0,3 1 0 0,-3 3-8 16,3 0-3-16,-3 1 0 0,3-1 0 0,-8-7-12 0,5 4-9 16,-1-1 12-16,5-3-12 0,-9-8 10 0,4 8-10 15,-4-8 8-15,0 0-8 0,0 0 8 0,9 0-8 16,-9 0 8-16,0 0-8 15,0 0-25-15,8 0-11 0,1-4-1 0,0 0-663 16,-1-4-133-16</inkml:trace>
  <inkml:trace contextRef="#ctx0" brushRef="#br0" timeOffset="1559">1972 386 1436 0,'0'0'32'0,"0"0"6"0,0 0 2 0,0 0 0 0,0 0-32 0,0 0-8 0,0 0 0 0,0 0 0 15,5 7 56-15,-1 1 9 0,-4 4 3 0,4-1 0 16,-4 5-4-16,5-5 0 0,-1 8 0 0,0-3 0 15,-4-1-20-15,5 1-4 0,-5-1 0 0,4 1-1 16,0-1-16-16,1-3-3 0,3-5-1 0,1 1 0 0,0 0-19 16,-9-8 0-16,0 0 8 0,0 0-8 0,0 0 0 0,0 0 10 15,0 0-10-15,0 0 8 0,0 0-8 0,0 0 12 16,0 0-12-16,4-8 12 16,5-4-66-16,-5 1-13 0,0-1-2 0,1 5-1 0,-10-5 56 0,5 4 14 15,0 1 0-15,0-1 0 0,13 0 55 0,-8 0 13 16,3 5 4-16,1-1 0 0,0 4-45 0,-9 0-9 15,0 0-2-15,0 0 0 0,0 0-16 0,8 7 0 16,-3 5 8-16,-5-12-8 0,8 8 13 0,-8-8-1 16,5 11 0-16,-1-3 0 0,-4-8-12 0,0 12 11 15,0-12-11-15,4 7 10 0,-4-7-10 0,0 12 0 16,0-12-10-16,0 0 10 16,0 0-198-16,0 0-34 0,0 0-6 0,0 0-2 0</inkml:trace>
  <inkml:trace contextRef="#ctx0" brushRef="#br0" timeOffset="1831">2284 0 633 0,'0'0'56'0,"0"0"-44"0,0 0-12 0,0 0 0 15,9 4 219-15,0 8 41 0,-1-1 9 0,1 5 2 16,-5 3-152-16,5 4-31 0,0 0-5 0,-5 8-2 16,5 0-14-16,-5 4-3 0,0 3-1 0,1 8 0 0,-1 1-17 0,0 3-3 15,1 4-1-15,-1-4 0 0,-4 4-34 0,4-8-8 16,-4 0 0-16,5-3 0 16,-1-9-73-16,-4-3-14 0,0-8-2 0,0-4-1 15,0-11-97-15,0-8-19 0,0 0-4 0,-4-11-1 0</inkml:trace>
  <inkml:trace contextRef="#ctx0" brushRef="#br0" timeOffset="1989">2137 205 864 0,'0'0'38'0,"9"-4"8"0,4 0-37 0,0 4-9 16,0-4 0-16,8 8 0 0,5 0 363 0,0 0 70 16,0-1 15-16,5 1 2 0,-1 4-335 0,0-4-67 15,1-4-14-15,3 4-2 0,-3 0 5 0,3-4 2 16,1 0 0-16,4 0 0 0,0 0-30 0,-8 0-9 15,-10-4 0-15,5 0-808 16,-4 0-168-16</inkml:trace>
</inkml:ink>
</file>

<file path=ppt/ink/ink5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8:01:44.62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113 77 1612 0,'0'0'144'0,"0"8"-116"16,0-4-28-16,0-4 0 0,4 12 66 0,1 3 7 15,-1 0 2-15,5 8 0 0,-1 4-15 0,5 0-2 16,0 12-1-16,0-1 0 0,0 1-14 0,0 7-3 16,0 0-1-16,0 1 0 0,0-1-3 0,0 0-1 15,-4 0 0-15,0 1 0 0,-1-9-35 0,1 1 0 0,0-1 0 0,-5-7-9 31,5-4-144-31,-9-8-29 0,4-3-6 0,-4-16-390 0,0 0-78 0</inkml:trace>
  <inkml:trace contextRef="#ctx0" brushRef="#br0" timeOffset="145">18 474 518 0,'-9'-11'46'0,"0"3"-37"0,9-4-9 0,0 5 0 16,0-1 285-16,0 8 55 0,0-8 12 0,9 4 1 15,4 1-196-15,4-1-39 0,1 4-8 0,8-4-2 16,0 4-52-16,4-4-12 0,0 0-1 0,5-3-1 15,-5 3-31-15,9-8-11 0,5 1 0 0,-10-1 9 16,6-7-101-16,-6 3-21 0,1 1-4 0,0-4-507 16,-14 3-100-16</inkml:trace>
  <inkml:trace contextRef="#ctx0" brushRef="#br0" timeOffset="607">646 70 57 0,'0'0'0'0,"-4"-8"0"0,4-7 0 0,0 7 0 16,-9-4 0-16,5 1 0 0,0 3 367 0,4 8 68 15,-5-8 13-15,5 8 4 0,0 0-296 0,0 0-58 16,-4 12-12-16,4 3-2 0,-4 5-24 0,4 3-4 15,0 4 0-15,4 7-1 0,-4-3-19 0,0 12-4 16,4-1-1-16,1 0 0 0,-5 1-11 0,4 7-3 16,-4-4 0-16,4-4 0 0,-4 1-30 0,0-9-7 0,5-3 0 15,-1-8-1 1,-4-3-15-16,4-9-4 0,-4-11 0 0,0 0 0 0,0 0 56 0,9-4 10 16,4-11 2-16,-4 0 1 0,4-1-6 0,0-3-2 0,-5-4 0 15,1 4 0-15,4-8-21 0,0 7 0 0,0-3 0 16,0 4 0-16,0 3 0 0,4 1 0 0,-4 4 0 0,-4 3 0 15,-9 8 0-15,0 0 0 0,13 0 0 0,0 8 0 16,-4-1 0-16,-1 5 0 0,1 3 0 0,-5 1 0 16,5-1 8-16,0 4 4 0,-9 1 1 0,8-1 0 15,-3 0-1-15,3 0 0 0,-3-3 0 0,-1-5 0 16,5 1-12-16,-1-4 0 0,-8-8 0 0,9 0 0 16,4 0 12-16,-4-4-3 0,8 0-1 0,-8-8 0 15,4-3 1-15,-5 3 0 0,1-7 0 0,0 4 0 16,-1-5-1-16,1 1-8 0,-5 0 12 0,1-4-4 15,3 0-8-15,-8 3 10 0,0 1-10 0,0 0 10 0,0-4-2 16,0 3-8-16,-8 1 12 0,3 8-4 0,1-1 8 16,0 8 0-16,-9-3 1 0,8 7 0 0,-8 7-17 0,5 5 10 15,-1-1-10-15,0 5 8 0,1 7-8 0,-1 4 0 16,0 0 0-16,9 0 0 0,0 4-9 0,0-1 9 16,0 1 0-16,9-4 0 0,0-4-12 0,-1 0 12 15,5-3-12-15,5-5 12 16,3-3-128-16,1-1-18 0,0-7-4 0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8:26.820"/>
    </inkml:context>
    <inkml:brush xml:id="br0">
      <inkml:brushProperty name="width" value="0.1" units="cm"/>
      <inkml:brushProperty name="height" value="0.1" units="cm"/>
      <inkml:brushProperty name="color" value="#FF8000"/>
      <inkml:brushProperty name="fitToCurve" value="1"/>
    </inkml:brush>
  </inkml:definitions>
  <inkml:trace contextRef="#ctx0" brushRef="#br0">34 0 57 0,'0'0'0'0,"0"0"0"0,0 0 0 0,0 0 0 16,0 0 108-16,0 0 17 0,0 0 3 0,0 0 1 15,0 0-93-15,0 0-20 0,0 0-3 0,0 0-1 16,0 0 27-16,0 0 5 0,-4 3 0 0,4-3 1 15,0 0-5-15,0 0-2 0,0 0 0 0,0 0 0 16,0 0 1-16,0 0 0 0,0 0 0 0,0 0 0 16,0 0-4-16,0 0-1 0,0 0 0 0,0 0 0 15,0 0-1-15,0 0 0 0,0 0 0 0,0 0 0 16,0 0-8-16,0 0-1 0,0 0-1 0,0 0 0 16,0 0-23-16,-9 8 0 0,9-8 0 0,0 0 0 15,0 0 22-15,0 0 0 0,0 0 0 0,0 0 0 16,0 0 23-16,0 0 5 0,-4 4 1 0,4-4 0 15,0 0 4-15,0 0 1 0,-4 8 0 0,4-8 0 0,0 0-25 0,-5 7-5 16,5-7-1-16,0 12 0 0,0-12-9 0,0 15-1 16,0-3-1-16,-4 3 0 0,4-15-14 0,0 8 8 15,0-8-8-15,0 12 0 0,0-1 22 0,0-11-2 16,0 0 0-16,0 12 0 16,0-12-104-16,0 0-22 0,4 11-4 0</inkml:trace>
  <inkml:trace contextRef="#ctx0" brushRef="#br0" timeOffset="366">43 308 403 0,'0'0'36'0,"0"0"-36"15,0 7 0-15,0-7 0 0,0 8 241 0,0 0 42 16,-4 0 8-16,-1-1 1 0,5-7-159 0,0 8-32 0,0 4-6 16,-4-1-2-16,4-3-37 0,-4 0-8 0,-1 3-2 15,5-3 0-15,0-8-22 0,-4 11-4 0,4 1 0 16,0-4-1-16,0-1-9 0,-4 1-2 0,4-8 0 0,0 12 0 15,0-5-8-15,0-7-11 0,0 0 3 0,4 8 0 32,-4 0-63-32,0 3-12 0,0-7-2 0,0 4-1 0,0 3-151 15,4-3-31-15,-4 0-5 0,0 0-2 0,0-1 135 16,0 5 26-16,5-8 6 0,-1 3 0 0,-4 5 66 0,0-12 13 16,0 8 2-16,0-8 1 0,0 7 26 0,0-7 0 0,4 8 0 0,1 4 0 15,-5-5 66-15,4 1 12 0,-4-8 2 0,0 12 1 16,0-5 57-16,0 5 11 0,0-1 3 0,0 1 0 15,-4-1-52-15,4-3-11 0,0-8-1 0,-5 12-1 0,5-1-27 16,0-3-4-16,0-8-2 0,-4 12 0 0,4-12-16 0,0 11-3 16,0 1-1-16,0-12 0 0,0 0-12 0,0 11-2 15,0-11-1-15,0 0 0 0,-4 8-19 0,4 4 0 16,4-5 0-16,-4-7-796 16</inkml:trace>
  <inkml:trace contextRef="#ctx0" brushRef="#br0" timeOffset="625">34 1013 403 0,'0'0'36'0,"0"0"-36"0,0 0 0 0,0 0 0 16,-4 8 235-16,4-8 40 15,-4 7 8-15,4 5 1 0,0-12-170 0,-5 8-34 0,5-8-8 0,0 7 0 16,0 5-34-16,0-4-6 0,0-8-2 0,0 11 0 15,0-3-17-15,-4 3-3 0,4-3-1 0,0 0 0 16,0-8-9-16,0 7 0 0,0 1 0 0,0 0 0 16,0 0 0-16,0 3 0 0,-4-3 0 0,4-4 0 15,0-4-18-15,-5 7 1 0,5 1 0 0,-4 0 0 16,8 3-66 0,-4-3-13-16,0 0-2 0,0-8-363 0,0 8-73 0</inkml:trace>
  <inkml:trace contextRef="#ctx0" brushRef="#br0" timeOffset="787">8 1387 172 0,'0'0'16'16,"0"0"-16"-16,0 11 0 0,-4 1 0 0,8-1 235 0,-4-11 44 15,-4 8 9-15,4 4 1 0,0-12-162 0,0 11-33 16,0-11-6-16,-4 12-2 0,4-1-42 0,0-11-9 16,0 8-2-16,0-8 0 0,0 0-24 0,0 12-9 15,0-12 0-15,0 0 9 16,0 7-106-16,4 1-22 0,-4-8-4 0,0 0-1 0</inkml:trace>
  <inkml:trace contextRef="#ctx0" brushRef="#br0" timeOffset="976">34 1676 633 0,'0'0'56'0,"0"0"-44"0,0 0-12 16,0 7 0-16,0-7 158 0,-4 12 30 0,4-4 5 0,0-8 2 15,0 11-94-15,0 1-18 0,0-12-4 0,0 7-1 16,-4 5-44-16,4-12-9 0,0 8-1 0,0-8-1 16,-5 7 1-16,5-7 1 0,0 0 0 0,0 0 0 15,0 0-97 1,0 0-19-16,0 0-4 0</inkml:trace>
  <inkml:trace contextRef="#ctx0" brushRef="#br0" timeOffset="1252">60 1961 288 0,'0'0'25'0,"0"7"-25"0,0 1 0 0,0 0 0 0,-4 3 52 0,4 1 4 15,0 0 2-15,0-1 0 0,0 5-50 0,0-5-8 16,-4 1 0-16,4-5-11 16,0-7-15-16,0 0-3 0,0 0-1 0,4 8 0 0,-4 4 87 0,0-5 18 15,0-7 3-15,0 8 1 0,0-8 23 0,-4 12 5 16,4-5 1-16,0 5 0 0,0-12-24 0,0 8-4 15,-5-1 0-15,5 5-1 0,5-1-59 0,-5-11-11 16,0 0-9-16,0 8 12 0,0 4-12 0,0-12 0 16,0 7 0-16,0 5 0 0,0-4 0 0,0-8 0 15,0 0 0-15,0 11 8 0,0-11-8 0,0 0 0 16,0 0-12-16,4 8 12 16,-4-8-42-16,0 0-1 0,4 19 0 0,-4-19 0 0</inkml:trace>
  <inkml:trace contextRef="#ctx0" brushRef="#br0" timeOffset="1435">78 2427 288 0,'0'0'12'0,"0"0"4"0,4 8-16 0,-4 3 0 0,0 1 0 0,-4-1 0 16,4-3 160-16,0-8 30 0,-5 8 6 0,5 3 0 16,0-11-122-16,0 12-25 0,-4-4-5 0,4-8 0 15,0 0-26-15,-4 11-5 0,4-3-1 0,0 3 0 16,0-3-12-16,0-8 0 0,-5 8 8 0,5 3-8 15,0 1-14-15,0-4-6 0,0-8 0 0,0 0-494 16</inkml:trace>
  <inkml:trace contextRef="#ctx0" brushRef="#br0" timeOffset="1554">78 2747 288 0,'0'0'25'0,"0"0"-25"15,0 0 0-15,0 0 0 0,0 0 135 0,0 11 21 16,0 1 5-16,0-1 1 0,0-11-119 0,0 8-24 15,0-8-5-15,0 0-280 16,0 0-56-16</inkml:trace>
  <inkml:trace contextRef="#ctx0" brushRef="#br0" timeOffset="1869">91 2912 115 0,'0'0'10'0,"0"0"-10"15,0 0 0-15,-5 12 0 0,1 0 232 0,4-12 44 0,0 0 8 0,0 0 3 16,0 7-188-16,0 1-38 0,0-8-7 15,-4 12-2-15,4-1-33 0,0-11-7 0,0 0-2 0,0 12 0 32,0-1-42-32,0-3-8 0,0-8-1 0,0 11-1 15,0 1-18-15,4-4-3 0,-4 3-1 0,0-3 0 16,0-8 30-16,4 12 6 0,-4-12 0 0,-4 7 1 0,4-7 16 0,0 0 11 0,0 0-13 0,0 0 5 16,0 12-5-16,0-1-1 0,0-3 0 0,0-8 0 15,0 0 24-15,0 12 5 0,0-1 1 0,0 1 0 16,0-5-24-16,0 1-5 0,0-8-1 0,0 12 0 15,0-1 48-15,0-3 10 0,0 4 1 0,0-1 1 16,0 1 14-16,0-1 2 0,0-11 1 0,-4 8 0 0,4-8-19 16,0 8-4-16,0 3-1 0,0 1 0 0,0-12-20 15,0 8-4-15,0-8-1 0,0 11 0 16,-5-3-46-16,5-8-8 0,0 0-3 0,0 7-348 16,0 1-69-16</inkml:trace>
  <inkml:trace contextRef="#ctx0" brushRef="#br0" timeOffset="2005">65 3375 637 0,'0'0'28'0,"0"0"6"0,0 0-34 0,0 0 0 15,0 0 0-15,0 0 0 0,0 0 78 0,0 0 9 16,4 11 1-16,-4-3 1 0,0-8-7 0,4 12-2 16,-4 3 0-16,0-3 0 0,0 3-20 0,0-3-4 15,0-1 0-15,0 1-1 0,-4-1 19 0,4 1 4 16,-4-1 1-16,4 1 0 0,0-12-23 0,0 0-4 16,0 0 0-16,0 0-595 15,0 0-118-15</inkml:trace>
</inkml:ink>
</file>

<file path=ppt/ink/ink5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8:01:42.53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0 400 864 0,'0'0'76'0,"0"0"-60"0,0 0-16 0,13 12 0 15,4-1 268-15,-4 5 50 0,-4 3 10 0,-1 4 3 16,1 4-163-16,0 4-32 0,-5 0-6 0,0 7-2 16,-8-3-81-16,4 0-17 0,9-1-3 0,-9 1-1 15,-9-4-17-15,9 0-9 0,9-8 10 0,-1 4-10 16,-8-8 24-16,0-4 0 0,5-7-1 0,-1 0 0 0,5-4-14 16,-9-4-9-16,0 0 12 0,8-8-12 0,10-7 28 0,-10-1-2 15,-8-7 0-15,5 0 0 0,12-8-26 0,-4 0 0 16,-13-3 0-16,9-1 0 0,-1-4 0 15,10 5 0-15,-1-5 0 0,0 1 0 0,-8 7 9 16,4 4-9-16,4 4 10 0,-8 4-10 16,-5-1-64-16,1 9-20 0,8 3-3 0,0 0-1 15,-13 8-152-15,0 0-30 0</inkml:trace>
  <inkml:trace contextRef="#ctx0" brushRef="#br0" timeOffset="326">446 832 1663 0,'26'4'73'0,"-22"-4"16"0,-4 0-71 0,9 0-18 16,0 0 0-16,-1-4 0 0,5 0 106 0,-4-4 18 0,0 4 3 0,4-7 1 15,8-1-56-15,-8-3-12 0,-4 3-1 0,4-3-1 16,4-4-20-16,-4-1-4 0,-4 1-1 0,4-4 0 16,-9 0-9-16,5 0-3 0,4-4 0 0,-9 4 0 15,-8-4-7-15,4 4-2 0,9 3 0 0,-5-3 0 16,-13 4-2-16,5 4-1 0,4-1 0 0,-4 5 0 15,4 11-9-15,0 0 8 0,-13-8-8 0,13 8 8 16,0 0-8-16,0 0-14 0,-13 15 3 0,0 1 1 16,8 3-4-16,1 4-1 0,-9 4 0 0,4 4 0 15,1-4 15-15,3 7-11 0,5 1 11 0,0 0-10 16,-4-4 10-16,4-1 0 0,4 1 0 0,1-4 0 16,-10-4 0-16,14 4 0 0,4-7-11 0,4-1 11 0,-8-8 0 15,4 1-9-15,4 0 9 0,5-5 0 16,13-3-145-16,-9-4-24 0,-13-8-5 0,13 5-458 15,13-13-91-15</inkml:trace>
  <inkml:trace contextRef="#ctx0" brushRef="#br0" timeOffset="730">1070 647 115 0,'22'-12'0'0,"-22"12"10"0,-4-7-10 0,4-5 0 16,0 4 0-16,4-3 0 0,-4 3 344 0,-4-3 66 16,-5 3 14-16,5 0 2 0,8 4-244 0,-8-3-49 15,-9 3-9-15,4 4-3 0,9 0-27 0,0 0-6 16,-9 4 0-16,5 7-1 0,-5 5-35 0,5-1-8 15,0 4 0-15,-1 4-1 0,-8 0-21 0,13 1-4 16,5 3-1-16,-10-4 0 0,1 0-17 0,4 0 8 0,13-4-8 16,-4 0 0-16,-9-3 0 0,4-8 0 15,5-1 0-15,4-7 0 0,-5 0 0 0,1-4 0 0,-5-7 0 0,9-5 0 16,0-3 0-16,0-4 0 0,-4 0 12 0,0-8-12 16,4-4 0-16,0 1 0 0,-5-9 0 0,1 1 0 15,4-4 0-15,0-1 0 0,0-3 0 0,0 4 0 16,-13 0 8-16,4 4-8 0,9-1 0 0,-8 5 0 15,-10 3 19-15,1 0 0 0,13 4 0 0,-9 4 0 16,-5 8-27-16,5 0-6 0,-4 0-1 0,4 7 0 16,0 1 15-16,0 11 0 0,-9 0 0 0,9 0 0 15,0 0 0-15,0 15 8 0,-8 4-8 0,3 0 10 16,1 5-10-16,4 3 0 0,-4 3 0 0,-1 5 0 16,1 4 0-16,4 3 8 0,4 0-8 0,-4 5 8 0,-4-1-8 15,4 0 8-15,4 0-8 0,5 1 8 0,-13-5-8 16,8 0 0-16,5-7 0 0,4 0 0 0,-5-4-11 0,1-5-7 15,-5-2-2-15,9-1 0 16,5-4-125-16,-5 0-26 0,-13-7-5 0,4-4-499 16,9-1-100-16</inkml:trace>
  <inkml:trace contextRef="#ctx0" brushRef="#br0" timeOffset="1274">1534 504 345 0,'22'0'31'16,"-22"0"-31"-16,-9 0 0 0,9 0 0 16,0 0 276-16,0 0 48 0,-9-7 11 0,9 3 1 0,0 4-208 0,0 0-43 15,0 0-8-15,-4 11-1 0,4-3-14 16,0 7-2-16,4 1-1 0,-4 3 0 0,-8 4-15 0,12 0-2 15,9 0-1-15,-9 1 0 0,-4-1-9 0,5 0-3 16,8 0 0-16,0-4 0 0,0 0-21 0,0-3-8 16,-9-5 0-16,9-3 9 0,4-4-9 0,-4 0-16 15,-13-4 4-15,13-8 1 0,5-3-5 0,-5-1-2 16,-9-3 0-16,5-5 0 0,4 1 2 0,-5 0 0 16,-3-4 0-16,-1 0 0 0,0 3 16 0,1 1 0 15,3 4-8-15,1-1 8 0,-9 1 9 0,4 7 6 16,1 0 1-16,-5 8 0 0,0 0-3 0,0 0 0 15,8 12 0-15,1 0 0 0,0 3 5 0,0 4 1 16,-9-3 0-16,4 3 0 0,0-4-3 0,5 1 0 16,-9-1 0-16,4 1 0 0,5-5-16 0,-5-3 8 15,-4 3-8-15,0-11 0 16,0 0-17-16,9 8-11 0,-9-8-1 0,0 0-1 16,0 0-166-16,0 0-32 0</inkml:trace>
  <inkml:trace contextRef="#ctx0" brushRef="#br0" timeOffset="1641">2089 570 1594 0,'0'0'71'0,"0"0"14"0,-4 0-68 0,4 11-17 0,-9-3 0 0,9 0 0 16,0 3 66-16,0 1 10 0,0 3 1 0,4 1 1 0,1-1-36 15,-1 4-7-15,5-3-2 0,-1-5 0 0,1 5-22 0,4-9-11 16,0 1 10-16,0 0-10 0,-4-4 48 0,4-4 3 15,0-4 1-15,0 0 0 16,4-4-93-16,-4 1-19 0,0-5-3 0,4-3-1 0,-4-5 64 0,0-3 13 16,0 4 3-16,-4-4 0 0,0-4 3 0,-1 4 1 15,-3 4 0-15,-1-5 0 0,0 1 8 0,1 4 3 16,-5 0 0-16,-5 3 0 0,1-3-10 0,0 8-1 16,-5-1-1-16,0 4 0 0,1-3-3 0,3 7-1 15,5 4 0-15,0 0 0 0,-8 4-15 0,3 7 8 16,1 5-8-16,4-1 0 0,4 4 14 0,5 4-3 15,-5 1-1-15,1 3 0 0,8 3 3 0,-5 1 1 16,5 0 0-16,0 0 0 0,5 0-1 0,-1-4 0 0,5-4 0 16,-1-4 0-16,5 0-13 0,0-3 8 15,0-5-8-15,5-3 0 16,-1-4-75-16,5 0-21 0,-1-4-4 0,5 0 0 0</inkml:trace>
</inkml:ink>
</file>

<file path=ppt/ink/ink5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8:01:41.79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0 1119 0,'0'0'49'0,"0"0"11"0,0 0-48 0,0 0-12 0,0 0 0 0,0 0 0 16,0 0 149-16,0 0 27 0,0 0 6 0,0 0 1 16,0 0-73-16,0 0-14 0,0 0-4 0,0 0 0 15,4 12-39-15,-4 0-8 0,0-1-1 0,4 8-1 0,-4 1-26 16,0-1-5-16,0 8 0 0,5 4-1 0,-1-4-11 0,0 7 0 16,1 5 0-16,3-1 0 0,-3 1 0 0,3-1 0 15,5-3 0-15,0 0 0 0,1-1 0 0,3-3 0 16,0-8 0-16,5 1 0 15,-5-5 0-15,5-4 0 0,4-3 0 0,-9-1 0 0,5-3 9 0,4-4-9 16,-4 0 10-16,8 0-10 16,0-4 10-16,-8-4-10 0,0 0 10 0,-1-4-10 15,1 4-64-15,0-3-18 0,-9-1-4 0,4 0-869 16</inkml:trace>
  <inkml:trace contextRef="#ctx0" brushRef="#br0" timeOffset="214">407 347 864 0,'13'0'38'0,"-4"0"8"0,-9 4-37 0,9 4-9 0,-1-1 0 0,5 5 0 16,0 0 220-16,0 3 41 0,5 0 9 0,-5 1 2 15,4-5-156-15,0 5-30 0,1-5-6 0,-1 1-2 16,-4-1-15-16,4 1-3 0,-4 3-1 0,0 1 0 16,-4-5-10-16,4 1-1 0,-4 3-1 0,-1 1 0 15,-8-1-7-15,5 1 0 0,3-1-1 0,-8 4 0 16,-4-3-14-16,-5-1-2 15,5 4-1-15,-9 1 0 0,4-1-14 0,1 0-8 0,-5 4 10 0,0-3-10 16,8-5-107-16,-3 0-27 0,-1-3-6 16</inkml:trace>
</inkml:ink>
</file>

<file path=ppt/ink/ink5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8:01:50.89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14 447 460 0,'0'0'41'0,"0"0"-33"15,0 0-8-15,0 0 0 0,0 0 184 0,0 0 34 16,0 0 7-16,0 0 2 0,0 0-102 0,0 8-20 16,0-1-4-16,-4 1-1 0,-1 0-28 0,5 0-7 15,-4-1-1-15,4 5 0 0,0-1-4 0,0 1 0 16,0 7-1-16,0-3 0 0,0 3-15 0,0 0-2 16,0 0-1-16,4 1 0 0,1-1-24 0,-1 0-5 15,-4 1 0-15,9-1-1 0,-5-4-27 0,5-3-4 0,-9-12-2 0,8 4 0 16,1-1 35-16,4-6 7 0,-4-1 2 0,-1-4 0 15,5-4-22-15,-4-7 9 0,0 0-9 0,4-4 0 16,-9 0 11-16,5 3-11 0,0-7 10 0,-1 1-10 16,-8 2 15-16,0 1-3 0,0 0-1 0,0 4 0 15,0 0 31-15,-4 3 6 0,0 5 2 0,-1-5 0 16,1 5-15-16,-1-1-3 0,-3 4-1 0,-5 5 0 16,8-1-15-16,-3 0-4 0,3 8 0 0,-3 0 0 15,-5 3-12-15,4 5 0 0,0-4 0 0,1 7-10 16,-1-3 10-16,5 3-8 0,4-15 8 0,0 8-8 15,0 3-16-15,0-11-4 0,13 4 0 0,0-4 0 16,0-4-163-16,8-4-33 0,-3-3-6 16</inkml:trace>
  <inkml:trace contextRef="#ctx0" brushRef="#br0" timeOffset="233">452 50 1231 0,'0'0'54'0,"4"-8"12"0,1-3-53 15,-1 3-13-15,-4-3 0 0,4-1 0 0,1 4 128 0,-5 8 22 16,0 0 5-16,0 0 1 0,0 0-46 0,0 0-9 15,0 0-1-15,-5 8-1 0,5 4-42 0,-4-1-8 16,4 8-1-16,-4 5-1 0,4 3 0 0,4 3 0 16,-4 1 0-16,4 8 0 0,-4-1-23 0,5 1-4 15,-1 7 0-15,0 0-1 0,1-3-11 0,3 3-8 16,-8 4 9-16,5 0-9 0,-1 0 23 0,-4-4-2 16,0-3 0-16,-4 3 0 15,4-7-21-15,-5-1-12 0,-3-3 2 0,3-1 0 0,-3-7 10 0,-1-3-10 0,-4-5 10 16,0-4-10-1,-4-7-46-15,4-4-8 0,0-8-3 0,0 0 0 16,0-4-144-16,4-11-29 0</inkml:trace>
  <inkml:trace contextRef="#ctx0" brushRef="#br0" timeOffset="377">175 455 288 0,'0'-23'12'0,"4"15"4"0,0-4-16 0,1 1 0 0,3 3 0 0,1 0 0 16,4 1 345-16,0 3 67 0,0 0 12 0,4 0 4 15,5 0-272-15,0 0-55 0,8 1-10 0,5 3-3 16,-1 0-64-16,-3-4-14 0,-1 4-2 0,0 0-8 15,5 0 16-15,0 0-4 0,-1 4-1 0,-3-4 0 16,3 3-11-16,-8 1 10 0,0 0-10 0,-4-4-983 16</inkml:trace>
</inkml:ink>
</file>

<file path=ppt/ink/ink5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8:01:54.52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33 381 172 0,'0'0'8'0,"0"0"1"0,0-7-9 0,0-5 0 16,0 4 0-16,4-3 0 0,-4 3 312 0,5 0 61 15,-5 8 12-15,0 0 3 0,0 0-209 0,0 0-42 16,0 0-8-16,0 0-1 0,0 0-60 0,0 0-12 15,-9 0-3-15,9 0 0 0,0 0 18 0,-4 8 3 16,-5 0 1-16,5 3 0 0,-5 1-54 0,5 7-10 0,4 4-3 16,0 8 0-16,0 0-8 0,0 0 8 0,0 3-8 15,8 1 8-15,-3-4-8 0,3 4 0 0,-3-8 9 16,8 0-9-16,4 0 0 0,0-12 0 0,1-3 0 16,3-5 0-16,1 1-9 0,4-8-7 0,-9 0 0 0,9-8-1 31,5 1-54-31,-5-1-10 0,0-8-3 0,0-3 0 15,0-4-23-15,-5 4-5 0,1-4 0 0,-5 0-1 16,1-1 27-16,-5 1 6 0,0 4 0 0,0 0 1 0,0-1 49 0,-5 1 10 0,1 4 1 0,-5-1 1 16,1 9 34-16,-5 7 8 0,0 0 0 0,0 0 1 15,0 0 50-15,0 0 9 0,0 0 3 0,-5 7 0 16,5 13 3-16,-4-5 1 0,0 8 0 0,-1 4 0 16,1 4-31-16,0-4-5 0,-1 4-2 0,5 0 0 15,0-4-24-15,5 0-5 0,-5 0 0 0,4-8-1 0,0 0-8 0,1-7-2 16,3-1 0-16,-8-11 0 0,9 4 5 0,8-4 1 15,1-4 0-15,-1-4 0 0,-8-3-11 0,8-8-8 16,1-4 12-16,-1 3-12 0,-4-7 8 0,0 4-8 16,0-4 0-16,4 0 0 0,-8 4 0 0,0 0 10 15,-5 4-10-15,0-1 8 0,-4 1-8 0,0 0 0 16,-4 4 9-16,-5-1-9 0,5 1 12 0,-9-1-1 16,-4 1-1-16,4 7 0 0,4-3 1 0,-4 3 0 15,0 4 0-15,0 0 0 0,0 4-2 0,0 4 0 16,0 4 0-16,-5 3 0 0,5 1-9 0,0 3 0 15,5 1 0-15,-1-1 0 0,5 1-10 0,-5-1-1 16,5-4 0-16,4 5 0 16,4-5-145-16,-4 5-28 0,9-5-7 0</inkml:trace>
  <inkml:trace contextRef="#ctx0" brushRef="#br0" timeOffset="434">857 435 1692 0,'0'0'75'0,"0"16"15"0,0-1-72 0,0 1-18 0,4 3 0 0,-4 0 0 16,-4 0 100-16,4 1 17 0,0-1 3 0,0 4 1 15,0-4-69-15,0 0-13 0,4-3-3 0,0-5-1 16,-4 5-21-16,5-5-4 0,-1-3-1 0,-4-8 0 16,0 0-9-16,0 0 0 0,0 0 0 0,4-8 0 15,1-3 0-15,-1-1 12 0,5-3-12 0,-1-4 12 0,1-1-12 0,-5-3 0 16,5 4 0-16,4 0 0 0,-4-4 0 0,4 3-11 15,-5 5 11-15,1 0-8 0,0 3 8 0,-1 0 0 16,1 5 0-16,-9 7 0 0,0 0 0 0,13 4 11 16,-4-1-3-16,-1 9 0 0,1 3 10 0,-5-3 2 15,-4 3 0-15,0 5 0 0,0-1 12 0,5 0 4 16,-5 0 0-16,0-3 0 0,0 3-20 0,0-4-3 16,0-7-1-16,0-8 0 0,0 0-12 0,4 12 0 15,-4-12 0-15,0 0 0 0,0 0 15 0,9-8-3 16,4-4-1-16,0 1 0 0,0-4 1 0,-5-5 0 15,5 5 0-15,-4-4 0 0,4 3-12 0,-4-3 0 16,-1 7 0-16,1 1 8 0,-5 3-8 0,-4 8 0 16,0 0 0-16,0 0 0 0,0 0-10 0,0 0 10 15,13 4 0-15,-4 4-9 0,-5 3 9 0,1 1 0 16,-1-1 0-16,-4 1 0 0,4-1 0 0,-4-3 0 0,0 4 0 0,5-5 0 31,-5 1-83-31,0-8-14 0,0 8-3 0</inkml:trace>
  <inkml:trace contextRef="#ctx0" brushRef="#br0" timeOffset="742">1468 385 288 0,'0'0'12'0,"0"0"4"0,0 0-16 0,0 0 0 16,0 0 0-16,8 8 0 0,-8-8 358 0,5 8 69 16,-1 7 13-16,-4 0 4 0,4 1-260 0,-8-1-51 15,4 1-10-15,-4 3-3 0,-1 8-34 0,1 4-7 16,4 0-2-16,-4 3 0 0,-1-7-36 0,1 12-7 16,0-1-2-16,-1 1 0 0,-3 3-32 0,3-3 0 15,1-1 0-15,0-3 0 0,-1-4-16 0,1-4-8 16,0-4 0-16,-1-4-1 15,5 0-47-15,-8-7-8 0,3-4-3 0,5-8 0 16,0 0-89-16,-4-8-19 0,-5-4-3 0,5-7-376 16,0 0-75-16</inkml:trace>
  <inkml:trace contextRef="#ctx0" brushRef="#br0" timeOffset="963">1281 613 1321 0,'-4'-51'58'0,"0"32"13"0,4 0-57 0,-5-8-14 0,5 4 0 16,5 0 0-16,-1 0 79 0,5 7 13 0,-1 1 2 0,5-1 1 15,0 9-19-15,0-1-4 0,0 0-1 0,5 4 0 16,3 0-11-16,1 4-1 0,0 0-1 0,-1 0 0 15,1 4-11-15,-5-4-3 0,5 4 0 0,0 0 0 16,4 4 9-16,-5-4 2 0,6-1 0 0,-1 5 0 16,-5 0-34-16,-3 0-6 0,3-1-2 0,-3 5 0 15,-5-1 12-15,-5-3 3 0,1 4 0 0,-9 3 0 16,0 1 3-16,-4 3 1 0,-5 0 0 0,0 4 0 16,-4 0-13-16,0 4-3 0,-8-4 0 0,3-3 0 15,1-5-16-15,0 0 0 0,4 1 0 0,-5-1 0 16,1-3-41-16,4 3-12 0,-5-3-3 15,1-4-741-15,8-1-149 0</inkml:trace>
  <inkml:trace contextRef="#ctx0" brushRef="#br0" timeOffset="1261">1819 501 864 0,'0'0'76'0,"0"15"-60"15,0-3-16-15,0 7 0 0,0 4 240 0,0 0 46 16,0-3 9-16,4 3 1 0,1 0-160 0,-5-4-32 15,0 4-6-15,4-4-2 0,5-3-64 0,-5-1-14 16,-4-3-2-16,0-12-1 0,0 0-15 0,0 0 9 16,9-4-9-16,-1-4 8 0,5-7 0 0,0-4 0 15,-8-1 0-15,8 1 0 0,-5-8-8 0,1 0 0 16,4 4 0-16,0-4 0 0,-4 4 0 0,-1 4 0 0,10-1 0 0,-10 5 0 16,5 7 0-16,-4 1 0 0,0-1 0 15,4 8 0-15,-5 0 8 0,1 4-8 0,4 3 12 16,-4 5-4-16,-1-1 4 0,-3 5 0 0,-1-5 0 0,0 5 0 15,5-5 4-15,-5 1 2 0,1 3 0 0,3-3 0 16,-8 0-2-16,5-1-1 0,-1 1 0 0,0-1 0 16,-4-11-15-16,5 8-10 0,-5-8 2 0,0 0-1124 15</inkml:trace>
  <inkml:trace contextRef="#ctx0" brushRef="#br0" timeOffset="1634">2330 73 979 0,'0'0'43'0,"0"0"9"0,0 0-41 0,0 0-11 15,0 0 0-15,0 0 0 0,0 0 303 0,5 12 58 0,-1-1 12 0,0 8 3 16,5-3-248-16,-5 7-48 0,5 8-11 0,-5 0-1 16,5 3-24-16,0 1-5 0,-1-4-1 0,1 7 0 15,-5-3-24-15,1 4-5 0,-1-1-1 0,0 1 0 16,-4 7-8-16,0-8-11 0,0-7 3 0,0 4 0 31,-4-4-37-31,0-4-7 0,-1-4-2 0,1-4 0 16,0-7-98-16,-5-9-19 0,0-3-4 0,1-3-465 0,-1-5-92 0</inkml:trace>
  <inkml:trace contextRef="#ctx0" brushRef="#br0" timeOffset="1750">2231 443 921 0,'-9'-27'82'0,"9"12"-66"0,4-1-16 0,1 1 0 15,-5-1 248-15,-5 5 47 0,5-5 9 0,0 5 1 16,0 3-143-16,13 0-29 0,0 1-5 0,5 3-2 0,-1 4-89 15,5 4-17-15,-1 0-4 0,-3 7-1 0,8-3-15 16,0 0 0-16,-9-1 0 0,5 1 0 16,4-4-133-16,-5 3-30 0,1 1-5 0</inkml:trace>
  <inkml:trace contextRef="#ctx0" brushRef="#br0" timeOffset="2086">2799 451 1555 0,'-9'-20'138'0,"9"13"-110"16,0-5-28-16,-4 1 0 0,-1 3 139 0,1 0 22 16,0 0 5-16,-5 1 1 0,0 3-60 0,9 4-12 15,0 0-3-15,0 0 0 0,-8 11-71 0,-5 1-21 16,4 3 9-16,0 1-9 0,5 3 24 0,-5 0 1 16,-4 1 0-16,9 3 0 0,-5 0-17 0,5-4-8 15,0 0 8-15,4-3-8 0,0 3 0 0,0-7 0 0,0-12 8 0,0 0-8 16,8 4 0-16,1-1 0 0,0-6 0 0,-1-5 0 15,1 0-16-15,4 0 4 0,0 1 0 0,0-1 1 16,-4 4 3-16,4 4 0 0,4 0 0 0,0 4 0 16,1 0 8-16,-5 4 0 0,0-1-9 0,0 5 9 15,-5-1 0-15,-3 1 0 0,8-1-9 0,-5-3 9 16,1 4 0-16,0-1 0 0,-1-3 0 0,-8-8 0 16,0 0 0-16,0 0 0 0,13-12 0 0,0 1 0 15,0-5-122-15,0-7-27 16,-4 0-6-16,0 0-1 0,4 0 55 0,-5-4 10 0,-3 0 3 15,-1-4 0-15</inkml:trace>
  <inkml:trace contextRef="#ctx0" brushRef="#br0" timeOffset="2240">3046 0 979 0,'0'0'43'0,"0"0"9"0,8 11-41 0,-3 5-11 16,3-1 0-16,1 5 0 0,-5 6 241 0,5 9 47 16,-5 0 8-16,5 7 3 0,-5-3-188 0,5-1-38 15,-9 1-7-15,4 3-2 0,1 1-37 0,-5-5-8 16,0 8-2-16,0-3 0 0,0-1-17 0,0 1 0 15,0-5 8-15,0-3-8 16,0-4-86-16,0-8-21 0,-5-8-4 0,5-3-823 0</inkml:trace>
  <inkml:trace contextRef="#ctx0" brushRef="#br0" timeOffset="2390">2868 235 2505 0,'0'-8'55'0,"0"4"11"0,4 0 2 0,5 4 4 0,0-3-58 0,4 6-14 0,4-3 0 0,0 8 0 15,1-4 50-15,8 0 7 0,-5 0 2 0,5 0 0 16,0-1-49-16,0 1-10 0,0-4 0 0,5 0 0 31,-1 0-45-31,-4-4-7 0,0 1 0 0,0-1-720 0,-4-4-143 0</inkml:trace>
  <inkml:trace contextRef="#ctx0" brushRef="#br0" timeOffset="2546">3423 123 1843 0,'0'0'164'0,"0"0"-132"16,0 0-32-16,4 8 0 0,0 0 160 0,1 3 26 16,3-3 5-16,-3 0 1 0,-10 3-116 0,10 5-22 15,3-9-5-15,-3 5-1 16,-10 3-125-16,5-3-26 0,13-1-5 0,-8 1 0 16,-10-1-128-16,5 5-26 0</inkml:trace>
  <inkml:trace contextRef="#ctx0" brushRef="#br0" timeOffset="2714">3583 485 864 0,'-39'20'76'0,"30"-9"-60"15,5 8-16-15,4 1 0 0,-9 3 258 0,1 4 49 16,-1 4 9-16,5-1 3 0,-1 1-202 0,5-4-40 16,-13 0-8-16,13 4-1 0,9-8-60 0,-5-4-8 15,-4 1-10-15,0-9 10 16,0-11-147-16,0 0-21 0,0 0-5 0,13-4-1 15,-13 1-64-15,9-9-13 0</inkml:trace>
  <inkml:trace contextRef="#ctx0" brushRef="#br0" timeOffset="3216">3661 674 403 0,'0'-15'36'0,"0"-5"-36"0,9 1 0 0,4 0 0 16,0 4 115-16,-4 3 16 0,-1 0 3 0,1 9 1 15,4-1 1-15,-13 4 0 0,0 0 0 0,0 0 0 16,13 4-34-16,-4 7-6 0,-5 1-2 0,-4-1 0 16,4 5-46-16,5-5-8 0,0 1-3 0,-5-1 0 15,-4 1 6-15,4-4 1 0,9-5 0 0,-13-3 0 16,0 0-20-16,9-3-3 0,4-5-1 0,4 0 0 15,-4 0-6-15,-4-3-2 0,0-4 0 0,-1-1 0 0,5 5-12 16,-4-5 11-16,-5-3-11 0,1 3 10 0,8 5 14 16,-13-5 2-16,-5 5 1 0,1-1 0 0,4 1 12 15,-4-1 2-15,-9 5 1 0,-5-1 0 0,5 0-7 0,0 0-2 16,0 8 0-16,-4 0 0 0,-9 4-22 0,9 4-11 16,4 0 10-16,0 3-10 0,-5 1 0 0,5-1 8 15,5 5-8-15,3-1 0 0,5-3 0 0,-4 3-8 16,0-3 8-16,12-5-13 15,5 1-141-15,0-4-28 0,-13-4-6 0,18-4 0 16,8-4 60-16,0 1 13 0,-9-5 3 0,0-3 0 16,1-1-31-16,3 1-5 0,-3 3-2 0,3 5 0 0,-12-1 150 0,8 0 32 15,1 8 6-15,-1 4 1 0,-17-4 101 0,9 8 20 16,8 0 4-16,-8 3 0 0,-5 4-48 0,0 1-11 16,1-1-1-16,3 1-1 0,-3-5-40 0,-5 5-8 15,4-1-2-15,0-3 0 0,5-1-18 0,-9-3-4 16,0-8-1-16,0 0 0 0,13 4 8 0,-13-4 2 15,0 0 0-15,0-8 0 0,4-3-16 0,5-1-2 0,4-3-1 16,-4-1 0-16,-5 1-21 0,5-1 9 0,12 1-9 0,-3 3 0 16,-18-3 0-16,4 3 0 0,13 5 0 0,-4 3 0 15,-8 0 0-15,3 4 0 0,5 4 0 0,0 0 0 16,9 3 0-16,-9 5 0 0,-9 3 0 0,5 1 0 16,13 3 0-16,-14 0 0 0,-8-3 0 0,5 3 0 15,3 4 0-15,1-4 0 0,-9 1 9 0,-4-5-9 31,-1 0-53-31,1-3-17 0,4 7-3 0,0-19-1 0</inkml:trace>
</inkml:ink>
</file>

<file path=ppt/ink/ink5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8:02:06.87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137 77 979 0,'0'0'43'0,"0"0"9"15,0 0-41-15,0 0-11 0,0 0 0 0,4-7 0 0,-4 7 234 0,4-8 45 16,-4 0 9-16,0 8 1 0,0 0-139 0,0 0-28 16,0 0-6-16,-8 0 0 0,-5 0-62 0,0 4-12 15,-5 0-2-15,10 4-1 0,-10-1-31 0,5 5-8 16,-4-8 0-16,8 7 0 0,-4 5 0 0,5-5 0 15,3 5 0-15,5-1 0 0,-4 1-8 0,8-1 8 16,1 0-8-16,3 1 8 0,1-1 0 0,4 1-10 16,0-1 10-16,0 0 0 0,4-3 0 0,1 3 0 15,3 1 0-15,-8-5 0 0,5 1 0 0,-1 3 0 16,-8-7 0-16,-1 7 0 0,-3-3 0 0,-1 0 0 16,-4 3 8-16,0-3-8 0,-4 3 20 0,-5 0-1 15,-4-3-1-15,4 3 0 0,-4-7-5 0,0 0-1 0,0 0 0 16,0-1 0-16,0 1-27 0,5-8-5 0,-5 0-2 0,4 0-758 15,9 0-151-15</inkml:trace>
  <inkml:trace contextRef="#ctx0" brushRef="#br0" timeOffset="248">518 270 2098 0,'0'0'46'0,"0"15"10"15,0 5 1-15,0-1 3 0,-4 4-48 0,-1 0-12 0,1 0 0 0,0 4 0 0,4-7 45 0,0-1 7 16,0 0 2-16,4-3 0 0,0-1-31 0,1-3-7 16,-1-5 0-16,0 1-1 0,5 0 16 0,-9-8 3 15,9-4 1-15,4 0 0 0,0-4-7 0,-5-3-2 16,5-1 0-16,0-7 0 0,-4-4-12 0,8-4-2 16,-4 0-1-16,9-8 0 0,-4 4-11 0,3-7 0 15,-3-9 9-15,3 9-9 0,-8-1 0 0,5 5-18 16,-5-1 3-16,0 4 1 15,-9 8-94-15,5 0-20 0,-1 4-3 0,-3 3-877 0</inkml:trace>
  <inkml:trace contextRef="#ctx0" brushRef="#br0" timeOffset="755">965 228 1209 0,'0'11'108'0,"0"1"-87"0,0-5-21 0,-5 9 0 16,5-1 112-16,0 8 17 0,0-3 4 0,0 3 1 16,0 0-62-16,0 0-12 0,0 0-2 0,0 0-1 15,0 0-36-15,0-7-7 0,0-1-2 0,0 1 0 16,9-5 9-16,-5 1 2 0,1-5 0 0,-5-7 0 16,0 0-23-16,8 0 0 0,5-3 0 0,-4-5 8 15,0-4-59-15,-1 5-11 0,1-13-2 0,4 1-1 16,-4 0-26-16,4-4-5 0,-5 3 0 0,1 1-1 0,0 0 69 15,-1 0 15-15,-3 3 2 0,-1 1 1 0,5 3 50 16,-5 5 9-16,-4 7 3 0,0 0 0 0,0 0 22 16,0 0 5-16,4 11 1 0,1 1 0 0,-1 3-15 0,0-3-2 15,1 3-1-15,-1-3 0 0,0 3-21 0,5 0-4 16,-9 1-1-16,4-1 0 0,5-3-25 0,-5-1-11 16,1-3 8-16,-5-8-8 0,0 0 11 0,8 4-3 15,5-8-8-15,0 0 12 0,-4-3-3 0,4-9-1 16,0 1 0-16,4-1 0 0,-4-3-8 0,5 0 0 15,-10-8 0-15,10 4 0 0,-5-4 0 0,0 0 0 16,4 0 0-16,0 4 0 0,-4 0-9 0,5 7 9 16,-5 1 0-16,0-1 0 0,0 9 0 0,-5 3 0 15,5 4 8-15,0 0-8 0,-4 4 32 0,0 7 1 16,-5 1 0-16,5 7 0 0,-1 8 12 0,1 0 3 16,-5 4 0-16,1 3 0 0,8 5-15 0,-9 3-2 15,5 1-1-15,-5 7 0 0,5 0-14 0,-9 0-2 0,0 4-1 16,0 0 0-16,-5 0-13 0,5-4-15 0,0-4 3 15,5-7 1 1,-1-8-183-16,0-12-37 0</inkml:trace>
</inkml:ink>
</file>

<file path=ppt/ink/ink5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8:02:05.69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538 97 518 0,'0'0'23'0,"4"-7"5"0,1-5-28 0,-5 1 0 16,0 3 0-16,4-4 0 0,-4 5 269 0,0-5 49 15,-4 4 10-15,-1 1 1 0,1 3-166 0,4 4-34 16,-9-8-6-16,-4 8-2 0,5-4-37 0,-5 8-7 16,4 0-1-16,-4 0-1 0,0 4-18 0,0 3-3 15,-5 1-1-15,1 7 0 0,4 0-10 0,-4 8-3 16,-1 0 0-16,1 8 0 0,-5 3-20 0,5 5-4 15,0 3 0-15,4 4-1 0,-5 0-5 0,10 0-1 16,-5-7 0-16,8 7 0 0,1-8-9 0,0 0 0 16,-1 1 0-16,5-5 0 0,0 1 8 0,0-4 0 15,0-1 0-15,5-3 0 0,-1-4-8 0,0-4 0 0,1-7-12 16,-1-1 12 0,-4 4-164-16,4-11-24 0,-4-8-6 0</inkml:trace>
  <inkml:trace contextRef="#ctx0" brushRef="#br0" timeOffset="333">0 467 1440 0,'0'0'128'16,"9"0"-103"-16,4-4-25 0,4 1 0 15,-4-1 116-15,5 4 19 0,-5-4 3 0,4 0 1 16,0 0-73-16,9 0-14 0,0 4-4 0,5-4 0 16,-1 4 5-16,0-3 1 0,1-1 0 0,-1 0 0 0,0 0-11 0,-4 4-3 15,0 0 0-15,-4 0 0 0,-5 4-13 0,-4 0-3 16,0-4-1-16,0 7 0 0,1 1-11 0,-10 4-3 15,-4-1 0-15,0 9 0 0,0-5 7 0,0 4 2 16,-4 4 0-16,-1-3 0 0,1-1 5 0,-1 0 1 16,5-3 0-16,5 3 0 0,-5-8-24 0,4-3 0 15,1 4 0-15,-5-12 0 0,0 0 0 0,4 0 0 16,5-4 0-16,-1 0 0 0,5-4-15 0,0-3-7 16,-4-5-2-16,4 1 0 0,0-1 24 0,0 1-11 15,-4-4 11-15,-5 3-8 0,5-3 8 0,-9 0 0 16,0 3 0-16,-5 1 0 0,1 0 0 0,0-1 0 15,-9 1 0-15,4 3 0 0,0 1-21 0,1-1-3 16,-5 8 0-16,4 0 0 16,0 4-120-16,1 4-25 0,-1 0-5 0</inkml:trace>
  <inkml:trace contextRef="#ctx0" brushRef="#br0" timeOffset="559">811 444 1591 0,'0'0'70'0,"9"12"15"0,-5-1-68 0,0 5-17 0,1 3 0 0,-1-4 0 16,0 1 100-16,-4-5 16 0,0 5 3 0,0-5 1 16,-4 5-46-16,4-5-9 0,4 1-1 0,-4-4-1 15,5-1-20-15,-5-7-4 0,0 0-1 0,0 0 0 16,0 0 1-16,0 0 0 0,0 0 0 0,13-7 0 16,0-5-16-16,0-3-3 0,8-1-1 0,1-3 0 15,-5 0-7-15,9-4-2 0,0 3 0 0,-4 1 0 0,0 0-10 16,-1-4 0-16,1 3 0 0,0 1-11 15,-5 0-73-15,5 3-14 0,-9 1-3 0</inkml:trace>
</inkml:ink>
</file>

<file path=ppt/ink/ink5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8:02:14.44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36 0 1605 0,'0'0'35'0,"0"0"7"0,-4 7 2 0,-1 5 2 0,1 0-37 0,0 3-9 0,-5 0 0 0,5 9 0 16,-1-1 79-16,5 4 13 0,0 3 4 0,0 1 0 15,0 8-39-15,5-1-7 0,-5 1-2 0,4 3 0 16,-4-3-7-16,4 3-1 0,-4-7-1 0,0 0 0 16,5-5-7-16,-1-3 0 0,0 4-1 0,-4-4 0 15,5-8-20-15,-1 1-11 0,0-5 12 0,-4 0-12 16,5-7 10-16,-5-8-10 0,0 0 8 0,0 0-8 15,0 0 22-15,8-8-1 0,1-7 0 0,0 0 0 16,4-8-51-16,-5-1-10 0,1 1-3 0,0-4 0 16,-1 4 24-16,5 0 5 0,-4 0 1 0,0 4 0 0,-1 3 0 15,5 5 0-15,0-1 0 0,0 1 0 0,5 3 13 0,-5 4 13 16,0 4-2-16,4 4-1 0,-4 0-10 0,0 3 0 16,-4 1 0-16,4 0 0 0,0 3 22 0,0 5 2 15,-4-5 1-15,-5 5 0 0,-4-1 19 0,0 1 4 16,0-1 1-16,0 4 0 0,-4-3-5 0,-1-1 0 15,-3 1-1-15,-1-1 0 0,-4 0-19 0,0 1-3 16,4-5-1-16,0 1 0 0,-4 3-11 0,0-3-9 16,9-4 12-16,-5-5-12 0,1 1 8 0,8-4-8 15,0 0 0-15,-9-4 0 16,9 4-19-16,0-3-7 0,-4-9-2 0,4 0 0 16,8 1-105-16,1-1-22 0,-5 1-4 0,9-5-877 0</inkml:trace>
  <inkml:trace contextRef="#ctx0" brushRef="#br0" timeOffset="446">517 397 518 0,'0'0'23'0,"0"0"5"0,-4 7-28 0,4 5 0 0,0-1 0 0,0 1 0 16,-4 3 318-16,4 1 58 0,-9 3 12 0,9-3 3 16,-4-1-234-16,4 0-46 0,-5-3-10 0,1 3-1 15,0-3-72-15,-1-4-15 0,10 3-2 0,-5-11-1 16,0 0-2-16,0 0 0 0,17 0 0 0,-4-4 0 15,-4-3-26-15,-1 3-6 0,5-4 0 0,0-7-1 16,0-1-57-16,0 1-11 0,-8-4-3 0,8-5 0 16,-5 5 36-16,1 0 6 0,-5 0 2 0,5 7 0 0,0 0 37 15,-1 5 15-15,-8 7-11 0,0 0 11 0,0 0 44 0,5 7 16 16,3 13 2-16,1-1 1 0,-5 4 15 0,5 4 3 16,0 4 1-16,-5 4 0 0,5 3-10 0,4 1-1 15,-5-1-1-15,1 8 0 0,4-3-50 0,0-1-9 16,-9 1-3-16,5-1 0 0,-5-3-8 0,1-1 12 15,-5 4-12-15,0-3 12 0,0-1-12 0,-5-3 0 16,5-4 9-16,-8 0-9 0,3-8 0 0,-3 0 9 16,-1-8-9-16,-4 1 0 0,0-8 9 0,4-5-9 15,1 1 0-15,-5-8 9 0,0-3-9 0,0-5 0 16,8-3-10-16,-3-5 10 0,3 1-12 0,5-4 3 16,5 0 1-16,3-4 0 0,5 0 24 0,5 0 4 0,3-4 2 15,1 4 0-15,8 0-2 0,1-4 0 0,-1-3 0 16,5-5 0-16,4 5-7 0,4-1-1 0,-4 4-1 0,-4 0 0 15,-9 8-11-15,-5 0 0 0,1 4 9 0,-5 3-9 32,-4-3-124-32,0 4-28 0</inkml:trace>
</inkml:ink>
</file>

<file path=ppt/ink/ink5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8:02:16.71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206 462 748 0,'-17'0'33'0,"17"0"7"0,13-4-32 0,-13 4-8 15,0 0 0-15,0 0 0 0,4-4 189 0,-4 4 36 16,-4-7 7-16,0 3 2 0,-1-4-126 0,1 4-24 16,4 1-6-16,-9-5-1 0,-4 4-29 0,9-4-5 0,8 1-2 0,-8 3 0 15,-13-4-31-15,8-4-10 0,13 5 0 0,-4-1 0 16,-4 0 27-16,-5 1-2 0,5-1 0 0,0 0 0 16,4 8 16-16,0 0 3 0,-13-4 1 0,13 4 0 15,0 0-26-15,0 0-6 0,-13 4-1 0,0 8 0 16,13 3-12-16,-5 4 11 0,-3 1-11 0,-1 11 10 15,0-5-10-15,5 9 0 0,0 4 0 0,-5 3 0 16,-4 0 11-16,4 1-3 0,9-1-8 0,0 1 12 16,-8 3-12-16,3-8 0 0,10-3 0 0,3-4 0 15,-3 0 8-15,-5-12-8 0,0 0 0 0,8-3 0 16,10-9 8-16,-18-7-8 0,0 0 0 0,8-3 9 16,14-9-9-16,0-3 0 0,-18-9 0 0,9-3 0 15,0-3-12-15,0-1 12 0,-4-4-10 0,-5 0 10 0,-4-3-9 16,9 3 9-16,4 1-8 0,0 3 8 0,-13 0 33 0,4 4 12 15,9 8 3-15,0 3 0 0,-9 1 6 0,5 7 2 16,-9 8 0-16,13 4 0 0,4 4-38 0,-8 3-7 16,-9 5-2-16,9 7 0 0,8 0-9 0,-8 4 12 15,-9-4-12-15,4 4 12 0,5-4-12 0,-5 8 0 16,-4-8 9-16,0 0-9 0,0-4 0 0,4 1 0 16,1-5 0-16,-5 1 0 15,0-9-17-15,0-7-8 0,0 0-2 0,0 0-781 16,0 0-157-16</inkml:trace>
  <inkml:trace contextRef="#ctx0" brushRef="#br0" timeOffset="281">575 532 1152 0,'0'7'102'0,"-4"5"-82"0,4-1-20 0,0 5 0 16,0-1 198-16,0 4 35 0,0 1 7 0,4 3 2 15,0-4-170-15,-4 0-35 0,5 1-6 0,-5 3-2 16,4-8-11-16,0 1-2 0,1 3-1 0,-1-8 0 16,-4-11 0-16,9 8 0 0,-1 0 0 0,-8-8 0 15,9 4 27-15,0-8 6 0,4-4 0 0,0 0 1 16,-5-11-13-16,5 0-4 0,-4 0 0 0,4-8 0 16,0 4-3-16,4-4-1 0,-4 0 0 0,0 0 0 0,5-4-7 15,-10 8-1-15,5 0-1 0,-4 3 0 0,0-3-11 16,-1 8-8-16,1-1 9 0,-5 5-9 15,-4-1-71-15,0 12-20 0,0 0-4 0</inkml:trace>
  <inkml:trace contextRef="#ctx0" brushRef="#br0" timeOffset="636">974 559 633 0,'0'0'28'0,"0"0"6"0,0 0-34 0,0 0 0 16,4 7 0-16,-4 5 0 0,4-1 277 0,-4 5 49 0,5-5 10 0,-1 9 1 15,-4-1-239-15,4 0-48 0,1-3-10 0,3-1-1 16,-3 0-30-16,-1 1-9 0,5-5 0 0,-5-3 0 16,5-4 0-16,-1 0 0 0,-8-4 0 0,9-4 0 15,0 0 26-15,-1-4-2 0,1 1 0 0,0-1 0 16,-1-4 8-16,1-7 0 0,-5 4 1 0,5-5 0 15,-5 1-1-15,5 0 0 0,-5 0 0 0,1-5 0 16,-1 5 8-16,0 0 2 0,-4 0 0 0,0-1 0 16,0 5-10-16,0 3-3 0,-4-3 0 0,0 0 0 15,-1 3-12-15,1 4-2 0,-5 1-1 0,1-1 0 16,-1 8-14-16,0 0 0 0,-4 4 8 0,0 4-8 16,-4-1 0-16,4 5-8 0,0-5 8 0,0 9-13 15,0-1-11-15,4 1-1 0,1-1-1 0,3 4-730 16,5-3-145-16</inkml:trace>
  <inkml:trace contextRef="#ctx0" brushRef="#br0" timeOffset="841">1429 543 2016 0,'0'0'89'0,"0"0"19"0,8 8-87 0,1 0-21 15,0 3 0-15,-1-3 0 0,-3 3 56 0,3 1 6 16,-3 3 2-16,-1 5 0 0,5-5-36 0,-9 0-8 16,0-3 0-16,4 0-1 0,0 3-19 0,-4 0 0 0,-4-3 0 0,0-4 0 31,4 3-88-31,0-11-14 0,-9 4-3 0,5-8-515 0,-9 0-104 0</inkml:trace>
  <inkml:trace contextRef="#ctx0" brushRef="#br0" timeOffset="981">1381 185 2170 0,'0'0'96'0,"0"0"20"0,0 0-92 0,4 11-24 0,9 1 0 0,-4-1 0 15,-5 5 48-15,5 3 6 0,0 0 1 0,-1 1 0 16,-3-1-31-16,3 0-7 0,5 4-1 0,-4-3 0 16,0-1-138-16,-5 0-28 0</inkml:trace>
  <inkml:trace contextRef="#ctx0" brushRef="#br0" timeOffset="1466">1789 435 230 0,'0'0'10'0,"-9"-7"2"0,5-1-12 0,-5 4 0 16,0-4 0-16,9 8 0 0,-8-4 447 0,8 4 86 15,-9 0 18-15,0 0 3 0,1 8-408 0,-1 4-82 16,0 3-16-16,1 4-3 0,-1 4-35 0,0 1-10 16,5 6 0-16,0-3 0 0,-1 4 26 0,1-4 1 15,4 0 0-15,0-4 0 0,4-3-27 0,1-1 0 16,-1-4 0-16,0 1 0 0,-4-16 0 0,9 0 0 16,-9 0 0-16,9-4 0 0,-1-4 0 0,1-3 0 0,0-5 0 15,4-3 0-15,0-4 22 0,0-4-1 0,4 0 0 0,-4-4 0 16,-4 0-5-16,4-4-2 0,0 1 0 0,-5-5 0 15,5 5-14-15,-4-5 0 0,0 0 8 0,-5-3-8 16,5-4 0-16,-9 7 0 0,0 5 8 0,0-1-8 16,0 4 0-16,0 8 8 0,0 0-8 0,0 8 0 15,0-1 28-15,0 5 0 0,0 3 0 0,0 8 0 16,0 0-8-16,0 0-1 0,0 15-1 0,-5 1 0 16,5 7-18-16,-4-4 0 0,4 4 0 0,-4 4 0 15,4 0 0-15,0 4 0 0,4 4-8 0,0-1 8 16,1 5 0-16,-1-1 0 0,0 1 0 0,5-1 0 15,-5 5 0-15,9-5 0 0,-4 1 0 0,0-1 0 0,4-3 0 16,0 4 0-16,0-12 0 0,0-4 0 0,4 0 0 0,0-8 0 16,1-3 0-16,-1-5 0 0,0 1 0 0,1-4-16 15,3-4 5-15,-3 0 1 16,-5-4-114-16,0-4-24 0</inkml:trace>
  <inkml:trace contextRef="#ctx0" brushRef="#br0" timeOffset="4414">2248 177 864 0,'0'0'38'0,"0"0"8"0,0 0-37 0,0-8-9 0,0 8 0 0,0 0 0 16,0 0 260-16,0 0 51 0,0 0 9 0,0 0 3 15,0 0-253-15,0 0-50 0,13 4-11 0,0 0-1 16,-4 0-8-16,4 0 0 0,0 0 0 0,0-4 0 15,-13 0-41-15,13 7-10 0,-13-7-1 16,0 0-524-16,0 0-105 0</inkml:trace>
  <inkml:trace contextRef="#ctx0" brushRef="#br0" timeOffset="4668">2382 501 518 0,'0'0'23'0,"0"0"5"0,0 0-28 0,0 0 0 16,0 0 0-16,0 0 0 0,0 0 309 0,0 0 57 16,0 0 11-16,0 0 3 0,13 7-301 0,-13-7-60 15,13 8-19-15,-13-8 10 0,13 4-10 0,-13-4 0 16,9 12 0-16,0-5 0 0,-9-7 0 0,8 12-9 15,-8-4 9-15,5 3-13 16,-5-11-27-16,4 12-4 0,-4-1-2 0,0-3-742 0</inkml:trace>
  <inkml:trace contextRef="#ctx0" brushRef="#br0" timeOffset="5074">2543 516 1429 0,'0'0'31'0,"0"0"6"0,0 0 2 0,0 0 2 0,0 0-33 0,0 0-8 0,0 0 0 0,0 0 0 15,0 0 62-15,0 0 10 0,4 8 3 0,-4 3 0 16,4 1-24-16,-4 0-5 0,0 3-1 0,5 0 0 0,-5 1-10 0,4-1-3 16,-4 1 0-16,4-1 0 0,1-3-6 0,-1-1-2 15,1-3 0-15,-1 0 0 0,5-1-13 0,-9-7-3 16,0 0-8-16,0 0 12 0,0 0-12 0,0 0 11 15,0 0-11-15,0 0 10 0,4-11-2 0,0-1 0 16,1-7 0-16,3 0 0 0,-3-1-8 0,3-3 0 16,-3 0 0-16,3 0 0 0,1 0 0 0,4 4 0 15,-4-1 0-15,-1 1 8 0,1 7-8 0,0-3 0 16,-1 7 0-16,1 1 0 0,0 3 0 0,-9 4 0 16,8 0 0-16,1 4 0 0,-9-4 32 0,4 7 5 15,9 5 1-15,-8-1 0 0,-1-3-26 0,0 4-4 16,-4-1-8-16,0 1 11 0,0-1-11 0,0 1 10 15,5 3-10-15,3-3 10 0,-3 0-2 0,-5-1 0 16,4-3 0-16,0 3 0 0,1-3-8 0,-1 4 0 16,0-5 0-16,1-3 8 15,-5-4-32-15,4 8-8 0,9-4 0 0,-13-4-646 0,0 0-129 0</inkml:trace>
  <inkml:trace contextRef="#ctx0" brushRef="#br0" timeOffset="5557">3020 424 518 0,'8'-4'46'0,"-3"0"-37"0,-1-4-9 0,0 4 0 16,-4 4 184-16,5-7 34 0,-10-5 7 0,10 4 2 16,-5 1-73-16,-5-1-14 0,1 0-4 0,0 1 0 15,-1-1-40-15,-3 4-8 0,-5 0-1 0,4 0-1 16,0 4-22-16,5 4-5 0,-5 4-1 0,-4 0 0 16,5 3-15-16,-5 5-3 0,4 3-1 0,5 0 0 0,-5 0-19 0,0 4-3 15,5 4-1-15,0 0 0 0,4 0-7 0,0-3-1 16,0-1-8-16,4-4 12 0,0-4-12 0,5-3 0 15,-9-12 0-15,9 8 0 0,-1-5 0 0,-8-3 0 16,9-7 0-16,0-1 0 0,-1-7 0 0,1 3 0 16,4-7 0-16,-4 0 0 0,-1 3 0 0,5 1 0 15,-8-1 9-15,3-3-9 0,1 7 20 0,0 5 0 16,-1-1-1-16,1 0 0 0,4 4 1 0,-4 1 0 16,-9 3 0-16,13 7 0 0,0 5-20 0,0-1 0 15,0 9 0-15,-5 3 0 0,1 4-10 0,0 0-2 16,-1 4-1-16,1-1 0 0,-5 5 13 0,-4 4 16 15,0-1-3-15,0 5-1 0,0-9-12 0,0 1-16 16,-4 0 3-16,0-5 1 0,-9 1 12 0,4-4 15 0,-4 0-3 16,0-4-1-16,0 0-1 0,-4 1 0 0,-1-5 0 15,1-8 0-15,-5 1 6 0,1-4 0 0,3-1 1 16,-3-3 0-16,-1-4 17 0,5-4 3 0,-5 0 1 0,9-3 0 16,4-5-26-16,1 1-4 0,8-5-8 0,0-3 11 15,4 0-3-15,9-4-8 0,4-1 12 0,9 1-4 16,5-4-8-16,-1 0 0 0,5-3 0 0,-1-1 0 15,5 4 0-15,0-4 0 0,0 4-10 0,-4 0 10 16,4 4-103-16,-9 0-14 0,5 0-3 16,-5 0-688-16,-4 3-136 0</inkml:trace>
</inkml:ink>
</file>

<file path=ppt/ink/ink5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8:02:25.12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294 200 345 0,'0'0'31'0,"0"0"-31"15,0 0 0-15,0 0 0 0,0 0 293 0,0 0 53 16,0 0 10-16,0 0 3 0,0 0-195 0,-4 8-40 16,0 0-7-16,4 7-1 0,0 0-48 0,-5 5-8 15,10 3-3-15,-5 8 0 0,-5-1-39 0,5 5-8 0,5-4-2 16,-1 7 0-16,0 1 2 0,1 0 0 0,-1-5 0 0,0 5 0 15,1-1 0-15,3 1 0 0,-3-8 0 0,3-1 0 16,-3-3-10-16,-1-3 10 0,5-9-10 0,-1 0 10 16,-3-7-10-16,3 0 8 0,1-4-8 0,4-12 8 15,-4-4-8-15,4-3-12 0,0-8 2 0,0-8 1 32,4-4-57-32,-4-3-11 0,0-1-3 0,0-7 0 0,5 4-32 0,-5-1-6 15,0-3-2-15,4 4 0 0,-4-5 20 0,-9 9 3 16,1-8 1-16,-5 7 0 0,8 1 62 0,-8 3 13 0,-4 0 2 0,4 4 1 15,9 4 18-15,-5 4-10 0,-4 4 10 0,4 0-8 16,1 7 68-16,-1 1 15 0,-4 7 2 0,0 4 1 0,0 0 24 16,0 0 5-16,0 0 1 0,13 7 0 0,0 5-25 15,-4 7-5-15,-1 8-1 0,1 4 0 0,4 0-21 0,-9 4-5 16,1 3-1-16,-5 8 0 0,0-3 2 0,4-1 0 16,0 4 0-16,1 4 0 0,-5-7-39 0,0-5-13 15,4 1 9-15,-4-1-9 0,4-7 8 0,-4-4-8 16,0 0 0-16,0-8 8 0,5 1-8 0,-1-9 0 15,-4-3 0-15,0-8 0 0,0 0 9 0,0 0-9 16,0-12 10-16,0-3-10 0,0-4 12 0,4 0-3 16,1-5-1-16,-5 1 0 0,0 0-8 0,0 0 0 15,4 0 0-15,5 4 0 0,-1-1 0 0,1 5 0 16,0 0 0-16,-5 7 0 0,5 0 0 0,-1 8 0 16,-8 0 9-16,13 0-9 0,0 8 0 0,0 3 0 15,0 1 0-15,-4 0 8 0,0 3-8 0,-1 4 0 16,5-3 0-16,0-1 0 0,-4 0 0 0,0-3-10 0,-1 3 10 15,5-3-13-15,-4 0 13 0,4-5 13 0,-4-3-2 16,4 4-1-16,-5-4 10 0,1-4 3 0,0-4 0 0,-1-8 0 16,5 5-23-16,0-5 0 0,-4-3 0 0,0-1-12 15,4-7 20-15,4 4 4 0,-4-8 1 0,4 4 0 16,-4-4-13-16,0 0 0 0,-4 0-12 0,4 4 12 16,-9 0 0-16,1 7 0 0,-1 1 10 0,-4 3-2 15,0 1-8-15,0 11 0 0,0 0-11 0,-9-4 11 16,-4 0 0-16,0 4 0 0,5 4 0 0,-5 0 0 15,-5 7 11-15,10 1-11 0,-1 3 10 0,0 4-10 16,1 1 0-16,3 3 0 0,1-4-8 0,4 4 8 16,0 4 0-16,4-4 0 0,1 0 8 0,8 0-8 0,-5 1 8 15,10-1-8-15,-1-4 0 0,5-4 9 0,4 1-9 0,-9-5 12 16,5 1-12-16,-1-8 12 0,-3 3-12 0,3-7 0 16,1 0 0-16,0-3 8 0,-5-1-8 0,-4-4 0 15,0 0 0-15,0-3 8 0,-4-1-19 0,-9 5-4 16,0-5-1-16,-5 0 0 15,-3 5-135-15,-5-1-27 0,-9 0-6 0,-4 1 0 0</inkml:trace>
  <inkml:trace contextRef="#ctx0" brushRef="#br0" timeOffset="237">17 547 1785 0,'0'-8'159'0,"-4"4"-127"0,-1-3-32 0,1-1 0 16,0-4 110-16,4 5 16 0,8-1 3 0,1 4 1 15,4-4-48-15,0 8-10 0,4-3-1 0,9 3-1 16,-4 0-47-16,4 3-10 0,0-3-1 0,4 0-1 16,1 0 4-16,-1 0 1 0,0 0 0 0,-4-3 0 15,0 3-16-15,0-4 0 0,0 4 0 0,5 0 0 16,-5-4-147-16,0 0-35 0</inkml:trace>
</inkml:ink>
</file>

<file path=ppt/ink/ink5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8:02:26.22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17 416 345 0,'0'0'31'0,"0"0"-31"0,0 0 0 0,0 0 0 0,0 0 188 15,0 0 31-15,0 4 6 0,-4 4 2 0,4-8-86 16,-4 8-17-16,-1-4-3 0,1 7-1 0,4 1-24 0,4 3-4 16,-4 0-2-16,5 1 0 0,3 7-18 0,-3 0-3 15,-5 0-1-15,8 4 0 0,1 4-16 0,0 0-4 16,-5 4-1-16,0-1 0 0,1-3-29 0,-1 4-6 15,0-4 0-15,1-1-1 0,-1-10-3 0,-4-1 0 16,4-4 0-16,-4 1 0 0,0-5-8 0,0-11 0 16,0 0 9-16,0 0-9 0,0-11 26 0,5-1 1 15,-5-7 0-15,4 0 0 0,0-1-27 0,1-7 8 16,-1 0-8-16,-4 0 0 0,4 0 8 0,1 0-8 16,-5 1 8-16,4-5-8 0,-4 8 0 0,4 3 0 15,1 1 0-15,3 0 0 0,-3 7 0 0,-1 1 0 16,0 7-10-16,-4 4 10 0,0 0-9 0,13 4 9 15,5 3-8-15,-5 5 8 0,0-1 0 0,-5 5 0 16,5 3 12-16,0-3-4 0,-4 3-8 0,0 0 12 16,4 0-4-16,-9-3 0 0,5 3 3 0,-5-7 1 0,0-1 0 0,1 1 0 15,-5-12-4-15,0 0-8 0,0 0 12 0,0 0-4 16,0 0 7-16,0 0 1 0,0 0 0 0,8-12 0 16,-3-3-1-16,3-5 0 0,-3 1 0 0,-1 0 0 15,5-8-15-15,-5 0 0 0,0 4 0 0,1-4 0 16,3 4 0-16,1 0 0 0,-5 3 0 0,5 5 0 15,0 0 0-15,-1 7 0 0,-3 0 0 0,-5 8 0 16,8 4 0-16,5 0 0 0,-4 4 0 0,0 3 0 16,-5 1 0-16,5 7 0 0,4-4 12 0,-9 5-3 15,0 3-9-15,1-4 0 0,3 4-10 0,-3 0 10 16,-1-3 0-16,0 7 0 0,5-8 0 0,0 0 0 0,-1 0 0 16,1 1-11-16,-5-5 0 0,9 0 0 15,0-3-141-15,0-8-28 0,-4 0-5 0,8-4-503 16,1-8-100-16</inkml:trace>
  <inkml:trace contextRef="#ctx0" brushRef="#br0" timeOffset="360">932 586 1566 0,'0'0'69'0,"0"0"15"0,0 0-68 0,0-4-16 16,0-7 0-16,0 3 0 0,0-4 112 0,0 5 20 15,-9-5 3-15,5 0 1 0,-1-3-60 0,1 0-11 16,0 7-2-16,-5-4-1 0,5 5-3 0,4 7-1 0,-9-4 0 0,5 4 0 15,-5 0-37-15,0 4-7 16,1 3-2-16,3 5 0 0,-3-1 0 0,3 5 0 0,-3 3 0 16,3 4 0-16,1 0-4 0,0 0-8 0,-5 1 11 0,5 3-11 15,-1-4 0-15,5 0 0 0,-4 0 0 0,4-4 0 16,4-7 0-16,-4 3 0 0,5-7 0 0,-1-4 0 16,-4-4 0-16,9 0-14 0,-1-4 2 0,1-4 1 15,-5-7-4-15,5 3-1 0,4 1 0 0,-4-5 0 16,-1 1 16-16,5 3 0 0,-4 1-10 0,4 3 10 15,-4 0 0-15,-1 8 12 0,-8 0-2 0,13 4 0 16,1 4-1-16,-6 0 0 0,-3 7 0 0,3-3 0 16,-3 3-9-16,3 0 0 0,-3 1 9 0,-1-1-9 15,0 1 0-15,1-5 0 0,-5-3 0 0,0-8 0 16,0 0-10-16,0 0-6 0,0 0-2 0,0 0 0 16,0 0-113-16,0-8-22 0,4-7-5 0,5-1-486 15,-5 1-98-15</inkml:trace>
  <inkml:trace contextRef="#ctx0" brushRef="#br0" timeOffset="542">1101 189 806 0,'0'0'72'0,"0"0"-58"16,0 0-14-16,4 12 0 0,1 3 276 0,-1 8 53 16,0 0 11-16,1 0 1 0,3 8-211 0,-3 0-42 15,-1 0-9-15,0 7-2 0,5 1-37 0,-9-4-7 16,4-1-1-16,1 5-1 0,-1-1-22 0,-4-3-9 15,0 0 8-15,0-4-8 0,0-1 0 0,0 1-9 0,0-4 0 16,0-4 0 0,-9-3-198-16,5-9-39 0</inkml:trace>
  <inkml:trace contextRef="#ctx0" brushRef="#br0" timeOffset="730">906 436 2228 0,'0'0'99'0,"0"0"20"0,8 7-95 0,5-7-24 0,0 4 0 0,5 4 0 16,-1-4 38-16,1 0 3 0,3-4 1 0,1 3 0 16,4-3 1-16,0 0 0 0,0 0 0 0,4-3 0 15,-4 3-24-15,0-4-5 0,0 0-1 0,-4 0 0 16,0 4-73-16,-9-4-16 0,-5 0-2 0,1-3-1 16,8 3-141-16,-4-4-28 0,5-11-5 0,-1 15-2 0</inkml:trace>
  <inkml:trace contextRef="#ctx0" brushRef="#br0" timeOffset="1329">1526 27 1036 0,'-18'-15'46'16,"10"11"10"-16,3 4-45 0,5-4-11 0,-4 0 0 0,4 4 0 16,0 0 196-16,-4 8 38 0,-1-4 7 0,5 4 2 0,0 7-137 15,0 0-27-15,0 8-6 0,5 4-1 0,-5 0-24 0,4 4-6 16,-4 4-1-16,4 3 0 0,-4 5-15 0,0-5-3 15,5 9-1-15,-5-1 0 0,-5-4 2 0,5 1 1 16,0-9 0-16,5-3 0 0,-5-4-25 0,4-4 0 16,0 0 0-16,1-7 0 0,-5-16 0 0,0 0 0 15,0 0 0-15,0 0 0 0,0 0 12 0,13-12-4 16,-5-3 0-16,1 3 0 0,0-7-8 0,4 4 8 16,-9-5-8-16,5 1 8 0,-1 7-8 0,1 1 0 15,-5-1 0-15,9 5 0 0,-13 7 9 0,9 3 0 16,4 5 0-16,-4 0 0 0,-1 3 19 0,1 5 3 15,0-1 1-15,-1 5 0 0,5 3-12 0,-4 0-1 16,0 0-1-16,-1 0 0 0,1 0-10 0,0 0-8 16,-1 4 9-16,1-4-9 0,0 0 0 0,-1 1 0 15,-3-5 0-15,3-4 0 16,1 1-66-16,0-5-19 0,-5-3-4 0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9:11.078"/>
    </inkml:context>
    <inkml:brush xml:id="br0">
      <inkml:brushProperty name="width" value="0.035" units="cm"/>
      <inkml:brushProperty name="height" value="0.035" units="cm"/>
      <inkml:brushProperty name="fitToCurve" value="1"/>
    </inkml:brush>
  </inkml:definitions>
  <inkml:trace contextRef="#ctx0" brushRef="#br0">516 735 1843 0,'0'0'40'0,"0"0"9"0,0 0 2 0,4 8 1 0,-4-8-42 0,0 0-10 16,0 0 0-16,0 7 0 0,5 5 57 0,-5-12 10 0,0 0 1 16,0 0 1-1,0 0-97-15,0 0-19 0,0 0-4 0</inkml:trace>
</inkml:ink>
</file>

<file path=ppt/ink/ink5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8:02:30.26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338 189 864 0,'0'-7'76'0,"0"7"-60"16,0 0-16-16,0 0 0 0,0 0 248 0,0 0 48 15,0 0 8-15,0 0 3 0,4 15-177 0,-4 4-35 0,0 1-7 0,4 7-2 16,-4 3-49-16,0 9-9 0,0-1-3 0,5 9 0 15,-1-5-10-15,-4 0-3 0,4-3 0 0,1 7 0 16,-1-7-12-16,5-1 9 0,-5 1-9 0,0-8 8 16,5-4-8-16,0 0 0 0,-5-12 0 0,0 0 0 15,1-7-8-15,3-8-8 0,1-4 0 0,0-4-1 16,0-11-1-16,-1-4 0 0,-3-4 0 0,3-4 0 16,5-7-46-16,0-1-10 15,-4-3-2-15,4-1 0 0,-4 1-8 0,4-4-3 16,-5 0 0-16,1 3 0 0,0 1 55 0,-1-1 12 0,1 5 1 0,0-1 1 15,-5 5 5-15,0-1 1 0,5 4 0 0,-5 4 0 16,1 4 26-16,-1 8 6 0,-4-5 0 0,4 9 1 16,-4 3 44-16,5 0 9 0,-5 8 2 0,0 0 0 0,0 0-8 15,0 0 0-15,0 12-1 0,0 3 0 0,0 5-14 16,0-1-2-16,4 8-1 0,-4 4 0 0,4 3-9 0,1 1-1 16,3 4-1-16,-3 3 0 0,-10-3-20 0,5 7-4 15,0-4-1-15,0 4 0 0,0-7-14 0,0-4 8 16,5-5-8-16,-1-3 0 0,-4-3 0 0,4-5 0 15,1-8 0-15,-1 1-10 0,-4-12 10 0,0 0 0 16,0 0 0-16,4-8 0 0,5-3 0 0,-5-1-10 16,1-11 10-16,3 0-10 0,-3 0-1 0,3 0 0 15,1-4 0-15,-5 0 0 0,1 4 11 0,-1 3 0 16,5 5 0-16,-1 3 0 0,-8 12 0 0,0 0 0 16,0 0 0-16,22 4 0 0,-9 4 12 0,0 3 2 15,0 9 0-15,0 3 0 0,-4 0-14 0,-1 4 0 16,1-4 0-16,-5 0 0 0,5 4 0 0,-5 0 0 0,1-4 0 15,-1 0 9-15,0-3-9 0,1-1-16 0,-1 0 4 0,-4-3 1 32,4-5-169-32,5-3-35 0</inkml:trace>
  <inkml:trace contextRef="#ctx0" brushRef="#br0" timeOffset="294">0 467 864 0,'0'0'76'0,"0"0"-60"0,0 0-16 0,4 11 0 0,-4-11 260 0,4 8 48 16,9 0 11-16,0-4 1 0,0-1-238 0,5-3-48 16,-1 0-10-16,9 0-1 0,-4-3-13 0,8-1-2 15,-4 0-8-15,0 0 12 0,0-4-23 0,0 1-5 16,0-1 0-16,0 4-604 16,-4-4-120-16</inkml:trace>
  <inkml:trace contextRef="#ctx0" brushRef="#br0" timeOffset="926">1287 359 403 0,'0'0'36'0,"0"0"-36"16,-4 0 0-16,4 0 0 0,-5-4 292 0,1 0 51 16,-5 0 10-16,5 0 3 0,0 1-184 0,-1 3-36 15,-3-4-7-15,8 4-1 0,-5 4-41 0,-3-4-8 16,-1 3-2-16,0 5 0 0,1 0-41 0,-1 3-9 15,0 9-2-15,5-1 0 0,-9-4-14 0,9 5-3 0,-1 3-8 16,-3 0 12-16,3 0-12 0,1 0 0 0,4-4 8 0,-4-3-8 16,4-1 0-16,0-3 0 0,0-12 0 0,0 0 0 15,0 0 0-15,0 0 0 0,0 0 0 0,13 0 0 16,0-4-10-16,0-4 2 0,0 0 0 0,-5-3 0 16,1-5-6-16,4 5-1 0,0-4 0 0,-4 3 0 15,4 4 15-15,0 1 0 0,0 3 0 0,4 4 0 16,-8 4 0-16,4-1 10 0,0 5-10 0,4 0 12 15,-4 3-12-15,-4 1 12 0,-5-1-12 0,0 5 12 16,5-8-12-16,-5-1 0 0,-4-7 0 0,9 8 8 16,0 0-8-16,-9-8-17 0,0 0 4 0,0 0 1 15,8-8-127-15,1-4-25 0,4 1-4 16,-4-5-2-16,4-3-23 0,-4-4-5 0,4 0-1 0,-5-4 0 16</inkml:trace>
  <inkml:trace contextRef="#ctx0" brushRef="#br0" timeOffset="1104">1560 70 576 0,'0'0'51'0,"0"-8"-41"15,5 0-10-15,-5 8 0 0,8-7 268 0,-3 7 51 16,-5 0 10-16,8 4 3 0,1 7-172 0,0 5-35 16,-5 7-6-16,5 4-2 0,-5 3-65 0,5 1-14 15,-1 4-2-15,1 4-1 0,-5 3-3 0,1 0-1 16,3 1 0-16,-3 3 0 0,3 0-15 0,-3-3-4 16,-1-1 0-16,0-4 0 0,1-3-12 0,-5-4-18 15,0-4 4-15,4-4 1 16,-4-8-52-16,-4-3-11 0,4-12-1 0,0 0-1 15,-9 0-124-15,0-12-25 0,-4-3-5 0,5-4 0 0</inkml:trace>
  <inkml:trace contextRef="#ctx0" brushRef="#br0" timeOffset="1231">1387 282 2070 0,'0'0'45'0,"0"0"10"0,0 0 1 0,13 4 3 0,4-8-47 0,0 4-12 0,5 4 0 0,4-1 0 15,0 5 57-15,0-4 10 0,5 4 1 0,-1-4 1 16,0-1-46-16,1 1-10 0,-1 0-1 0,0 0-1 15,-4 0-88-15,0 0-18 0</inkml:trace>
</inkml:ink>
</file>

<file path=ppt/ink/ink5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8:02:00.41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2466 447 1364 0,'0'0'60'0,"0"0"13"0,0 0-58 0,9 11-15 16,-5 1 0-16,0 3 0 0,1 1 104 0,-1 3 17 15,0 4 4-15,5 4 1 0,-9-4-45 0,4 4-9 16,1 0-1-16,-1 4-1 0,0-4-16 0,1 0-3 16,-1 0-1-16,0-4 0 0,1 0-34 0,-1-4-6 15,0 1-2-15,5-9 0 0,-5 1 0 0,1-1 0 16,-5-11 0-16,0 0 0 0,13-8 5 0,-5 1 1 0,1-5 0 16,4 1 0-16,0-12 2 0,-4-1 0 0,-1-10 0 0,5 3 0 15,0 0-16-15,5-4 0 0,-1 5 0 0,-4-5 0 16,4 4 0-16,-4 4 0 0,0 0-8 0,5 0 8 15,-5 8 0-15,4 3 0 0,-8 5 0 0,-1-1 0 16,1 9 0-16,-9 3 0 0,0 0 0 0,0 0 0 16,0 0-144-1,0 0-23-15,13 3-4 0</inkml:trace>
  <inkml:trace contextRef="#ctx0" brushRef="#br0" timeOffset="619">3017 643 1681 0,'0'0'74'0,"0"0"16"0,0 0-72 0,0 0-18 16,8-8 0-16,1 1 0 0,0-1 104 0,-1 0 18 15,1-3 3-15,0-1 1 0,4-3-70 0,0-1-13 16,0-3-3-16,-5 4-1 0,5-5-29 0,-4 1-10 16,0 0 0-16,-5-4 9 0,5 7-9 0,-5 1 0 15,-8 0 9-15,4-1-9 0,-5 5 0 0,1-1 0 16,-5 8 0-16,-4 0 0 0,0 4-15 0,0 8 3 15,-4 0 0-15,4 7 0 0,0 1 12 0,0 7 0 16,0 0 0-16,0 8 0 0,0-1 0 0,4 1 0 16,1 4 0-16,-1 3 0 0,9 1 20 0,-4-4 11 15,4 3 1-15,4-7 1 0,0 0-5 0,5-4-2 16,0-4 0-16,-1-4 0 0,10-7 0 0,-1-1 0 0,0-7 0 16,5-4 0-16,8-8-16 0,1 1-10 0,-1-9 12 0,0-3-12 15,-4-8 0-15,5 0 0 0,-1-4 0 0,0 1-12 31,-4-5-31-31,-4 0-5 0,0 0-2 0,-1 5 0 16,1-5 2-16,-9 4 0 0,0 0 0 0,-4 0 0 0,-1 1 27 0,-3 3 5 0,-5 0 2 0,-5 0 0 16,1 4 22-16,0 3 5 0,-5 9 1 0,5-1 0 15,-5 5 27-15,0-1 6 0,1 4 1 0,-5 4 0 16,13 0-2-16,-13 12 0 0,0 3 0 0,0 0 0 16,0 5-22-16,4-1-4 0,0 4 0 0,5-4-1 15,-5 1 9-15,9-5 3 0,0 0 0 0,0-3 0 16,9-1-31-16,0-7-12 0,-1 0 1 0,5-8 0 0,0 4 19 15,5-7 4-15,-10 3 1 0,10-4 0 0,-1-3-13 16,-4 3 0-16,0 0 0 0,-13 8 0 0,0 0-10 0,0 0-5 16,0 0-1-16,0 0 0 0,9 8 16 0,-1 7 0 15,-3 1 0-15,-1 7-9 0,-8 4 21 0,4 4 5 16,-5 3 1-16,5 9 0 0,-4 7-3 0,0 8-1 16,-1 3 0-16,1 5 0 0,4 3 3 0,-4 0 1 15,-1-3 0-15,1 11 0 0,8-12-18 0,-4 1 0 16,5-8 0-16,-5 7 0 0,4-11 14 0,-4-4-1 15,0-7 0-15,4-5 0 16,1-3-61-16,-5-12-13 0,0-8-3 0,0-15 0 16,0 0-65-16,8-11-14 0,1-8-2 0,4-8-887 0</inkml:trace>
  <inkml:trace contextRef="#ctx0" brushRef="#br0" timeOffset="923">3732 420 1785 0,'0'0'159'0,"-5"15"-127"0,5-3-32 0,0 7 0 16,-4 0 120-16,4 4 17 0,-4 0 4 0,4-3 1 15,-5 3-53-15,5-4-10 0,5 0-3 0,-5-3 0 16,0-1-55-16,4-3-11 0,0-5-2 0,-4-7-8 16,9 0 9-16,0-3-9 0,-1-5 0 0,5-4 9 15,-4-3-18-15,4-4-4 0,0-1-1 0,0 5 0 16,0-4-30-16,0 7-7 0,0-3-1 0,-4 3 0 0,-1 8 32 15,1 0 7-15,-9 4 1 0,4 4 0 0,5 4 26 0,-5 4 6 16,5-1 0-16,-4 8 1 0,3 1 23 0,-3-1 4 16,-5 0 0-16,4-3 1 0,5-5-12 0,-5 5-2 15,5-5-1-15,-1-3 0 0,1-4-14 0,0 3-2 16,4-3-1-16,-5-8 0 0,-8 4-17 0,5-7 0 16,8-1 0-16,0-4-9 15,-5-3-187-15,1 3-36 0</inkml:trace>
  <inkml:trace contextRef="#ctx0" brushRef="#br0" timeOffset="1185">4278 447 1036 0,'0'0'46'0,"0"0"10"0,0 0-45 0,0 0-11 0,0 0 0 0,0 0 0 16,0 7 302-16,0 5 58 0,4-1 12 0,-4 5 3 15,0-5-234-15,0 5-46 0,0-5-10 0,5 1-1 16,-5 0-52-16,0-1-9 0,4 1-3 0,-4-5 0 16,0 1-20-16,0-8 0 0,0 0 0 0,0 0 0 15,0 0-67-15,0 0-17 0,0 0-4 0,0 0-676 16,0 0-134-16</inkml:trace>
  <inkml:trace contextRef="#ctx0" brushRef="#br0" timeOffset="1317">4226 146 2026 0,'0'0'90'0,"0"0"18"0,0 0-86 0,4-4-22 0,-4 4 0 0,0 0 0 0,0 0 113 0,13-4 19 16,-4 1 3-16,0 6 1 0,-1 1-84 0,1 0-17 15,0 8-3-15,-1-1-1 0,1 1-31 0,4-1 0 16,-4 1 0-16,-1-1-1167 0</inkml:trace>
  <inkml:trace contextRef="#ctx0" brushRef="#br0" timeOffset="1541">4564 443 288 0,'-9'11'25'0,"5"1"-25"15,0 3 0-15,4 1 0 0,-5-1 380 0,1 1 72 0,0-1 13 0,4 0 3 16,0-3-288-16,0 0-57 0,4-5-12 0,-4-7-3 15,0 0-39-15,9 4-8 0,4-8-1 0,0-3-1 16,8-5-18-16,1 0-3 0,-9-7-1 0,4 0 0 16,-4 0-29-16,0-5-8 0,5 1 0 0,-1 0 0 15,0 4 0-15,1 0 0 0,-1 3 0 0,0 1 8 16,-4 3-32-16,-4 1-7 0,4 7-1 16,-4 0 0-16,-9 4-144 0,0 0-28 0</inkml:trace>
  <inkml:trace contextRef="#ctx0" brushRef="#br0" timeOffset="1823">4941 562 1706 0,'0'0'76'0,"5"-7"15"0,-5-1-73 16,4-4-18-16,-4-3 0 0,4 3 0 0,1-3 48 0,-1-1 7 16,-4 1 1-16,0-4 0 0,4 3-18 0,-4-3-3 15,0 4-1-15,0-5 0 0,0 5-18 0,-4-4-3 16,0 3-1-16,4 1 0 0,-5 0-12 0,-3 3 0 15,8 0 8-15,0 12-8 0,0 0 0 0,0 0 0 16,-5 4 0-16,1 8 0 0,-1-1 12 0,-3 5 0 16,-1 7 0-16,5 0 0 0,-1 0 10 0,1 0 2 15,0 0 0-15,4 4 0 0,0-4 8 0,4 1 3 16,-4-5 0-16,4 0 0 0,5 0-17 0,4-7-3 16,-4 3-1-16,0-3 0 0,4-4-14 0,0-1 9 15,0-3-9-15,4-4 8 16,0 0-65-16,1-4-14 0,-1-3-2 0,0-1-1 15,1-4-120-15,-1 1-24 0,0-1-5 0</inkml:trace>
  <inkml:trace contextRef="#ctx0" brushRef="#br0" timeOffset="2169">5323 273 345 0,'0'0'15'0,"0"0"4"0,0 0-19 0,0 0 0 0,0 0 0 0,-9 8 0 16,-4-4 335-16,0 4 63 0,4-1 13 0,-4 9 2 15,0-1-261-15,5 0-53 0,-5 1-11 0,4 3-1 16,5 0-23-16,-5 5-5 0,5-9-1 0,4 8 0 15,0-4-12-15,4-3-2 0,-4-1-1 0,9 1 0 16,-1-5-27-16,5 1-6 0,0-8-1 0,0-1 0 0,0-3-9 0,5-3 0 16,-5-9 0-16,4 0 0 0,5-3 0 0,-1-4 0 15,1-4-14-15,0-1 5 16,-5-2-44-16,0-1-9 0,1-8-2 0,-1 4 0 16,-4-4 6-16,0 5 1 0,-4-1 0 0,-1 4 0 0,1-4 44 15,-9 0 13-15,0 0 0 0,0 4 0 0,-4 4 32 0,4 4 15 16,-9 0 2-16,5 7 1 0,4 4 18 0,-5 5 4 15,-8-1 1-15,9 11 0 0,0 1-13 0,-1 8-4 16,1-1 0-16,0 8 0 0,4 0-27 0,4 4-5 16,-4 4-2-16,0 4 0 0,9 3 15 0,-1 1 3 15,1 3 1-15,4 0 0 0,0 1-25 0,0-5-6 16,4 1-1-16,1-4 0 0,-1-1-9 0,5-3-11 16,-5-8 3-16,0 0 0 15,1-7-199-15,-1-5-39 0</inkml:trace>
  <inkml:trace contextRef="#ctx0" brushRef="#br0" timeOffset="31618">203 1784 2142 0,'0'0'47'0,"0"0"9"0,0 0 3 0,0 0 1 0,5 7-48 0,-5 9-12 0,0-1 0 0,4 8 0 0,0 4 60 0,1 8 8 16,-5 3 3-16,8 5 0 0,-8-1-37 0,5 8-7 15,-5 4-2-15,0 0 0 0,4-4-13 0,-4 0-4 16,0-3 0-16,0-1 0 0,0-11-8 0,4-5-11 15,-8-6 3-15,8-5 0 16,-4-4-138-16,0-3-27 0,0-12-6 0,0 0-1 16,0 0-60-16,-8-8-13 0,3-4-3 0,-8 1 0 0</inkml:trace>
  <inkml:trace contextRef="#ctx0" brushRef="#br0" timeOffset="31937">0 2200 1890 0,'0'0'84'0,"-5"-8"16"0,10 0-80 0,-1 1-20 16,0-1 0-16,5 0 0 0,8 1 110 0,-4 3 18 15,9-4 3-15,0 0 1 0,-1 1-79 0,5 3-15 0,0-4-3 0,5 4-1 16,-5-4-21-16,8 5-4 0,1-9-1 16,-5 4 0-16,1-3-8 0,-5-1 10 0,4 5-10 0,-4-5 10 15,-4 4-1-15,-5 1 0 0,-4-1 0 0,4 4 0 16,1-4-9-16,-10 4-16 0,1 1 4 0,0 6 1 31,4 1-45-31,-9 0-8 0,-4 8-3 0,0-1 0 16,9 5 26-16,-9-1 5 0,4 1 0 0,-4 3 1 0,4 0 19 0,1 0 4 0,-1 1 1 0,-4-1 0 15,-4 4 11-15,4-4-8 0,8-3 8 0,1 3-8 16,-13-4 8-16,4-3 0 0,13-1 0 0,-5-3 0 16,-3-4 9-16,-5-4 4 0,0 0 1 0,13 4 0 15,8-8 30-15,-12-4 7 0,0 1 1 0,4-9 0 16,8 5-12-16,1-9-1 0,-9 1-1 0,4 0 0 0,5-4-19 16,-5 0-4-16,1 3-1 0,-1-3 0 0,-8 4-14 15,4 0 0-15,13-1 0 0,-13 5-753 16,-9 0-144-16</inkml:trace>
  <inkml:trace contextRef="#ctx0" brushRef="#br0" timeOffset="32345">1109 2188 691 0,'13'-15'61'0,"-8"7"-49"15,-10-3-12-15,1-5 0 0,8 1 207 0,1-5 38 0,-10 5 8 16,1-4 2-16,4 3-147 0,-4 1-28 0,-1 0-7 0,-3 3-1 16,-1-3-16-16,5 3-4 0,4 4-1 0,-5 1 0 15,-8 3 3-15,9 4 1 0,4 0 0 0,-4 7 0 16,-9 5-23-16,4 7-5 0,5 4-1 0,4 8 0 16,-5-4-26-16,-3 4 0 0,-1 0 8 0,9 0-8 15,0 3 0-15,-4 1 0 0,-9-4 0 0,8 0 8 16,10-4-8-16,-5-4 0 0,-5-4 0 0,1 0 0 15,4-7 0-15,0-12 0 0,0 0 0 0,0 0 0 16,0 0 8-16,9-8-8 0,8 0 0 0,-8-3 8 16,-5-5-8-16,5 1 0 0,8 0 0 0,-4-5 0 15,-4 1 0-15,4 0 0 0,0 0 0 0,-5 3 0 16,10 5 0-16,-10 3 0 0,1-4 0 0,0 9 0 16,4-1 0-16,0 4 0 0,-13 0 0 0,4 4 8 15,9 3 4-15,0 1 0 0,-13 0 0 0,4 3 0 0,1 1-12 16,-1-1 0-16,0 1 9 0,-4-1-9 0,-8-3 0 0,8-8-10 15,8 8 1-15,-8-8 0 16,-8 4-163-16,8-4-33 0</inkml:trace>
  <inkml:trace contextRef="#ctx0" brushRef="#br0" timeOffset="32631">1413 2130 1324 0,'-18'8'118'0,"5"0"-94"15,13 3-24-15,5 1 0 0,-5 3 124 0,0 5 21 16,-5-5 4-16,5 0 1 0,13 1-87 0,-8-5-18 0,-10 5-3 0,5-5-1 16,9 1-26-16,-9-12-6 0,-4 8-1 0,4-8 0 15,8 0 0-15,-8 0 0 0,5-12 0 0,-1 4 0 16,5-7 7-16,-5 0 1 0,9-5 0 0,-4 5 0 16,-1-4-4-16,5 3 0 0,-4 1 0 0,0-1 0 15,-9 1 16-15,8 7 2 0,10 1 1 0,-5-1 0 16,0 4-17-16,-5 0-3 0,-8 4-1 0,13 0 0 15,5 4 30-15,-10 0 5 0,-8-4 2 0,5 15 0 16,8-3-31-16,-9 3-7 0,0 1-1 0,-4-1 0 16,5-3-8-16,-5 3 0 0,4-3 0 0,-8-5 0 15,4-7-112-15,0 0-25 0,13 12-5 16</inkml:trace>
  <inkml:trace contextRef="#ctx0" brushRef="#br0" timeOffset="32897">1820 2042 1562 0,'0'0'69'0,"0"0"15"0,-13 0-68 0,13 0-16 16,0 0 0-16,-9 4 0 0,-4 0 83 0,0 3 13 15,9 1 2-15,-5 4 1 0,5-1-53 0,-5 1-10 16,1-1-3-16,8 1 0 0,4 3-23 0,-4 1-10 16,0-5 8-16,0-11-8 0,13 8 0 0,0 3 0 15,-13-11 0-15,9 8 0 0,8 4 0 0,-8-5 15 16,4-3-1-16,-5 4 0 0,1-4 6 0,4 3 0 15,0-3 1-15,0 4 0 0,0 0 19 0,-13-8 4 16,9 4 1-16,-9-4 0 0,-9 11 3 0,5-3 0 0,4-8 0 16,0 0 0-16,-4 11-23 0,-5 1-4 0,-4 0-1 15,0-5 0-15,8 1-20 0,-3 0 0 0,-10-1 0 0,10-3-760 16,8-4-152-16</inkml:trace>
  <inkml:trace contextRef="#ctx0" brushRef="#br0" timeOffset="33286">2384 1737 1450 0,'0'0'64'0,"-9"-3"14"0,0-1-62 0,9 4-16 16,0 0 0-16,-8-4 0 0,-1 4 131 0,9 0 23 16,0 0 5-16,0 0 1 0,-9 4-71 0,5 3-13 15,-5 5-4-15,5 3 0 0,4 5-30 0,0-1-6 16,-4 8-2-16,-1 0 0 0,10 4 3 0,-1 3 1 15,-4 9 0-15,0 7 0 0,4-4 8 0,1 8 2 16,-5-4 0-16,4 8 0 0,0 4-32 0,-4-5-7 16,5-3-1-16,-5 4 0 0,0 0-8 0,4-4 0 15,-4 0 0-15,0-8 0 0,0-4-14 0,0-7-5 16,0-4-1-16,0-12 0 16,0-3-19-16,0-9-4 0,0-7-1 0,0 0-722 0,0-11-145 15</inkml:trace>
  <inkml:trace contextRef="#ctx0" brushRef="#br0" timeOffset="33449">2050 2146 2052 0,'0'0'91'0,"17"-8"18"0,5 0-87 0,-5 1-22 0,-17 7 0 0,18-4 0 16,12-4 56-16,-4 0 8 0,-4 1 0 0,4-1 1 16,0 4-36-16,4 0-7 0,-8-7-2 0,-1 11 0 15,-3 0-9-15,3 4-3 0,-3 0 0 0,-1-1 0 0,-4-3-22 16,-4 4-5-16,4-4-1 0,0 0-1020 15</inkml:trace>
  <inkml:trace contextRef="#ctx0" brushRef="#br0" timeOffset="33732">2639 2188 806 0,'0'12'72'0,"-4"-1"-58"15,4 5-14-15,-4-1 0 0,8 1 220 0,-4-1 42 16,0 0 8-16,4 5 2 0,-4-5-185 0,5-3-37 15,-1-1-7-15,5-3-2 0,-9-8-29 0,0 0-12 16,0 0 11-16,0 0-11 0,0 0 23 0,8-4-2 16,5-4 0-16,0-3 0 0,0-5-21 0,0 1 0 15,0 0 0-15,0-1 0 0,5-3 0 0,-10-4 0 16,1 0 0-16,-5 3 0 0,5 1 32 0,-9 0 1 0,0 3 1 0,0 1 0 16,0 0 10-16,-4 3 1 0,-5-3 1 0,0 7 0 15,5 0 2-15,-5 1 0 0,-4 7 0 0,5 0 0 16,-5 0-39-16,4 3-9 0,-4 5 0 0,4 4 0 15,1-1-15-15,-1 1-5 0,0 3 0 0,1 1-1 16,-1 3-65 0,5-4-13-16,-1 1-2 0,1 3-869 0</inkml:trace>
  <inkml:trace contextRef="#ctx0" brushRef="#br0" timeOffset="34017">2965 2088 979 0,'0'0'87'0,"0"8"-70"16,0-1-17-16,-5 5 0 0,5 3 118 0,0 1 20 16,0 3 4-16,0-3 1 0,0 3-92 0,0-4-19 15,0 1-3-15,0-1-1 0,5 0-17 0,-5 1-11 16,4-1 12-16,0 1-12 0,-4-16 64 0,9 7 7 16,0 5 1-16,-1-8 0 0,-8-4 9 0,13 4 3 15,-4-8 0-15,4 0 0 0,-4 0-26 0,4-7-5 16,0-5-1-16,0 1 0 0,0-1-32 0,4-3-6 15,-4-4-2-15,0 0 0 0,4-4-12 0,1 0 0 16,-1 4 0-16,0 0 0 0,1-8 0 0,3 4 0 16,1 4 0-16,-5 0 0 0,-4 3 0 0,-4 5-20 15,0-1 4-15,-1 5 0 16,1-1-188-16,0 5-38 0,-1-9-7 0,-8 16-2 0</inkml:trace>
  <inkml:trace contextRef="#ctx0" brushRef="#br0" timeOffset="34505">3415 2092 1324 0,'0'0'118'0,"0"0"-94"0,0 0-24 0,0 0 0 15,0 11 154-15,-4 1 26 0,4 3 6 0,0 5 1 16,0-1-115-16,-4-4-22 0,4 5-5 0,-5-5-1 0,5 4-32 0,0-7-12 15,-4-1 9-15,4 1-9 0,4-4 0 0,-4-8-14 16,0 0 2-16,0 0 0 0,0 0 3 0,9-4 1 16,-5-4 0-16,5-3 0 0,-5-5-8 0,5 5 0 15,0-5-1-15,4 1 0 0,-5-4 17 0,5 3 0 16,-4 5 8-16,4 3-8 0,-4-4 0 0,4 5 0 16,-5 7 0-16,-8 0 0 0,9-4 0 0,-9 4 0 15,13 0-13-15,-4 4 4 0,-1 3 9 0,1 1 11 16,-9 4-3-16,4-1 0 0,1 5 20 0,-1-1 3 15,-4-3 1-15,4 3 0 0,-4-7-3 0,0-1 0 16,0 5 0-16,0-4 0 0,0-8-17 0,0 0-3 16,0 11-1-16,0-11 0 0,0 0 8 0,0 0 2 15,0 0 0-15,13-8 0 0,0 5-5 0,-4-9-1 16,4-3 0-16,0-1 0 0,0 5-12 0,-4-5 0 16,4 1-12-16,0 3 12 0,-5 1-9 0,5 3 9 0,-4 0 0 15,0 4-9-15,-1 1 9 0,-8 3 0 0,9 0 0 0,4 3 0 16,-9 5 0-16,5 4 8 0,-5-1-8 0,5 1 11 15,-5 3 16-15,1 1 3 0,3 7 1 0,-8 0 0 16,5-4-15-16,-1 4-4 0,0 0 0 0,1-3 0 16,-5 3-2-16,4 0-1 0,0 0 0 0,-4 0 0 15,0-4-17-15,0 1-4 0,0-5-1 0</inkml:trace>
  <inkml:trace contextRef="#ctx0" brushRef="#br0" timeOffset="37006">4451 1953 1576 0,'0'0'35'0,"-8"0"7"0,-5 0 2 0,4 4 0 0,0-4-36 0,-4 4-8 0,5 0 0 0,-5 3 0 16,-5-3 76-16,5 4 14 0,-4 0 2 0,4 3 1 15,-4-3-38-15,4 4-8 0,-5-1-2 0,5 1 0 16,0 3-5-16,0-7-2 0,0-4 0 0,0 7 0 15,9 1 14-15,-5-5 4 0,9-7 0 0,0 0 0 16,0 0-19-16,0 0-3 0,0 12-1 0,5 0 0 16,3 3-16-16,1-3-3 0,4-1-1 0,0 5 0 15,0 3 1-15,0-4 0 0,0 1 0 0,4-5 0 0,-8 5-14 16,4-5 9-16,-4 8-9 0,-1-3 8 16,1-5-8-16,0 1 0 0,-5 0 9 0,0 3-9 0,1-4 13 0,-5-3-1 15,0-8-1-15,0 12 0 0,-5-1 5 0,1-3 2 16,4-8 0-16,-9 12 0 0,-4-5-1 0,5 1 0 15,-1-4 0-15,-4 4 0 0,4-1-5 0,1-3-2 16,-1 0 0-16,-4 4 0 0,9-4-10 0,-5-4-9 16,0 3 9-16,9-3-13 15,0 0-15-15,0 0-2 0,0 0-1 0,0 0-789 16,5-7-157-16</inkml:trace>
  <inkml:trace contextRef="#ctx0" brushRef="#br0" timeOffset="37297">5097 1653 1324 0,'0'0'118'0,"0"0"-94"0,5 11-24 0,-5 5 0 16,0 3 142-16,0 8 24 0,-5 0 5 0,1 4 1 16,4 3-41-16,-4 5-8 0,4-1-2 0,0 5 0 15,-5-5-57-15,5 9-12 0,-4-1-3 0,0 0 0 0,4-4-34 16,-5 1-7-16,1-5-8 0,4 5 11 16,0-9-71-16,-4 1-15 0,4-4-2 0,-5 0-640 15,5-12-128-15</inkml:trace>
  <inkml:trace contextRef="#ctx0" brushRef="#br0" timeOffset="37447">4898 2265 1785 0,'0'0'159'0,"4"-4"-127"15,5-3-32-15,-5 3 0 0,9 4 142 0,0-4 22 16,0 0 5-16,5 0 1 0,-5 4-98 0,4-4-20 16,9 1-4-16,4-5-1 0,1 0-22 0,-1 1-4 15,-4-5-1-15,9 0 0 0,-1 1-20 0,-3 3 0 16,3 0-12-16,-3-3-767 15,-5-5-153-15</inkml:trace>
  <inkml:trace contextRef="#ctx0" brushRef="#br0" timeOffset="37907">5383 1653 2026 0,'0'0'44'0,"0"11"10"0,0 5 2 0,-4 3 1 0,0 0-45 0,-1 8-12 0,1 4 0 0,-5 4 0 16,5-1 89-16,0 5 16 0,-1 3 3 0,1 1 1 15,0-1-51-15,-1 4-10 0,5 0-3 0,-4 1 0 16,4-5-30-16,0-3-7 0,0-1 0 0,9-7-8 16,-5-4 8-16,5-4-8 0,-9-4 0 0,4-7 0 15,-4-1 0-15,0-11 0 0,0 0 0 0,0 0-9 16,9-11-43-16,-1-1-9 0,1-7-2 0,0 4 0 16,4-8 1-16,0-1 0 0,0 9 0 0,4 0 0 0,-4-1 31 0,0 5 7 15,-4 3 0-15,4 4 1 0,-5 4 23 16,5 4 0-16,0 4 8 0,0-1-8 0,0 1 24 0,-4 4-1 15,4 3 0-15,0 0 0 0,0-3 1 0,0 0 0 16,-4-5 0-16,4 1 0 0,0-4 2 0,0 0 1 16,-5-4 0-16,5 0 0 0,0-8 0 0,0 0 0 15,-4 1 0-15,4-5 0 0,-4-3-18 0,-1-1-9 16,1-3 10-16,0 0-10 0,-1-1 11 0,1 5-11 16,-5-4 12-16,1-1-12 15,-1 1-20-15,-4 0-12 0,0 0-1 0,-4-1-1 0,4 1 34 0,-5 0 0 16,1 7 12-16,0 1-3 0,4 11 15 0,-9-4 2 15,0 4 1-15,1 4 0 0,3 3-13 0,-3 9-2 16,3 3-1-16,-3 0 0 0,3 8 5 0,5 0 2 16,-4 0 0-16,4-4 0 0,4 1 3 0,1-1 1 0,3-8 0 15,1 4 0-15,4-3-6 0,0-5-2 0,4-3 0 16,1 0 0-16,-1-1-14 0,5-7 9 0,-1-3-9 0,5-1-1209 16</inkml:trace>
</inkml:ink>
</file>

<file path=ppt/ink/ink5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8:02:38.97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173 493 1839 0,'0'0'40'0,"0"0"9"0,-4 0 2 0,-5-4 1 0,9 4-42 0,-9-4-10 0,-4 0 0 0,5 8 0 16,8-4 94-16,-13 8 17 0,0 3 3 0,-5 5 1 15,5-5-34-15,0 5-6 0,0 7-2 0,5 4 0 16,-1 0-39-16,0 0-8 0,-4 0-2 0,9 4 0 15,0-8 5-15,4 4 1 0,0-8 0 0,4-4 0 16,0-3-18-16,5-1-3 0,-5-7-1 0,-4-4 0 16,9 0 2-16,4-4 0 0,0-7 0 0,4-8 0 15,1-1-10-15,-1-7 0 0,5 0 0 0,-1 0 0 16,-3-3-36-16,3-9-10 16,-3 1-2-16,-1-1 0 0,0-3-8 0,1-1-3 15,-5 1 0-15,0-4 0 0,0-1-23 0,-4 5-5 16,-1-4-1-16,-3 3 0 0,-1 5 44 0,0 3 8 15,-4 4 1-15,0 4 1 0,0 8 80 0,0 4 16 0,0 3 3 0,-4 1 1 0,4 11 21 16,0 0 4-16,-4 7 1 0,-5 13 0 0,5-1-56 0,-1 8-10 16,1 0-2-16,0 4-1 0,-1 3 7 0,1 5 2 15,-1-4 0-15,5 7 0 0,-4 0-20 0,0 5-3 16,4-1-1-16,0 8 0 0,0-4-8 0,0-4 0 16,0 4 0-16,0-4 0 15,4 1-67-15,0-9-15 0,5-3-3 0,0-1-677 16,-5-10-135-16</inkml:trace>
  <inkml:trace contextRef="#ctx0" brushRef="#br0" timeOffset="397">698 508 288 0,'-13'-11'12'0,"13"11"4"0,0 0-16 0,0 0 0 0,0 0 0 0,0 0 0 15,-5-4 184-15,1-4 35 0,0 0 6 0,4 8 2 16,0 0-79-16,0 0-16 0,-5-3-4 0,5 3 0 16,0 0-52-16,-4-4-10 0,0 0-2 0,4 4-1 15,0 0 1-15,0 0 0 0,-9 8 0 0,0-5 0 16,1 5-32-16,-1 4-5 0,-4 3-2 0,9-3 0 16,-5 3 1-16,9 0 0 0,-4 1 0 0,-5 3 0 0,5 0-8 15,-1 1-2-15,1-1 0 0,4-4 0 0,4 5-8 16,-4-9-8-16,0 5 12 0,5-9-12 0,3 1 9 15,-8-8-9-15,0 0 0 0,0 0 9 0,0 0-9 0,0 0 0 16,0 0 0-16,18-8 0 16,-1 4-27-16,-4-3-4 0,0-1-1 0,0 4 0 0,0-4 15 15,-4 5 2-15,-9 3 1 0,13 3 0 0,0 1 14 0,-5 0 0 16,1 4-10-16,0 3 10 0,-5-3 25 0,5 8 10 16,-5-5 1-16,0 1 1 0,1-1-18 0,-1 1-4 15,0-1-1-15,-4-11 0 0,0 0-14 0,0 0 0 16,0 0 0-16,13 0 0 15,0-7-85-15,-4 3-14 0,0-8-2 0,4 1-816 0</inkml:trace>
  <inkml:trace contextRef="#ctx0" brushRef="#br0" timeOffset="584">1096 77 1612 0,'0'0'72'0,"0"0"14"0,0 7-69 0,5 5-17 0,-1 3 0 0,0 1 0 15,-4 3 107-15,0 0 17 0,5 4 4 0,-1 8 1 16,-4 0-59-16,4 0-12 0,-4 4-2 0,0-1-1 16,0 9-29-16,0-1-6 0,0 4 0 0,-4 1-1 15,0-1-19-15,-1 0 0 0,1 0 0 0,-5 0-696 16,1-3-135-16</inkml:trace>
  <inkml:trace contextRef="#ctx0" brushRef="#br0" timeOffset="745">797 427 1998 0,'0'0'88'0,"5"-4"19"0,12 1-86 0,-4-1-21 15,4 4 0-15,5 0 0 0,-5 4 21 0,9-1 0 16,-4 5 0-16,8 0 0 0,1-4-21 0,-1-4 8 16,9 7-8-16,0-3 0 15,0 4-27-15,0-4-9 0,-4 4-3 0,-1-8-847 0</inkml:trace>
  <inkml:trace contextRef="#ctx0" brushRef="#br0" timeOffset="1004">1495 462 172 0,'0'0'16'0,"0"0"-16"0,0 0 0 0,0 0 0 16,-8 0 311-16,-5 4 59 15,0 0 12-15,4 0 2 0,0 3-232 0,1 1-48 0,-1 0-8 16,0 3-3-16,1 1 11 0,3 3 3 16,-3-3 0-16,-1 3 0 0,5 4-69 0,-1 5-14 0,1-5-2 0,4 0-1 15,0-3-13-15,0-1-8 0,0 0 8 0,4-3-8 16,1-8 0-16,-5-4-12 0,0 0 2 0,8 4 0 15,5-8-4-15,0-4-1 0,0 0 0 0,0-3 0 32,-4-1-45-32,4-3-8 0,0-1-3 0,-4 5 0 0,-1-1 20 0,-3 5 4 15,-5 7 1-15,8-8 0 0,-8 8 25 0,13 0 5 0,-4 0 0 0,0 8 1 16,-1-5 30-16,1 9 5 0,0 3 2 0,-1 1 0 16,-3-5-1-16,3 9 0 0,-3-5 0 0,3 4 0 15,1 1-13-15,0-5-8 0,-1 0 10 0,1 1-10 0,4-5 0 16,-4 1 0-16,-5-4-11 0</inkml:trace>
</inkml:ink>
</file>

<file path=ppt/ink/ink5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8:02:44.22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136 0 345 0,'0'0'31'0,"0"0"-31"0,0 0 0 0,0 0 0 15,0 0 364-15,0 0 66 0,-5 12 14 0,-3-5 2 16,3 9-254-16,1 7-52 0,4 0-9 0,-4 4-3 16,-1 8-36-16,-3 3-7 0,-5 5-1 0,4-1-1 15,0 8-40-15,-4-4-8 0,0 4-2 0,5 4 0 16,-5 4-33-16,4-8 0 0,5-4 0 0,4-3 0 16,-5-5 0-16,5-7 0 0,5-4 0 0,3-4 0 15,-3-3-64-15,3-9-20 0,5 1-4 0,0-8-698 16,0-8-139-16</inkml:trace>
  <inkml:trace contextRef="#ctx0" brushRef="#br0" timeOffset="305">422 547 2300 0,'0'0'51'0,"0"12"10"0,-4 3 3 0,-1 1 0 0,1 7-52 0,0 0-12 0,4-4 0 15,-5 0 0-15,5 1 36 0,0-1 5 0,0 0 1 0,5-11 0 16,-1 3-16-16,5-3-3 0,-1 0-1 0,1-4 0 16,4-4-6-16,0 0-2 0,0-12 0 0,4 4 0 15,1-3-14-15,-5-1-8 0,4-7 8 0,0 0-13 16,1 0-5-16,-5-1-1 0,0 1 0 0,-5 0 0 16,-3 3 0-16,-1-3 0 0,-8 0 0 0,-1 3 0 15,1 1 31-15,-5 0 5 0,-8 7 2 0,4-8 0 16,-4 5-19-16,-1 3 0 0,-3 0 0 0,-1 5 0 15,-4 3 10-15,4 3-2 0,1 5 0 0,-5-4 0 16,8 8-8-16,-3-5-11 0,3 5 3 0,5-1 0 16,0 1-76-1,4 3-14-15,1-3-3 0,8 0-903 0</inkml:trace>
  <inkml:trace contextRef="#ctx0" brushRef="#br0" timeOffset="681">730 412 2055 0,'0'0'45'0,"0"0"10"0,0 8 1 0,0 8 2 16,0-1-46-16,-5 4-12 0,-3 0 0 0,3 1 0 0,5 3 103 0,0 0 18 16,-4 4 4-16,0-4 1 0,4 0-85 0,0-4-17 15,0 1-3-15,0-1-1 0,4-4-1 0,0-3-1 16,1-1 0-16,-5-11 0 0,0 0-18 0,13 0 10 16,0 0-10-16,4-3 8 0,0-5-8 0,-4-4 0 15,5 1 0-15,-1-5 0 16,0 1-31-16,1 0-1 0,-10-5-1 0,5 5 0 15,0-4-6-15,0 3-1 0,-4 5 0 0,-5-1 0 0,1 4 22 0,-5 8 4 16,0 0 1-16,0 0 0 0,0 0 13 0,0 0 0 16,8 8 0-16,1 8 0 0,-5-1 0 0,5 0 13 0,-5 5-2 15,5-1-1-15,-5-4 16 0,5 1 3 0,-5-1 1 16,5 1 0-16,0-1-18 0,-1-4-3 0,5 1-1 0,-4-4 0 16,0-4 5-16,-9-4 1 0,0 0 0 0,13 0 0 15,-5-4 6-15,1 0 0 0,0-4 1 0,4 0 0 16,-9-3 3-16,9 3 0 0,-9-7 0 0,5-1 0 15,0 5 0-15,-1-5 0 0,1-3 0 0,0 0 0 16,-1 0-9-16,1-8-2 0,8 0 0 0,-4 4 0 16,9-8-13-16,-5-4-8 0,9-3 8 0,-4-1-1272 15</inkml:trace>
</inkml:ink>
</file>

<file path=ppt/ink/ink5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8:02:42.80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542 100 1753 0,'0'0'38'0,"0"0"8"0,-5-7 2 0,1-5 2 0,0 5-40 0,-1-5-10 0,1 0 0 0,0 5 0 0,-1-1 120 15,1 0 23-15,-5-3 4 0,5 7 1 0,4 4-67 16,-4-4-13-16,-9-4-2 0,4 8-1 0,9 0-21 0,-9 0-5 16,-4 0-1-16,0 12 0 0,5-4-14 0,-5 11-4 15,4 4 0-15,-4 8 0 0,0 0-12 0,0 7-8 16,0 5 10-16,4 7-10 0,-4 0 0 0,0 7 0 15,0 1 0-15,5 0 0 0,-1-4 0 0,-4 4 0 16,4-8 0-16,1-4 0 0,3 0 8 0,-3-3-8 16,3-5 0-16,-3-3 0 0,-1 4 0 0,0-9 0 15,5-3-13-15,0 0 4 16,-5 0-128-16,5-11-26 0,-1-1-5 0</inkml:trace>
  <inkml:trace contextRef="#ctx0" brushRef="#br0" timeOffset="295">0 609 1868 0,'0'0'83'0,"0"0"17"0,9-8-80 0,8 1-20 0,0-5 0 0,5 4 0 15,4 5 66-15,0-5 10 0,4 0 1 0,1-3 1 16,-1 3 13-16,0 0 2 0,1 0 1 0,-1 1 0 16,-4-1-61-16,4 4-12 0,-8 0-2 0,0 4-1 15,-1 0-18-15,5 8 8 0,-4 0-8 0,0-1 0 16,-5 5 0-16,0 7 0 0,1 1 0 0,3-1 0 15,-8 8 0-15,-4 0 0 0,4-4 0 0,-4-4 0 16,-1 4 0-16,5-3 0 0,-8-1 0 0,3-4 0 16,-3-3 12-16,-1-1-4 0,0 1 0 0,-4-12-8 15,0 0 11-15,0 0-11 0,0 0 10 0,5-4-10 0,8 0 15 16,0-7-3-16,0-9-1 0,4 5 0 0,5-8-22 0,-1-4-4 16,5 4-1-16,0-4 0 15,1 0-60-15,-1 0-13 0,4 0-3 0,0-4 0 16,-4 8-121-16,-4 4-25 0</inkml:trace>
  <inkml:trace contextRef="#ctx0" brushRef="#br0" timeOffset="577">1053 547 691 0,'-4'16'30'0,"0"-5"7"0,-1 1-29 0,1 0-8 16,0 3 0-16,-1 0 0 0,1 8 227 0,0 1 44 16,-1-1 9-16,1 0 1 0,0 0-128 0,4 0-25 0,-5 0-6 0,5-4-1 15,5 1-65-15,-5-5-12 0,0-3-4 0,0-12 0 16,8 11-18-16,-8-11-4 0,0 0-1 0,9 4 0 15,4-8 11-15,0-3 1 0,0-1 1 0,0-8 0 16,0 1-30-16,0 0 0 0,0-5 0 0,0-3 0 16,0 4-13-16,0-4-9 0,0 0-2 0,-9 3 0 15,-4-3 8-15,5 8 0 0,-5-4 1 0,0 3 0 16,0 5 15-16,-5-1-11 0,1 1 11 0,0 3-10 16,-5 0 2-16,0 8 0 0,-4 0 0 0,5 8 0 15,-5 0 8-15,0-1-12 0,0 5 12 0,0-1-12 16,0 5-17-16,0-1-4 15,4 1-1-15,-4 3 0 0,4-8-32 0,5 5-6 16,-5-5-2-16,5-3 0 0,4-8-120 0,0 0-24 0</inkml:trace>
  <inkml:trace contextRef="#ctx0" brushRef="#br0" timeOffset="976">1318 605 1152 0,'8'16'51'15,"-3"-5"10"-15,-5 1-49 0,4-1-12 0,0 9 0 0,-4-5 0 0,0 4 198 0,0 1 37 16,5-1 7-16,-5 0 2 0,-5-4-113 0,5 5-23 15,-4-5-4-15,0 4 0 0,4-7-60 0,4 3-11 16,-4-7-2-16,0-8-1 0,0 0-16 0,0 0-3 16,0 0-1-16,0 0 0 0,13 4-10 0,-13-4 0 15,13-8 9-15,0 1-9 0,4-5-11 0,1-7-6 16,-5-1-2-16,4-3 0 16,-4 0-36-16,0 4-7 0,0 0-2 0,0 3 0 15,-4 1 16-15,4 7 4 0,-5 0 0 0,-8 8 0 0,9-3 44 0,-9 3 0 16,9 7 0-16,-1 1 0 0,1 4 33 0,-5-1 10 0,1 1 1 15,-1-1 1-15,0 5 0 0,5-1 0 0,-5-3 0 16,5-1 0-16,-5 1-24 0,1-1-5 0,-1 1 0 0,-4-12-1 16,4 8-15-16,-4-8 9 0,9 3-9 0,-9-3 8 15,0 0 2-15,13-3 0 0,-4-5 0 0,4 0 0 16,-5-7-10-16,5 3 0 0,0-7 0 0,5 4 0 16,-5-1-19-16,4-3-2 0,0 3-1 0,1 5 0 15,-1-1 8-15,-4 5 2 0,4-1 0 0,-4 4 0 16,0 0 12-16,1 8 0 0,3 0 0 0,-8 4 0 15,4 3 9-15,0-3-1 0,-5 7-8 0,-3 1 12 16,-1-1 19-16,5 1 3 0,-5 3 1 0,0-4 0 16,-4 4-23-16,0-3-4 0,5-1 0 0,-1 1-1156 15</inkml:trace>
</inkml:ink>
</file>

<file path=ppt/ink/ink5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8:02:47.83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321 62 1479 0,'0'0'65'16,"-4"-8"15"-16,-1-3-64 0,1 3-16 0,-5 0 0 0,1 1 0 0,3-1 85 15,-3 0 15-15,8 8 2 0,-5 0 1 0,-3-4-47 0,8 4-8 16,0 0-3-16,0 0 0 0,-5 12-10 0,1-1-3 16,4 1 0-16,-4 7 0 0,4 4 15 0,4 4 2 15,-4 4 1-15,4 4 0 0,1 3 14 0,-1 9 4 16,0 7 0-16,1 0 0 0,-1-1-28 0,0 1-6 15,1 4-1-15,-1 0 0 0,0-4-33 0,1-4 0 16,-1-4 0-16,5-7-12 0,-5-1 20 0,5-7 5 16,-5-4 1-16,0-8 0 15,-4-3-90-15,0-5-19 0,0-11-3 0,0 0-1 16,0 0-122-16,-8-11-25 0,-5-5-5 0,0 1-1 16,0-8-35-16,0 4-7 0,4-4-2 0,-8-1 0 0,-1 1 254 0,1 4 50 15,0-4 11-15,-5 0 1 0,0 0 136 0,1 0 26 16,-5 3 6-16,4-3 0 0,5 4-43 0,-5 3-9 15,9-3-1-15,-4 4-1 0,8-1-18 0,5 5-4 0,-1 7-1 16,5 4 0-16,0 0-25 0,0 0-5 0,13 4-1 0,5 4 0 16,3-5-31-16,1 1-6 0,0 0-2 0,4 0 0 15,4 0-5-15,0-4-2 0,1-4 0 0,3-4 0 16,10 1-10-16,-5-1-3 0,4-4 0 0,-4 1 0 16,-9-5 0-16,5 5 0 0,0-1 0 0,-5 1 0 15,-4-5-21-15,-4 8 0 0,-1 1 0 0,1-1 0 16,-5 4-14-16,1 0-4 0,-10 4-1 0,1 0 0 15,-9 0 19-15,4 8-12 0,1 0 12 0,-1 3-10 16,0 1 10-16,1-1 0 0,-1 5-9 0,0-1 9 16,-4 1 0-16,5-1 0 0,-5 1 0 0,8 3 0 15,-3-4 0-15,3 4 0 0,-3-3 0 0,-1-1 0 16,5-3-9-16,-1-4 9 0,1-1 0 0,0 1 0 0,-1 0 0 0,5-4 0 16,0-4 0-16,-4 0 0 0,0 0 0 0,4-8 0 15,0 0 0-15,-5 0 0 0,5-3 8 0,-4-5-8 16,0 1 11-16,0-4-11 0,-1-1 8 0,-3 1-8 15,-1-4 0-15,-4 0 0 0,4 4 12 0,1 3-12 16,-5 1 12-16,-5-1-12 0,1 5 34 0,0-4 0 16,-1 3 0-16,-3 4 0 0,-6-3-13 0,10 7-2 15,-9 0-1-15,9 4 0 0,-9 4-18 0,4-4 10 16,0 8-10-16,1 3 8 0,-1-3-8 0,0 7 0 16,5 1 0-16,-5 3 0 15,1 0-78-15,3 0-8 0,-3 1-2 0,3 7 0 0</inkml:trace>
</inkml:ink>
</file>

<file path=ppt/ink/ink5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8:02:48.43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13 35 864 0,'0'0'76'0,"0"-8"-60"15,-4-4-16-15,0 5 0 0,-1-1 133 0,5 8 24 16,0 0 5-16,0 0 1 0,0 0-54 0,0 0-10 16,9 8-3-16,0 3 0 0,-5 8-44 0,5 5-10 15,-5-1-2-15,9 7 0 0,-9 9 40 0,5 0 8 16,-4-1 2-16,-1 4 0 15,0 1-15-15,1 3-3 0,-1 0-1 0,0 4 0 0,1 0-47 0,-1-3-10 0,0-1-2 0,1-8 0 16,-1 1-12-16,0-12 0 0,1 0 0 16,-1-12 0-16,-4-3 0 0,0-12-8 0,0 0-1 0,0 0 0 15,4-15 1-15,1-5 0 0,-1 1 0 0,5-12 0 16,-5 0-4-16,5 0 0 0,-1 1 0 0,1 3 0 16,0 0 12-16,-1-4 0 0,5 4 0 0,-4 8-8 15,4-1 8-15,-4 5 12 0,4 7-2 16,-5 4-1-16,5 4-9 0,0 4-14 0,0 4 3 0,-4 7 1 15,0 1 22-15,4-1 4 0,-5 1 0 0,-3 3 1 16,-1 4 4-16,5 0 1 0,-5 0 0 0,0 4 0 16,1-4 9-16,-5 0 1 0,4 1 1 0,0-5 0 15,-4 0-25-15,-4 0-8 0,4-3 0 0,-4-1 0 16,-1-3-72-16,5-5-17 0,-4-3-4 0,4-4-1019 16</inkml:trace>
  <inkml:trace contextRef="#ctx0" brushRef="#br0" timeOffset="121">516 481 1792 0,'0'0'80'0,"0"0"16"16,5 12-77-16,-1 0-19 0,0-1 0 0,5 1 0 0,-5-5 73 0,1 5 11 15,-1 3 3-15,5-3 0 0,-9 0-38 0,4-1-7 16,-8 1-2-16,4-12-688 16,0 0-137-16</inkml:trace>
  <inkml:trace contextRef="#ctx0" brushRef="#br0" timeOffset="254">438 208 115 0,'0'0'10'0,"0"0"-10"16,0 0 0-16,0 0 0 0,0 0 380 0,9 0 73 0,0-4 15 0,4 4 4 15,-5 4-350-15,5 0-70 16,5 7-13-16,-5-3-3 0,0 4-36 0,4-1 0 0,-4 5 0 0</inkml:trace>
  <inkml:trace contextRef="#ctx0" brushRef="#br0" timeOffset="714">759 528 1234 0,'0'0'55'0,"0"0"11"0,9-4-53 16,-9 4-13-16,0 0 0 0,4-8 0 16,5 4 57-16,-1-7 9 0,-3-1 2 0,3-3 0 0,-3-1 6 0,3-3 2 15,1 0 0-15,0 0 0 0,-1-1-3 0,-3 1 0 16,3 4 0-16,-3-5 0 0,-1 9-26 0,0-5-6 15,-4 5-1-15,0-1 0 0,0 1-4 0,-4 3-2 16,0-4 0-16,4 1 0 0,-5 3-22 0,1 0-12 16,0 1 12-16,-1 3-12 0,5 4 0 0,0 0 0 15,0 0 0-15,0 0 0 0,0 0 0 0,0 0 0 16,0 0 0-16,-4 11-9 0,0 5 9 0,4-1 0 16,-5 5-9-16,1-1 9 0,0 0 0 0,-1 0 0 15,1 4 0-15,0 1 0 0,-1-1 10 0,1 0-10 0,0-4 12 16,-5 0-12-16,9 1 9 0,-4-1-9 15,4 0 0-15,0 4 9 0,0-3-9 0,4 3 10 16,0-4-10-16,1 8 10 0,-1 0 12 0,-4-4 2 0,4 4 1 16,5 4 0-16,-5-4-7 0,-4 4-2 0,5-1 0 15,-1 1 0-15,0 0-16 0,-4 0 0 0,5-4 0 0,-5 0 0 16,4-4 9-16,0-4-9 0,-4-7 0 0,0 3 9 16,0-7-9-16,0 0 12 0,0-8-12 0,0 0 12 15,0 0 3-15,0 0 1 0,0 0 0 0,-8-8 0 16,3 4-7-16,-3-8-1 0,-1 1 0 0,0-4 0 15,1-1-8-15,-1 1 0 0,-4-1 9 0,4-7-9 16,5 0-42-16,0-8-13 16,-5 0-2-16,9-3-683 0,0-1-137 0</inkml:trace>
  <inkml:trace contextRef="#ctx0" brushRef="#br0" timeOffset="1068">993 254 288 0,'0'-8'25'0,"4"-3"-25"15,1-1 0-15,-1-3 0 0,0 3 163 0,5 1 27 16,-5-5 6-16,5 1 0 15,-5 3-196-15,5-3-31 0,0 3-10 0,-5 5-3 0,5-5 27 0,-1 4 5 16,1 1 0-16,-9 7 1 0,0 0 119 0,0 0 23 16,9-4 5-16,-9 4 0 0,0 0-24 0,9 0-6 15,-1 0-1-15,1 4 0 0,-9-4-24 0,4 11-5 16,5 1 0-16,0 3-1 0,-1 5-28 0,-3-1-6 16,3 0-1-16,-3 8 0 0,-5-4 11 0,4 0 1 15,-4 4 1-15,0 8 0 0,0-8-25 0,0 4-4 16,0-4-2-16,0 4 0 0,0-4-13 0,4-4-9 15,-4-4 12-15,0-4-12 0,0-7 10 0,0-8-10 16,0 0 8-16,0 0-8 0,0 0 0 0,9-12 0 16,-5-3-9-16,1 0 9 0,3-5 0 0,1 1 0 0,0 4 0 15,-1 3 0-15,5-3 0 0,-4 7 0 0,4 0 0 0,-4 8 0 16,-9 0 26-16,4 4 9 0,0 8 1 0,5 3 1 16,4-3-18-16,0 7-4 15,0 0-1-15,-4 0 0 0,-1 5-1 0,-3-5 0 16,3 0 0-16,-3 0 0 0,-1-3-1 0,-4-1 0 0,0-3 0 0,-4-1 0 15,-1-3 5-15,-3 0 1 0,-1-4 0 0,0-4-1212 16</inkml:trace>
</inkml:ink>
</file>

<file path=ppt/ink/ink5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8:02:51.46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158 559 748 0,'0'0'67'0,"0"0"-54"0,0 0-13 0,0 0 0 16,0 0 136-16,0 0 25 0,0 0 5 0,0 0 1 0,0 0-37 0,0 0-7 15,0 0-2-15,0 0 0 16,-4 4-45-16,-5 4-10 0,9-8-2 0,-9 7 0 0,1-3-25 16,-1-4-6-16,0 8-1 0,5 0 0 0,-5-1 18 0,1 1 3 15,-1 7 1-15,0-3 0 0,1 7-20 0,-1-3-4 16,0 3-1-16,1 8 0 0,-1-4-5 0,5 4-2 16,-5 0 0-16,5 4 0 0,-1 0-10 0,1-1-3 15,0-3 0-15,4 4 0 0,4-8-9 0,-4-3 0 16,4-5 9-16,5-3-9 0,-5-1 13 0,-4-11-1 15,13 0-1-15,0-4 0 0,0-7 3 0,0-5 1 16,0-3 0-16,0-8 0 0,5-12-15 0,-1 1 0 16,0-4 0-16,1-5 0 0,3-3 0 0,-3 0-15 15,3 0 2-15,5-4 0 0,-4 4 13 0,-9-4 0 16,-13 0 0-16,9 4 0 0,-1 0 0 0,1 0 0 16,-5 4-8-16,-4 3 8 0,0 9-15 0,0-1 3 15,0 8 1-15,-4-4 0 0,4 12 11 0,0 0-12 0,0 7 12 16,4 4-12-16,-4 8 12 0,0 0 0 0,0 8 0 0,-4 7 0 15,-5 9 0-15,1 2 0 0,-1 5 0 0,5 8 0 16,-5-1 0-16,5 12 8 0,-1-3 0 0,-3 7 0 16,-1-4 29-16,5 0 7 0,4 4 0 0,0 0 1 15,0 0-30-15,4 0-7 0,5 0 0 0,-5-4-8 16,0-8-14-16,1 0-10 16,-1-3-1-16,5-1-1 0,-5-11-30 0,5 0-7 15,-1-7-1-15,1-1 0 0,-9-7-160 0,0-12-33 16,0 0-7-16,0 0 0 0</inkml:trace>
  <inkml:trace contextRef="#ctx0" brushRef="#br0" timeOffset="138">509 694 1609 0,'0'0'71'0,"0"0"15"0,9 15-69 0,-1 1-17 16,1 3 0-16,0 0 0 0,-1 0 96 0,-3 1 16 16,3-1 4-16,-3 4 0 15,-1-4-57-15,0 1-11 0,1-1-3 0,-1-4 0 0,-4 1-19 0,0-5-4 16,-4 5-1-16,4-16-682 15,0 0-137-15</inkml:trace>
  <inkml:trace contextRef="#ctx0" brushRef="#br0" timeOffset="273">518 320 1789 0,'4'12'79'0,"0"-5"17"0,5 1-77 0,-5 4-19 0,5-1 0 0,0 5 0 16,-1-1 12-16,-3 4 0 0,3-3-1 0,-3-1-548 15,3 1-110-15</inkml:trace>
  <inkml:trace contextRef="#ctx0" brushRef="#br0" timeOffset="1278">834 605 1267 0,'0'0'56'0,"0"12"12"0,0-5-55 0,4 9-13 0,1-5 0 0,-1 9 0 0,-4 3 223 0,4-4 41 16,-4 8 9-16,5 0 2 0,-5-4-186 0,0 0-37 16,0 0-7-16,4 1-1 15,0-5-32-15,-4 0-12 0,0-4 11 0,0 1-11 0,5-5 8 0,-5-11-8 16,0 0 0-16,0 0 9 0,0 0 1 0,0 0 0 16,0-15 0-16,4-4 0 0,1-4-2 0,-1-4 0 15,0 4 0-15,5-4 0 0,0 0-8 0,4 0 0 16,-5 7 0-16,5 1 0 0,-4 0 0 0,0 3 0 15,-5 5 0-15,5 3 0 0,-5 4-10 0,-4 4 10 16,0 0 0-16,0 0-9 0,0 0 9 0,9 12-12 16,-1 7 12-16,1 0-12 0,-5 5 22 0,1-5 4 15,-1 0 1-15,-4 0 0 16,-4 1-15-16,8-9 9 0,-4 5-9 0,0-1 8 16,4-3-8-16,1-1 0 0,-5-11 0 0,0 0 0 15,0 0 0-15,0 0 0 0,0 0 8 0,0 0-8 0,0 0 0 0,8-11 0 0,5-1 8 16,0-3-8-16,-4-5 0 0,0 1 8 0,4 0-8 15,-5-1 8-15,5 1-8 0,-4 4-9 0,0 3 9 0,4-3-13 16,-5 3 13-16,5 1 0 0,-4-1 0 0,-5 8 0 16,-4 4-9-16,9-4 9 0,-9 4-8 0,0 0 8 15,9 8-14-15,-1-4 2 0,1 4 1 0,0 3 0 16,-5 1 11-16,0 3 0 0,1 1 0 0,-1 3 0 16,-4 0 0-16,4 0 0 0,1 1 0 0,-1-1 0 15,0 0 8-15,1 1-8 16,-1-5 8-16,0 4-8 0,5-3 0 0,-5-5 8 0,-4-11-8 0,0 0 0 15,13 8 0-15,-13-8 9 0,9-4-9 0,4-4 0 16,-4-3 10-16,-1-1-10 0,1-7 8 0,4 0-8 0,-9-1 0 16,5 1 0-16,0-4 0 0,-5 0 0 15,5 4 0-15,-5-4 0 0,-4 3 0 0,4 1 0 0,-4 0 0 0,-4 3 0 16,0 1 8-16,-1-4-8 0,1 7 0 0,-5-3 0 16,1 3 0-16,-1 4 0 0,0 1 0 0,5 7 0 15,4 0-10-15,-9 4 10 0,9-4-20 0,-8 15 3 16,3 0 0-16,1 5 0 0,4-1 17 0,0 4-10 15,0 0 10-15,4 4-8 0,-4 0 8 0,5-4 0 16,3 4 0-16,1-4 0 0,0 0 8 0,-1-3 4 16,1-5 1-16,4 0 0 0,0-3-13 0,0-4-16 15,4-1 3-15,1-7 1 0,-5 0 12 0,4 0 16 16,-4-7-3-16,0 3-1 16,4-4-36-16,-4-7-8 0,0 3-2 0,0-3 0 15,0-1-11-15,-4 1-3 0,4-4 0 0,0-1 0 16,0-3 1-16,-9 0 0 0,1 0 0 0,3-4 0 15,-3 8-8-15,3-4-1 0,5 0-1 0,-4 3 0 16,0 5-1-16,-1 0 0 0,1 3 0 0,4 4 0 0,-4 1 58 0,-1 7 12 16,-3 3 3-16,3 1 0 0,-3 4 35 0,-5 4 7 0,4-1 2 0,0 5 0 15,1-1 12-15,-5 4 2 0,0 4 1 0,0 0 0 16,0 1-28-16,0-1-6 0,4-4 0 0,-8 0-1 16,4 0-27-16,-5-3-4 0,5-1-8 0,-4 1 11 15,0-5-11-15,4-11 0 0,0 0 0 0,0 0 0 16,0 0-24-16,0 0-9 0,0 0-3 15,4-11 0-15,5-5-44 0,-1 5-8 16,-3-9-3-16,8 5 0 0,-5 0 67 0,1-5 14 0,-5 5 10 0,5 3-13 16,0-3 13-16,-1 7 12 0,-3 1-3 0,3-1 0 0,-3 4 25 15,-5 4 5-15,13 0 1 0,-13 0 0 0,0 0-9 0,8 0-2 16,1 4 0-16,-5 4 0 0,1-1-4 0,-1 1-1 16,5 0 0-16,-5-1 0 0,-4 1 0 0,9 0-1 15,-9 3 0-15,4 1 0 0,-4-12-14 0,5 8-9 16,-5-1 12-16,0-7-12 0,0 0 0 0,4 8-14 15,-4-8 1-15,0 0-995 0</inkml:trace>
  <inkml:trace contextRef="#ctx0" brushRef="#br0" timeOffset="1588">2091 567 1094 0,'0'0'48'0,"0"0"11"0,0 0-47 0,0 0-12 0,0 0 0 0,0 0 0 16,-8 4 160-16,-1 3 29 0,9-7 7 0,-4 8 0 15,-1 0-138-15,1-1-28 0,0 1-6 0,-1 4 0 16,1-5-24-16,4 5 0 0,0-12 0 0,0 8 0 16,4 3 0-16,1-3 0 0,-1 3 0 0,5-3 0 15,-1 0 24-15,1 3 4 0,-5-3 1 0,5 0 0 16,-5 0-2-16,5-1-1 0,-5 1 0 0,5 3 0 15,-5 1 9-15,1 3 1 0,3-7 1 0,-8 4 0 16,5 3-1-16,-5-3 0 0,0 7 0 0,-5 0 0 0,5-7-21 16,-4-1-5-16,0 1-1 0,-1-1 0 15,1 1-9-15,-5-4 0 0,9-8 0 0,-4 4 0 16,-5-1-158-16,9-3-34 0</inkml:trace>
  <inkml:trace contextRef="#ctx0" brushRef="#br0" timeOffset="1712">2282 725 1882 0,'4'19'84'0,"1"-8"16"0,-5 5-80 0,0-5-20 15,0 1 0-15,0 0 0 0,0 3 17 0,-5-3-1 16,5-1 0-16</inkml:trace>
  <inkml:trace contextRef="#ctx0" brushRef="#br0" timeOffset="1849">2178 316 460 0,'0'0'20'0,"0"0"5"16,0 0-25-16,9 12 0 0,4 3 0 0,-5 1 0 0,1 3 257 0,0-4 47 0,-1 1 8 0,1-1-638 16,0 1-128-16</inkml:trace>
  <inkml:trace contextRef="#ctx0" brushRef="#br0" timeOffset="2224">2538 621 1324 0,'0'0'118'0,"0"0"-94"0,0 0-24 0,0 0 0 0,0 11 135 0,0-3 22 15,4 3 5-15,-8 5 1 0,4-1-55 0,-5 5-12 16,5-1-1-16,0 4-1 0,-4-4-67 0,4 4-14 15,0 0-2-15,0 1-1 16,0-1-10-16,0 0 0 0,0 0 0 0,4-8 0 16,-4 1 0-16,5-9 0 0,-5-7 0 0,0 0 0 0,8 0 0 0,5-3 0 15,0-9 8-15,-4 0-8 0,4-3 0 0,-4 0 8 16,-1-5-8-16,1 1 0 0,4 0 0 0,-9 0-11 16,1-5 1-16,-1 5 0 0,0 0 10 0,1-4 0 15,-1 4 0-15,-8-5 0 0,-1 5 0 0,1 0 0 16,-5 0 0-16,1-1 8 0,-1 5-8 0,-4 3 0 15,4 1 0-15,-4-1 0 0,5 8 0 0,-1 4 0 0,0 4 0 16,-4 8-8-16,5-1 8 0,-1 5 16 0,0 3-4 16,1 0-1-16,3 1-11 0,1-1 0 0,0 8 0 0,4-8 0 15,0 0-11-15,0 1-4 0,4-5-1 0,0-3 0 32,5-5-190-32,-9-7-38 0,9 0-8 0,4-4-494 0</inkml:trace>
  <inkml:trace contextRef="#ctx0" brushRef="#br0" timeOffset="2502">2668 698 57 0,'21'-12'0'0,"-12"8"0"0,0 0 0 0,4 1 0 0,0 3 0 0,0-4 0 15,0 4 272-15,-5 0 48 0,5 0 11 0,-4 4 1 16,4 3-187-16,-4 5-37 0,-5-1-8 0,5-3-2 0,-5 4-30 0,-4 3-5 16,9-3-2-16,-9 3 0 0,0 0 2 0,0-3 0 15,0-4 0-15,0-8 0 0,0 0-29 0,0 0-6 16,0 0 0-16,0 0-1 0,0 0-16 0,0 0-3 16,0 0-8-16,4-12 12 0,5-3-20 0,-1-1-5 15,1-3-1-15,4 0 0 0,0 0-5 0,-4 3-1 16,8-3 0-16,-8 7 0 0,4-3 20 0,-4 3 0 15,-1 5 0-15,5 3 0 0,0 0 0 0,0 4 0 16,-4 4 0-16,0 0 9 0,-1 3 6 0,1 5 1 16,-5-4 0-16,-4 7 0 0,0 0-4 0,-4 1 0 15,8-1 0-15,-4 1 0 0,0-1 8 0,5-3 2 16,-5-1 0-16,0-11 0 0,0 0-22 0,4 8 0 16,-4-8 0-16,0 0 0 15,9 4-113-15,-1-4-27 0,1 0-6 0,0-4-432 16,4-4-86-16</inkml:trace>
  <inkml:trace contextRef="#ctx0" brushRef="#br0" timeOffset="2757">3279 451 748 0,'0'0'33'0,"0"0"7"0,0 0-32 0,0 0-8 0,0 0 0 16,-4 12 0-16,-1-5 210 0,1 9 40 0,0-5 8 0,-1 9 2 16,5-5-177-16,-4 0-35 0,4 1-8 0,-4 3 0 15,4-3-12-15,0-1-1 0,0 4-1 0,4-3 0 16,-4 3 17-16,4-8 3 0,5 1 1 0,0 0 0 15,-1-1 13-15,1 1 4 0,4 3 0 0,4-3 0 16,1-1-28-16,-5 1-4 0,0-5-2 0,0 5 0 16,0-4-6-16,-5 3 0 0,1-3-1 0,-5 4 0 15,5-1 10-15,-5 1 3 0,-4-12 0 0,0 11 0 16,5-3-4-16,-5-8-1 0,0 0 0 0,-13 8 0 0,4-5-19 16,-4 5-4-16,0-4-8 0,0 0 12 0,-4 0-12 15,-5 0-8-15,0-1 8 0,5 1-824 16,-9 4-158-16</inkml:trace>
  <inkml:trace contextRef="#ctx0" brushRef="#br0" timeOffset="5496">3903 1083 2552 0,'0'0'56'0,"0"0"12"0,-9-4 3 16,1-4 0-16,-5-3-57 0,8 3-14 0,5 8 0 0,0 0 0 15,0-8-113-15,0 1-26 0,0 7-5 0,5-4-524 16,3-4-106-16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9:28.967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202 250 57 0,'0'0'0'0,"0"0"0"0,0 0 0 0,0 0 0 16,0 0 0-16,0 0 0 0,0 0 275 0,-8 0 49 16,8 0 11-16,0 0 1 0,-9-3-208 0,5-1-43 15,4 4-8-15,-5-4-1 0,5 4-7 0,-4 0-1 16,-5 0 0-16,5 0 0 0,0-4-9 0,-5 4-3 15,5 0 0-15,-5 0 0 0,9 0-21 0,-4 4-5 16,-1 4-1-16,-3-1 0 0,-1 1-17 0,5 4-4 16,-5-5-8-16,0 9 12 0,1-5-12 0,-1 5 0 15,5 3 0-15,-1 0 0 0,-3 4 0 0,-1 0 0 16,0 4 0-16,5 0 0 0,0 0-8 0,-5 0 8 16,5 0 0-16,-1 4 0 0,1-8-8 0,4 0 8 15,-4 4 0-15,4-4 0 0,4 1 0 0,0-5 0 16,1 4 0-16,-1-4 0 0,5 1 0 0,-1-5 0 15,1-4 0-15,4 1 0 0,0-4 0 0,0-4 0 16,0-4 0-16,4 0 0 0,-8-4 0 0,8-4 0 0,1-4 0 16,-5 1 9-16,4-8-1 0,-4 3-8 0,4-7 12 0,1 0-4 15,-1 0 21-15,-4-8 4 0,4 4 1 0,-4 0 0 16,0-4-12-16,0 4-2 0,-8 4-1 0,3-4 0 16,-3 0 21-16,-1 4 4 0,0 0 0 0,-4 4 1 15,-4-8-12-15,0 8-2 0,-1-1-1 0,-3 1 0 16,-1 4-2-16,0-5 0 0,1 5 0 0,-1 3 0 15,-4 5-10-15,4-1-2 0,-4 0-1 0,5 4 0 16,-1 1-15-16,5-1 11 0,-5 4-11 0,0 0 10 0,1 0-10 16,3 4 0-16,-8-1 0 0,5 5 0 0,-1 0 0 0,0 3 0 15,-4 1-9-15,5-1 9 0,-5-3 0 0,4 4-8 16,0-5 8-16,-4 1 0 16,5 0-34-16,3 0 0 0,1 3 0 0,-5-3 0 15,5-4-136-15,0 3-27 0,4-7-6 0,0 0-1 0</inkml:trace>
  <inkml:trace contextRef="#ctx0" brushRef="#br0" timeOffset="563">601 81 115 0,'0'0'0'0,"0"0"10"0,0 0-10 0,0 0 0 0,0 0 0 0,0 0 0 16,0 0 327-16,0 0 63 0,0 0 13 0,0 0 2 15,0 0-239-15,0 0-48 0,0 0-10 0,0 0-1 16,0 0-49-16,0 12-10 0,-4-1-1 0,4 4-1 16,0-3 6-16,0 3 0 0,-4 1 1 0,-1 3 0 15,5 0-2-15,0 1-1 0,0-1 0 0,-4 4 0 16,4 0-18-16,-4 0-4 0,-1 4-1 0,1 0 0 15,4 0-15-15,-4 0-4 0,4 0 0 0,-5 4 0 16,1-8-8-16,0 4 0 0,-5-4 9 0,5 0-9 16,-1-3 0-16,1-5 8 0,0-3-8 0,-1-1 0 0,5-11 0 15,-4 8 0-15,4-8 0 0,0 0 8 0,0 0-8 16,0 0 0-16,-5-4 0 0,5-4 0 0,9 1-16 16,-4-5-7-16,-1 4-1 0,5-3-1 0,4 3 5 0,-5-4 0 15,1 5 1-15,0-1 0 0,-1 0 19 0,5 4 0 16,0-3 0-16,0 7 0 0,-4 0-9 0,4 0 9 15,0 0-13-15,0 0 5 0,0 0 8 0,-4 0 0 16,-1 0 0-16,1 0 0 0,-9 0 0 0,13 4 0 16,-13-4 8-16,9 3-8 0,4 5 19 0,-13-8-1 15,4 8 0-15,5 0 0 0,-5 3-1 0,0 1 0 16,1-5 0-16,-5 5 0 0,-5 3 1 0,5-3 0 16,-4 0 0-16,0-1 0 0,-1 1-4 0,-3-1-1 15,3 1 0-15,1-5 0 0,-5 1 0 0,1 0 0 16,-5 3 0-16,4-3 0 0,0-4-4 0,-4 4-1 15,5-4 0-15,-1-1 0 0,0 1-8 0,1 0 8 0,-5-4-8 16,4 0 8-16,9 0-8 0,0 0-11 0,0 0 3 0,0 0 0 31,-4-8-186-31,4 1-37 0</inkml:trace>
  <inkml:trace contextRef="#ctx0" brushRef="#br0" timeOffset="840">978 470 288 0,'0'0'25'0,"0"0"-25"0,0 0 0 0,0 0 0 0,5 12 295 0,-1-5 53 15,-4 1 12-15,9 4 1 0,-9-5-172 0,4 5-34 16,-4-1-7-16,4 1-2 0,-4 3-66 0,5 1-14 16,-1-1-2-16,0 1-1 0,-4 3-23 0,0 0-5 15,0 0-1-15,0 5 0 0,-4-1-12 0,4 4-2 16,-9 0-1-16,5 0 0 0,-5 3-8 0,1-3-2 15,-1 4 0-15,0-4 0 0,-4 0-9 0,5-4 8 16,-5 4-8-16,4-4 8 0,0-3-8 0,-4-5 0 16,5 0 9-16,-1-3-9 0,5-4 0 0,-9-8 0 15,4 0 0-15,5 0 0 16,-1-8-99-16,1-7-14 0,-5-1-3 0,5-7-915 0</inkml:trace>
  <inkml:trace contextRef="#ctx0" brushRef="#br0" timeOffset="1024">844 355 979 0,'9'-16'87'0,"-5"8"-70"0,0-7-17 0,5 3 0 16,0 1 200-16,-5-1 36 0,0 5 7 0,1-1 1 15,-1 0-83-15,5 0-17 0,-1 1-3 0,-3 3-1 16,-5 4-82-16,8 0-17 0,1-4-3 0,0 4-1 16,-9 0-21-16,0 0-5 0,13 0-1 0,-5 0 0 15,-8 0-10-15,9 4 0 0,0-4 0 0,4 0 8 16,-5 0-28-16,1 4-7 0,0 0-1 0,-1-1-708 15,-8-3-141-15</inkml:trace>
  <inkml:trace contextRef="#ctx0" brushRef="#br0" timeOffset="1557">1204 601 172 0,'-13'8'16'0,"13"-8"-16"15,0 0 0-15,0 0 0 0,0 0 276 0,-5 4 52 16,-3 0 10-16,8-4 2 0,0 0-179 0,0 0-36 16,0 0-7-16,0 0-2 0,0 0-72 0,13 3-16 15,-5-3-2-15,5 0-1 0,0-3-14 0,5-1-3 16,-5 0-8-16,0 0 12 0,-5 0-12 0,1-4 11 15,4 1-11-15,0-1 10 0,0 0-10 0,0 1 0 16,0-5 0-16,-4 4 0 0,4-3 0 0,-5 3 0 16,-3 0 0-16,3 1 0 0,-3-1 20 0,-1 0 8 0,-4 8 1 15,4-7 1-15,1-1 4 0,-1 0 1 0,-4 0 0 0,0 8 0 16,-4-7-19-16,4-1-4 0,0 8-1 0,-5-8 0 16,1 1 2-16,4-1 1 0,-4 4 0 15,-1 0 0-15,5 4-1 0,-8-4 0 0,3 4 0 0,5 0 0 16,-8 4-5-16,3 0-8 0,-8 4 11 0,9-4-11 15,-5 3 0-15,5 1 0 0,-5 0 0 0,5 3 0 16,4-11 0-16,-9 8 0 0,1 4 0 0,-1-5 0 16,5 5 0-16,4-12 0 0,-9 11 0 0,9 5 0 15,0-1 0-15,0 1 0 0,-4-5 0 0,4 5-9 16,4-1 9-16,-4 0 0 0,4-3 0 0,5 0 0 0,0-1 0 16,-5 1-8-16,0-5 8 0,5 5 0 0,-9-12 0 0,13 8 0 15,0-5 0-15,-4 1 0 0,4 0 0 0,4-4 0 16,-8 0 0-16,4-4 0 0,0 0 0 0,0 1 8 15,0 3-8-15,4-8 0 0,-4 4-13 0,0-4-7 16,0 1-2-16,0-1 0 16,0 0-169-16,0-3-33 0</inkml:trace>
  <inkml:trace contextRef="#ctx0" brushRef="#br0" timeOffset="1885">1815 428 1134 0,'0'0'50'0,"0"-8"10"0,-4 4-48 0,4-4-12 0,0 5 0 0,0-5 0 15,0 0 118-15,0 8 21 0,0 0 4 0,0 0 1 16,0 0-29-16,0 0-6 0,0 0-1 0,0 0 0 16,0 0-36-16,0 0-8 0,0 0-2 0,0 0 0 15,0 0-31-15,0 0-7 0,0 0 0 0,-9 12-1 16,9-12-10-16,-4 7-1 0,-1-3-1 0,-3 8 0 15,3-4-11-15,1 3 0 0,0 1 9 0,4 3-9 16,-5 1 0-16,-3-5 0 0,3 5 0 0,5 3 0 16,-4-4 0-16,0 1 0 0,4 3 0 0,0-4 0 15,4 1 0-15,-4-1 0 0,4-3 0 0,1-1 0 0,3 1 0 16,5-5 0-16,-4 1 0 0,0 0 0 0,-1-4-15 16,1 0-1-16,0-4 0 0,4 0 0 15,4-4-23-15,-4 0-5 0,0-8 0 0,4 1-620 16,-4-1-124-16</inkml:trace>
  <inkml:trace contextRef="#ctx0" brushRef="#br0" timeOffset="2126">2079 73 691 0,'0'0'30'0,"0"0"7"0,0 0-29 0,0 0-8 15,0 0 0-15,0 0 0 0,0 0 254 0,0 0 50 16,0 0 9-16,0 0 3 0,0 0-207 0,0 0-41 15,0 0-8-15,0 12-1 0,5-4-24 0,-1 3-5 16,-4 1-1-16,0 7 0 0,0-4 3 0,0 8 0 0,0-3 0 16,0 7 0-16,0 0-32 0,0 0 0 0,-4 3 0 15,-1 1 0-15,5 0 0 0,0 0 0 0,0 0 9 0,-4 0-9 16,4-4 9-16,0 0-9 0,0-4 10 0,0 0-10 16,4 0 0-16,-4-4-10 0,0-3 0 0,0-5 0 15,5 1-129 1,-5-12-25-16</inkml:trace>
  <inkml:trace contextRef="#ctx0" brushRef="#br0" timeOffset="2344">1928 266 1843 0,'0'0'40'0,"0"0"9"0,0 0 2 0,8 0 1 0,1 0-42 0,0-4-10 16,4 0 0-16,0-4 0 0,-5 5 69 0,5-5 12 15,0 4 3-15,5-4 0 0,-5 5-25 0,0-1-5 16,4 0-1-16,0 0 0 0,1 0-36 0,-5 0-7 16,4 0-2-16,-4 4 0 0,4 0 10 0,-4 4 2 15,0-4 0-15,0 0 0 16,0 4-136-16,0-4-26 0,-13 0-6 0,18 19 0 0</inkml:trace>
  <inkml:trace contextRef="#ctx0" brushRef="#br0" timeOffset="2527">2383 412 806 0,'0'0'72'0,"0"0"-58"0,4 12-14 0,0-1 0 15,1 1 197-15,-1 0 37 0,0-5 7 0,1 5 2 16,-5-4-108-16,4 3-22 0,0-3-4 0,-4 3-1 16,5 1-44-16,-5-1-10 0,8 1-2 0,-8 0 0 15,0-5-52-15,0 5 0 0,0-4-16 0,0-8 4 16,0 7-112-16,0-7-22 15,0 0-5-15,0 0-1 0</inkml:trace>
  <inkml:trace contextRef="#ctx0" brushRef="#br0" timeOffset="2712">2378 0 1670 0,'0'0'74'0,"0"0"15"0,0 0-71 0,0 0-18 16,0 0 0-16,5 8 0 0,-1-1 52 0,-4-7 6 15,4 8 2-15,5 0 0 0,-5-4 33 0,5 0 7 16,-9-4 2-16,9 7 0 0,-1 1-55 0,-3-4-11 16,3 0-3-16,-3 3 0 0,-5-7-20 0,4 8-4 15,-4 4-1-15,4-1 0 16,5 1-67-16,0-5-13 0,-14 5-4 0</inkml:trace>
  <inkml:trace contextRef="#ctx0" brushRef="#br0" timeOffset="3001">2717 270 1663 0,'0'0'73'0,"0"0"16"0,0 11-71 0,0-3-18 0,4 4 0 0,-4-1 0 15,0 5 52-15,0-5 8 0,0 1 0 0,4-1 1 16,-4-3-3-16,5 3-1 0,-5 1 0 0,0-12 0 15,4 12-42-15,-4-12-15 0,4 7 9 0,-4-7-9 16,9 8 10-16,-9-8-10 0,9 8 12 0,-9-8-12 16,0 0 0-16,8 7 0 0,1-7-15 0,4-3 5 15,0-1-1-15,-4-8 0 0,4-3 0 0,0-5 0 16,0 1 11-16,4-4 0 0,-4 0 0 0,0-4 0 16,0 0 0-16,-4 4-13 0,8 4 3 0,-8-1 1 15,4 1-37-15,0 8-7 0,-5-1-2 0,1 8-789 16</inkml:trace>
  <inkml:trace contextRef="#ctx0" brushRef="#br0" timeOffset="3415">3098 493 1562 0,'0'0'69'0,"0"0"15"0,13 0-68 0,-4 0-16 16,-9 0 0-16,8 0 0 0,-8 0 30 0,9 0 2 16,4-4 1-16,0 1 0 0,0-5 38 0,-4-4 7 0,4 1 2 0,0-5 0 15,0-3-45-15,-5 4-9 16,1-5-2-16,0 1 0 0,-1 4-24 0,1-5 0 0,-5 5 0 0,1 0 0 16,-5-1 9-16,-5 1-9 0,1 3 10 0,0-3-10 15,-5 7 13-15,0-3-3 0,5 3-1 0,-5 0 0 16,-8 4-9-16,8 0 0 0,1 4 9 0,-1 4-9 15,0 0 0-15,-4 8-15 0,5-1 3 0,3-3 0 16,1 3 44-16,0 5 8 0,-5-1 3 0,5 5 0 16,-1-1-79-16,5 0-16 0,0 4-4 0,5 0 0 15,-1-3 45-15,-4 3 11 0,0-4 0 0,4 0 0 16,1-3 0-16,-1-1 0 0,0 1 0 0,5-1 0 16,0 0 0-16,-1 1 0 0,10-5 0 0,-5 1 0 15,4-1 0-15,-4 1-8 0,9 0 8 0,-1-5 0 0,1 1-18 16,4 0 2-16,-9-4 0 0,5 3 0 0,-5-7 16 0,5 0 12 15,-5 0-1-15,-4-4-1 0,9 1-28 0,-9-5-6 16,4 0 0-16</inkml:trace>
  <inkml:trace contextRef="#ctx0" brushRef="#br0" timeOffset="3611">3679 620 1681 0,'0'0'74'0,"0"0"16"0,0 0-72 0,0 0-18 15,0 0 0-15,9 0 0 0,-9 0 60 0,8 4 8 0,-8-4 1 0,13 4 1 16,-4-4-35-16,0 0-7 0,4 0-2 0,-13 0 0 31,0 0-98-31,0 0-20 0</inkml:trace>
  <inkml:trace contextRef="#ctx0" brushRef="#br0" timeOffset="3767">3722 381 1886 0,'0'0'84'0,"0"0"16"0,0 0-80 0,0 0-20 0,9 8 0 0,-5 0 0 16,5 0 60-16,-5-1 7 0,5 1 1 0,-9-8 1 15,13 4 4-15,-9 4 1 0,-4-8 0 0,13 3 0 0,-13-3-40 0,0 0-8 16,0 0-2-16,0 0-1115 15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9:37.383"/>
    </inkml:context>
    <inkml:brush xml:id="br0">
      <inkml:brushProperty name="width" value="0.1" units="cm"/>
      <inkml:brushProperty name="height" value="0.1" units="cm"/>
      <inkml:brushProperty name="color" value="#808080"/>
      <inkml:brushProperty name="fitToCurve" value="1"/>
    </inkml:brush>
  </inkml:definitions>
  <inkml:trace contextRef="#ctx0" brushRef="#br0">130 73 1429 0,'0'0'63'0,"0"0"13"0,0 0-60 0,0 0-16 0,0 0 0 0,0 0 0 16,0 7 104-16,0 5 17 0,0 3 4 0,4 1 1 16,-4 3-42-16,5 0-9 0,-5 1-2 0,4 10 0 0,0-3-23 15,1 8-5-15,-1-4-1 0,0 7 0 0,1-7-30 0,3 4-6 16,-8 3-8-16,5-3 11 15,-5 0-61-15,0-8-12 0,0 4-2 0,0-4-905 16</inkml:trace>
  <inkml:trace contextRef="#ctx0" brushRef="#br0" timeOffset="174">0 439 115 0,'0'0'10'0,"0"0"-10"15,8 0 0-15,1-4 0 0,-9 4 386 0,13 0 75 16,5-4 15-16,-5 0 4 0,4 0-308 0,5 0-60 16,-1-7-13-16,1 3-3 0,0-3-52 0,4 3-12 15,-5 0-1-15,5 1-1 0,0-1-22 0,0 0-8 16,0-3 0-16,-4 3-1019 0</inkml:trace>
  <inkml:trace contextRef="#ctx0" brushRef="#br0" timeOffset="386">433 0 1803 0,'0'0'40'0,"0"0"8"0,-4 7 1 0,4 5 2 0,-4 7-41 0,-1-4-10 0,1 1 0 0,0 3 0 16,4 8 71-16,0-4 12 0,0 4 2 0,0 4 1 0,0 4-48 0,0-4-10 15,4-1-1-15,-4 1-1 0,0 0-11 0,4 0-3 16,-4-4 0-16,5 0 0 0,-5 0-12 0,0-4 0 15,0 4 0-15,4-8 0 16,5-3-92-16,-5-1-20 0,-4-7-5 0,0-8-765 16</inkml:trace>
  <inkml:trace contextRef="#ctx0" brushRef="#br0" timeOffset="686">516 439 1335 0,'0'0'59'0,"0"0"13"0,0 0-58 0,0 0-14 16,0 0 0-16,0 0 0 0,0 0 86 0,0 0 14 15,0 0 4-15,0 0 0 0,0-8-48 0,0 8-10 16,4-4-2-16,0-4 0 0,1 1-16 0,-5 7-4 0,8-4-1 16,1 0 0-16,-5 0 4 0,5 0 1 15,4 1 0-15,-4-1 0 0,4 0-3 0,-5 0 0 16,1 0 0-16,0 0 0 0,4 0-5 0,-5 1-2 0,-8 3 0 0,9 0 0 16,-9 0-3-16,0 0-1 0,0 0 0 0,13 3 0 15,-4 1 4-15,-9-4 1 0,0 0 0 0,4 12 0 16,0 3 1-16,1-7 1 0,-1 7 0 0,-4 1 0 15,4-5-3-15,-4 5-1 0,0-1 0 0,5 1 0 16,-1 3-9-16,-4-4-8 0,0 1 12 0,4-1-12 16,-4 0 8-16,0-3-8 0,5 3 0 0,-1 1 0 15,0-1 0-15,1-3 0 0,-1-1 0 0,0 1 0 16,1-4-16-16,-5-8-6 0,0 0-2 0,0 0-698 16,0 0-140-16</inkml:trace>
  <inkml:trace contextRef="#ctx0" brushRef="#br0" timeOffset="1033">880 535 633 0,'0'0'56'0,"0"0"-44"16,0 0-12-16,0 0 0 0,0 0 147 0,13 0 27 15,-5-4 6-15,5 4 0 0,-4-7-44 0,0 3-10 16,4-4-2-16,-5 0 0 0,5 1-57 0,-4-1-12 15,4-4-3-15,-4 5 0 0,-1-1-36 0,1 0-8 16,-5 0-8-16,1-3 11 0,-1 3-11 0,0-3-11 16,-4-1 3-16,0 4 0 0,0-3-11 0,-4 3-1 15,0 0-1-15,-1 1 0 0,1-1 13 0,0-4 8 0,4 12-10 16,-9-3 10-16,9 3 0 0,-9 0 0 0,1 3 0 0,-1 5 10 16,0 0 8-16,1 3 2 0,-1 1 0 0,5 3 0 15,-1 1 11-15,1 3 2 0,0-4 1 0,4 5 0 16,0-5 12-16,0 4 2 0,0-3 1 0,4-1 0 15,5 1-4-15,-1-1-1 0,1-3 0 0,4-1 0 16,0 1-19-16,4-1-4 0,1-7-1 0,-1 4 0 16,-8-8-4-16,8 0-2 0,1 0 0 0,3-4-745 15,-8 0-149-15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9:35.115"/>
    </inkml:context>
    <inkml:brush xml:id="br0">
      <inkml:brushProperty name="width" value="0.1" units="cm"/>
      <inkml:brushProperty name="height" value="0.1" units="cm"/>
      <inkml:brushProperty name="color" value="#808080"/>
      <inkml:brushProperty name="fitToCurve" value="1"/>
    </inkml:brush>
  </inkml:definitions>
  <inkml:trace contextRef="#ctx0" brushRef="#br0">0 92 633 0,'0'0'56'0,"0"0"-44"0,0 0-12 0,0 0 0 16,0 0 106-16,0 0 19 0,0 0 4 0,0 0 1 15,0 0-36-15,0 0-7 0,0 0-2 0,0 0 0 0,0 0-33 16,8 0-8-16,-3-4 0 0,3 4-1 0,1-3-12 16,-5 3-3-16,5 0 0 0,0 0 0 0,-1 0 20 15,5-4 3-15,0 0 1 0,0 0 0 0,5 0-16 0,-1 0-2 16,0-3-1-16,5-1 0 0,0 4-13 0,-1-7-4 16,1 3 0-16,0 4 0 0,8-4-6 0,-13 4-2 15,-4-3 0-15,0 3 0 16,-8 4-31-16,8 0-6 0,0 0-2 0,-5 4-559 15,1 0-112-15</inkml:trace>
  <inkml:trace contextRef="#ctx0" brushRef="#br0" timeOffset="200">177 189 1706 0,'0'0'37'0,"5"7"8"0,-5 9 2 0,0-1 1 0,4-3-38 0,-4 3-10 15,0 4 0-15,0 1 0 0,4 3 80 0,-4 0 13 16,0-4 3-16,5 8 1 0,-1 0-41 0,-4 4-9 0,0-4-2 0,0 4 0 16,0 0-22-16,4-1-5 0,-4 1-1 0,0 0 0 15,0-4-17-15,0 0 10 0,0 0-10 0,-4-4 8 32,4 4-153-32,0-4-31 0,-4-4-7 0</inkml:trace>
  <inkml:trace contextRef="#ctx0" brushRef="#br0" timeOffset="375">160 559 1710 0,'0'0'76'0,"0"0"15"15,0 0-73-15,0 0-18 0,0 0 0 0,0 0 0 0,0 0 93 0,0 0 15 16,0 0 4-16,13 0 0 0,0 0-53 0,4 0-11 16,-4-4-1-16,0 0-1 0,5 4-24 0,-1 0-5 15,0-8-1-15,5 4 0 0,-5 4-5 0,-4 0-2 16,-13 0 0-16,13-4 0 15,0 4-85-15,0-3-18 0,0 3-3 0</inkml:trace>
  <inkml:trace contextRef="#ctx0" brushRef="#br0" timeOffset="586">533 516 1630 0,'0'0'72'0,"0"0"16"0,0 0-71 0,4 12-17 0,0-5 0 16,1 5 0-16,3 0 122 0,-3-5 21 0,-1 5 4 0,0-4 1 16,1 3-67-16,-1-3-13 0,-4-8-2 0,4 11-1 15,1 1-33-15,-1-1-8 0,-4 1 0 0,0-12-1 16,4 8-23-16,-4-8 0 0,0 11-12 0,0-11 4 16,0 0-153-1,0 0-31-15</inkml:trace>
  <inkml:trace contextRef="#ctx0" brushRef="#br0" timeOffset="767">502 289 1724 0,'0'0'76'0,"0"0"16"0,0 0-73 0,0 0-19 16,0 0 0-16,0 0 0 0,5 8 122 0,-1-1 21 15,-4 1 4-15,9 0 1 0,-1 3-68 0,-3-3-12 16,3 3-4-16,1-3 0 0,0 4-54 0,-5-5-10 15,5 5 0-15,-5 0 0 16,5-1-109-16,-5 1-15 0,5-5-2 0</inkml:trace>
  <inkml:trace contextRef="#ctx0" brushRef="#br0" timeOffset="1141">780 559 1882 0,'0'0'41'0,"0"0"9"0,0 0 2 0,0 0 1 0,0 7-42 0,0-7-11 0,0 12 0 0,4-1 0 15,-4-3 52-15,4 4 9 0,-4-12 2 0,0 0 0 16,0 0-41-16,0 0-8 0,5 7-2 0,-5-7 0 16,0 0-12-16,0 0 11 0,0 0-11 0,0 0 10 15,0 0-10-15,0 0 0 0,0 0 9 0,8-4-9 16,1-3 0-16,4-1-8 0,-4 0 0 0,-5-3 0 15,0-1-12-15,5 5-1 0,0-9-1 0,-1 5 0 16,1-1 14-16,0 0 8 0,-1 5-10 0,-3-1 10 16,3 4-8-16,-3-4 8 0,-5 8 0 0,8 0-9 15,-8 0 9-15,9-3 0 0,-9 3 0 0,0 0 8 0,0 0 8 16,9 3 1-16,-5 5 1 0,5 0 0 0,-5 0 20 16,5-1 4-16,0 5 1 0,-5-1 0 0,-4 1-20 0,0 0-4 15,9-5-1-15,-5 5 0 0,0-1-9 0,1 1-1 16,-5-1-8-16,4 1 12 0,5-4-12 0,-5 3 0 15,0-3 0-15,5 0 0 16,-5-1-152-16,5 1-32 0</inkml:trace>
  <inkml:trace contextRef="#ctx0" brushRef="#br0" timeOffset="1713">1231 497 1951 0,'0'0'43'0,"0"0"9"0,4-4 1 0,-4 4 2 0,-4-8-44 0,4 8-11 0,0 0 0 0,0 0 0 15,0 0 88-15,0 0 15 0,0 0 3 0,0 0 1 16,0 0-70-16,-5 8-13 0,-3 0-4 0,3 3 0 16,1-3-20-16,4 4 9 0,-4-1-9 0,4 1 0 15,0-1 0-15,0 1 0 0,0-4 0 0,0 3 0 16,0 1 0-16,4-1 0 0,-4 1 0 0,0-1 0 15,9-3 0-15,-1 0 0 0,-8-8 0 0,9 7 0 16,-9-7 0-16,4 4 0 0,-4-4-9 0,13 0 9 16,-13 0-16-16,9-4 1 0,0-7 1 0,4-1 0 15,-5 1 2-15,1-1 0 0,0-3 0 0,-1 3 0 16,-3-3 12-16,3-4 0 0,1 3 0 0,0-3 0 0,-5 3 0 16,0-3 0-16,1 0 0 0,-1 0 0 0,0-4 18 15,1-1-3-15,-1 1-1 0,5 0 0 0,-9-4 9 16,4 0 1-16,0 0 1 0,-4 0 0 0,0 4-1 0,5 4 0 15,-5 0 0-15,0-1 0 0,0 5-12 0,0 0-2 16,0 3-1-16,4 0 0 0,-8 1 7 0,4 3 2 16,-5 4 0-16,5 4 0 0,0-7-5 0,0 7-1 15,0 0 0-15,-4-8 0 0,0 4-12 0,4 4 8 16,0 0-8-16,0 0 0 0,0 0 0 0,0 0 0 16,0 0 0-16,0 0 0 0,0 0 0 0,0 0-8 15,0 0 8-15,0 8-10 0,-5 3 10 0,1 1-8 16,0 3 8-16,4-3-8 0,-5 3 8 0,5 1 0 15,0-1 0-15,5 4 0 0,-5 1 0 0,4-1 0 16,-4 4 0-16,4 0-8 0,1-4 8 0,-5 4 0 16,4 1 0-16,0-1 0 0,1 4 0 0,-1-8 0 15,-4 4 0-15,9 0 0 0,-5-4 17 0,0 1-1 0,1-5 0 16,-1 1 0-16,0-5-27 0,1 1-5 0,3-8-2 0,-3 3 0 31,-5-7-107-31,8 4-22 0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9:39.431"/>
    </inkml:context>
    <inkml:brush xml:id="br0">
      <inkml:brushProperty name="width" value="0.1" units="cm"/>
      <inkml:brushProperty name="height" value="0.1" units="cm"/>
      <inkml:brushProperty name="color" value="#808080"/>
      <inkml:brushProperty name="fitToCurve" value="1"/>
    </inkml:brush>
  </inkml:definitions>
  <inkml:trace contextRef="#ctx0" brushRef="#br0">0 0 1393 0,'0'0'61'0,"0"0"14"0,0 0-60 0,0 0-15 0,0 0 0 16,0 0 0-16,0 0 112 0,0 0 20 0,0 0 4 0,0 0 1 15,9 12-72-15,-5-1-14 0,-4 4-3 0,5 5-1 16,-1-1 7-16,0 4 2 0,1 4 0 0,-1 0 0 16,0 0-35-16,1 4-6 0,3 4-2 0,-3-1 0 15,-1 5-3-15,-4-5-1 0,0 5 0 0,0-1 0 16,0-3-9-16,0 4 10 0,0-5-10 0,0 1 10 16,0-8-10-16,4-4 0 0,-8-4 9 0,8-3-9 15,1-5 0-15,-5-11 0 0,0 0 0 0,0 0-12 16,0 0-20-16,4-3-5 0,0-9-1 15,5-3 0-15,-9-1 8 0,4 1 2 16,1-8 0-16,3 3 0 0,-3-3 13 0,-1 0 3 0,5 4 1 0,-5-4 0 0,5-8 11 16,-1 12 0-16,1-1 0 0,0 9 0 0,-5-5 0 0,5 9 8 15,-9 7-8-15,8-8 8 0,1 0 2 0,-9 8 1 16,9-4 0-16,-9 4 0 0,13 4 1 0,-5 0 0 16,5 0 0-16,-4 4 0 0,0 3 11 0,-5 1 2 15,5-1 1-15,-5 1 0 0,5-1 3 0,-5 5 1 16,0-5 0-16,1 5 0 0,-1-5 6 0,-4 9 2 15,0-5 0-15,0 4 0 0,0-3-12 0,-4 3-2 16,-5-4-1-16,0 5 0 0,5-9-23 0,-5 5 9 16,1-5-9-16,-1 1 0 0,0-4 16 0,1-1-3 15,3 1-1-15,-3-4 0 16,-1 4-88-16,5-8-17 0,-5-4-4 0,9 4-981 0</inkml:trace>
  <inkml:trace contextRef="#ctx0" brushRef="#br0" timeOffset="334">482 582 748 0,'0'0'67'0,"0"0"-54"0,0 0-13 0,0 0 0 16,8-4 135-16,1-4 24 0,0-3 5 0,-1-1 0 15,1-3-85-15,0 3-18 0,-1-3-3 0,1-1-1 16,0 5-34-16,-1-5-7 0,1 1-2 0,-5-1 0 0,5 5-14 15,-5-1 8-15,1 5-8 0,-1-5 0 0,-4 4 11 16,0-3-11-16,-4 3 12 0,-1-3-12 0,1 3 28 0,-5 0-2 16,5 0 0-16,-5 5 0 0,1 3-9 0,-1 3-1 15,-4 5-1-15,9 0 0 0,-5 0-15 0,5 3 11 16,-5 5-11-16,0-1 10 0,5 4-10 0,0-3 0 16,-5 3 0-16,5 0 0 0,-1 0 14 0,1 5 4 15,4-5 1-15,-4 0 0 0,4 0 2 0,4 1 1 16,-4-5 0-16,0-3 0 0,4-1 2 0,5-3 0 15,0 0 0-15,4-1 0 16,0 1-40-16,0-4-8 0,0-4-2 0,4-8-559 16,0 4-112-16</inkml:trace>
  <inkml:trace contextRef="#ctx0" brushRef="#br0" timeOffset="615">802 362 921 0,'-4'4'82'0,"0"4"-66"0,-5-4-16 0,5 3 0 15,-5 1 120-15,0 0 20 0,1-1 4 0,8-7 0 16,0 0-36-16,4 12-8 0,-4-4-2 0,4 3 0 16,5 1-79-16,0-5-19 0,4 1 0 0,0 0 0 15,0 0 16-15,8-1 3 0,-3 5 0 0,-1-4 0 16,-4-1-4-16,4 1-1 0,-4 4 0 0,5-1 0 16,-5 1-14-16,-5-1 0 0,1 1 8 0,0-1-8 15,-5 5 18-15,0-5 1 0,-4 5 0 0,0-1 0 16,0 1 36-16,-4-5 7 0,0 1 2 0,-5 3 0 15,0-7-32-15,1 3-5 0,-5-3-2 0,0 4 0 16,4-5-12-16,-4-3-2 0,0 4-1 0,0-4 0 0,0-4-10 16,4 0-11-16,-4-4 3 0,0 0 0 15,0-4-99-15,5-3-19 0,-1-5-4 0,0-3-768 16</inkml:trace>
  <inkml:trace contextRef="#ctx0" brushRef="#br0" timeOffset="823">971 162 345 0,'0'0'31'0,"5"-8"-31"16,-1 0 0-16,5 1 0 0,-9 7 288 0,0 0 52 16,4-4 11-16,-4 4 1 0,0 0-172 0,0 0-34 15,0 0-7-15,4 8-2 0,1 3-79 0,3 4-16 16,-3 1-3-16,3 3-1 0,1 4 4 0,-5 4 1 16,1 4 0-16,-1 0 0 0,5 4-23 0,-5 3-4 15,0-3 0-15,-4 7-1 0,5-7-15 0,-1 3 8 16,-4 1-8-16,0-4 0 15,0-1-53-15,4-3-17 0,-4-4-3 0,5 0-1 16,-10-8-104-16,5 1-21 0</inkml:trace>
  <inkml:trace contextRef="#ctx0" brushRef="#br0" timeOffset="980">919 466 1209 0,'0'0'108'0,"0"0"-87"0,0 0-21 0,0 0 0 16,0 0 160-16,13-4 27 0,0 0 5 0,0-3 2 15,0-1-82-15,5 4-16 0,-1 0-3 0,5 0-1 0,-1 1-48 0,1-5-9 16,4 4-3-16,0 0 0 0,0 0-22 0,4-3-10 16,-4 3 8-16,-4 0-707 15,4-4-141-15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9:49.896"/>
    </inkml:context>
    <inkml:brush xml:id="br0">
      <inkml:brushProperty name="width" value="0.1" units="cm"/>
      <inkml:brushProperty name="height" value="0.1" units="cm"/>
      <inkml:brushProperty name="color" value="#808080"/>
      <inkml:brushProperty name="fitToCurve" value="1"/>
    </inkml:brush>
  </inkml:definitions>
  <inkml:trace contextRef="#ctx0" brushRef="#br0">221 8 172 0,'-17'-4'16'0,"17"4"-16"0,0 0 0 0,0 0 0 0,0 0 279 0,0 0 53 16,-5-4 10-16,5 4 2 0,0 0-152 0,0 0-30 16,0 0-6-16,0 0-2 0,0 0-57 0,0 0-11 15,0 0-2-15,0 0-1 0,0 0-29 0,0 0-6 16,0 0 0-16,0 0-1 0,0 0-27 0,0 0-4 15,-4 8-2-15,4 3 0 0,-4 5-6 0,4-1 0 16,0 1-8-16,0 3 12 0,-5 0-12 0,1 4 0 16,8 0 0-16,-4 4 0 0,0 0 0 0,0 4 0 15,-4 0 0-15,8 4 0 0,-4 3 0 0,0-3 0 16,-4 11 0-16,0-4 0 0,4-3 0 0,0-1 0 16,0-3 0-16,0-4 0 0,4-4 0 0,0 0 0 0,1-8 0 15,3 0 0-15,-3-3 0 0,3-1 8 0,-3-3-8 16,3-4 0-16,-8-8 0 0,0 0 0 0,9 0 8 0,-9 0-8 15,0 0 0-15,4-12 0 0,5 0-12 0,0-3 12 32,-9-4-112-32,4 3-16 0,-4 1-4 0,4-4 0 0</inkml:trace>
  <inkml:trace contextRef="#ctx0" brushRef="#br0" timeOffset="204">0 478 230 0,'0'0'20'0,"0"0"-20"15,0 0 0-15,0 0 0 0,0 0 378 0,0 0 71 16,0 0 15-16,0 0 2 0,0 0-287 0,9 4-58 16,-9-4-11-16,17-4-2 0,9 0-52 0,-9 0-9 15,-4-4-3-15,5 1 0 0,3 3-25 0,1-4-6 16,0 4-1-16,-1 0 0 0,-3 1-12 0,3-5 11 16,1 8-11-16,-5-4 10 15,-4 4-55-15,0 4-11 0,13-4-3 0,-8 4 0 16,-5-4-160-16,0 4-32 0</inkml:trace>
  <inkml:trace contextRef="#ctx0" brushRef="#br0" timeOffset="519">490 408 403 0,'0'0'36'0,"0"0"-36"15,4 4 0-15,-4-4 0 0,0 0 243 0,0 0 41 0,0 8 9 0,0 0 2 16,-17 3-105-16,8-3-21 0,9 0-4 16,4 3-1-16,-8 1-84 0,0-1-16 0,4 1-4 0,0 3-1 15,-5-3-20-15,1 3-4 0,4-3-1 0,4 3 0 16,14 1-6-16,-10-1 0 0,-8-3-1 0,0-1 0 15,9-3-27-15,0 0 0 0,-1-1 0 0,-8-7 0 16,0 0 0-16,13 0 0 0,13 0 0 0,-8-3 0 16,-14-1-15-16,9-4-1 0,4-4-1 0,-4 1 0 15,0-5 5-15,0 1 0 0,5-4 1 0,-5 3 0 16,-5-3 11-16,1 0-8 0,4 3 8 0,-4-3-8 16,-1 8 8-16,1-5 0 0,-9 1 0 0,0 3 8 15,4 1 23-15,-4 3 5 0,-8-4 0 0,-1 5 1 16,0 3 12-16,1 0 3 0,-10 4 0 0,1 0 0 15,4 0-23-15,-4 4-4 0,4 0-1 0,-5 3 0 0,-12 1-14 0,13 0-10 16,8-1 12-16,0 1-12 0,-4 4 0 0,5-5 0 16,8-7 0-16,0 0 0 15,0 12-126-15,0-12-19 0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9:51.174"/>
    </inkml:context>
    <inkml:brush xml:id="br0">
      <inkml:brushProperty name="width" value="0.1" units="cm"/>
      <inkml:brushProperty name="height" value="0.1" units="cm"/>
      <inkml:brushProperty name="color" value="#808080"/>
      <inkml:brushProperty name="fitToCurve" value="1"/>
    </inkml:brush>
  </inkml:definitions>
  <inkml:trace contextRef="#ctx0" brushRef="#br0">157 254 230 0,'0'0'20'0,"0"0"-20"16,0 0 0-16,8-8 0 0,-8 8 216 0,0 0 38 15,0 0 8-15,0 0 2 0,0 0-71 0,0 0-13 16,0 0-4-16,0 0 0 0,0 0-55 0,0 0-11 16,0 0-2-16,0 0-1 0,0 0-19 0,-8 0-4 15,-5 0-1-15,4 4 0 0,0 0-34 0,-4 4-6 0,5-4-2 16,-5 7 0-16,0-3-25 0,0 3-4 0,0 1-2 15,0 3 0-15,0-3-2 0,4-1 0 0,5 1 0 0,-1 0 0 16,-3-1-8-16,8 1 0 0,0-1 0 16,0-3 0-16,4 4 0 0,0-5 0 0,5 5 0 0,4-5 0 15,-4 1 0-15,4 0-11 0,4 0 3 0,5 3 0 16,-1-3 8-16,-3-4 0 0,-1 3 0 0,0 1 0 16,-4 4 0-16,0-5 11 0,0 1-3 0,-4 0 0 15,0 0-8-15,-1 3 0 0,-3-3 0 0,-1 3 0 16,-4-3 0-16,-4 4-12 0,-1-1 4 0,1 1 8 15,-5-1 0-15,1 1 18 0,-5 3-2 0,0-7 0 16,-5 4-16-16,5-5 0 0,0 1 0 0,-4-4 0 0,4 3 0 16,0-7 12-16,0 4-4 0,4 0-8 15,1-4-39-15,8 0-14 0,-5 0-3 0,5 0-728 16,0 0-146-16</inkml:trace>
  <inkml:trace contextRef="#ctx0" brushRef="#br0" timeOffset="992">460 485 889 0,'0'0'39'0,"0"0"9"0,0 0-39 0,0 0-9 0,0 0 0 0,0 0 0 15,0 0 127-15,0 0 23 0,0 0 5 0,0 0 1 16,0 8-25-16,0-8-5 0,0 0-1 0,4 8 0 16,1-1-16-16,-1-3-3 0,-4-4-1 0,9 12 0 0,-9-12-28 0,8 0-5 15,1 4-2-15,0-4 0 0,4-4-41 16,0 4-8-16,4-4-1 0,-4-4-1 0,4 0-19 0,-4-3 0 16,5 3 0-16,3-7 0 0,-3-1 28 15,-5 5 3-15,0-5 0 0,-5 5 0 16,5-1-51-16,1-3-11 0,-10 3-1 0,0-3-1 15,1 3 33-15,-5 5 0 0,0-5 0 0,-5 0 0 0,1 5 0 0,0-5-15 16,-1 5 3-16,-4-1 1 0,5-4 3 0,-9 8 0 16,4-3 0-16,-4 3 0 0,-4 0 8 0,4 4 0 15,-4 4 0-15,-1 0 0 0,1 3 0 0,0 1 0 16,4 0 0-16,-5 0 0 0,1 3 0 0,4 1 0 16,4 3 0-16,1 0 0 0,-1 5-13 0,0-5 2 15,5 4 1-15,4 5 0 0,0-5 10 0,4 0 8 16,1 0-8-16,3 1 11 0,-3-1-11 0,3-4 0 0,-3-3 0 15,3-1 0-15,1 5 0 0,4-5 0 0,0-3 0 0,4 0 0 16,5-1 0-16,0 1 0 0,-1-8 11 0,1 0-11 31,4-4-26-31,0 0-11 0,-8 1-3 0,3-5-685 0,1 0-138 0</inkml:trace>
  <inkml:trace contextRef="#ctx0" brushRef="#br0" timeOffset="1220">902 323 1504 0,'0'0'67'0,"0"8"13"0,0 0-64 0,0 3-16 16,0 1 0-16,0 3 0 0,0 1 124 0,0 3 20 16,0 4 5-16,0 0 1 0,0 4-64 0,0 4-13 15,0 0-2-15,0 3-1 0,0 1-46 0,0 4-10 16,-4-5-2-16,4 5 0 0,0-8-12 0,0 0 0 15,0-4 0-15,-4-4 0 16,4 0-47-16,0-4-9 0,0-4-1 0,0 1-600 16,-5-8-120-16</inkml:trace>
  <inkml:trace contextRef="#ctx0" brushRef="#br0" timeOffset="1528">889 366 1591 0,'0'0'70'0,"0"-8"15"0,5 0-68 0,-5 8-17 0,4-11 0 0,0 3 0 16,1 0 115-16,-1 1 19 0,5 3 4 0,-5-4 1 15,5 4-70-15,4 0-13 0,-5 1-4 0,5-1 0 16,5 0-35-16,-5 4-7 0,0 0-2 0,4 0 0 16,5 0-8-16,-5 4 0 0,0 0 0 0,1 3 8 15,-1-3-8-15,0 4 0 0,-8 3 0 0,0-3 8 16,-5 4 8-16,5 3 2 0,-1-3 0 0,-3 3 0 15,-1-3 24-15,0 3 5 0,1-3 1 0,-5 3 0 16,0-4-4-16,-5 5-1 0,-3-5 0 0,3 5 0 16,5-5-27-16,-4-3-6 0,-5 4-1 0,-4-5 0 15,-4 1 2-15,0 4 0 0,4-5 0 0,0-3 0 16,0 4-11-16,0-8-12 0,0 4 2 0,4 0 1 16,9-4-99-16,0 0-19 0,-4 0-4 0,4 0-961 15</inkml:trace>
  <inkml:trace contextRef="#ctx0" brushRef="#br0" timeOffset="1913">1379 424 230 0,'0'0'10'0,"0"0"2"0,0 0-12 0,0 0 0 16,4-8 0-16,-4 0 0 0,0 0 385 0,-4-3 75 15,4 3 14-15,0 8 3 0,-4-4-320 0,4 4-64 16,-9-7-13-16,9 7-2 0,-9 0-29 0,9 0-5 0,-8 0-2 0,8 0 0 15,-9 3-10-15,0 5-3 0,1 4 0 16,-1-1 0-16,0 5-13 0,5-1-2 0,0-3-1 0,-1 3 0 16,5 4-1-16,0-3 0 0,-4-1 0 0,4 1 0 15,4-5-3-15,-4 1-1 0,0-12 0 16,9 7 0-16,-9-7-8 0,0 0 0 0,4 8 0 0,9-4 0 16,-4-4 0-16,0 0-12 0,-1-4 4 0,1 0 8 15,4-3-40 1,-4-1 0-16,4-4 0 0,-5 1 0 0,5-5-4 0,0 5-2 15,-4-1 0-15,0 1 0 0,-1-5 0 0,1 5 0 16,0 3 0-16,-5 0 0 0,-4 8 34 0,0 0 12 0,0 0 0 0,0 0-9 16,0 0 43-16,0 0 9 0,4 12 1 0,1-1 1 15,-5 1-3-15,4-4-1 0,0 3 0 0,1-3 0 16,-1 3-16-16,-4-3-3 0,0-8-1 0,4 8 0 0,-4-8-21 16,0 0 9-16,9 8-9 0,-9-8 0 15,13 0-88-15,-13 0-25 0,4-4-5 0</inkml:trace>
  <inkml:trace contextRef="#ctx0" brushRef="#br0" timeOffset="2237">1704 304 1209 0,'0'0'108'0,"0"0"-87"0,0 0-21 16,0 0 0-16,0 0 196 0,0 0 36 0,0 8 6 0,4 3 2 16,1 5-132-16,-1-5-25 0,-4 9-6 0,4-1-1 15,1-4-30-15,-1 5-6 0,-4-1-2 0,0 4 0 16,4-4-38-16,-4-3 0 0,0 3 0 0,5-4 0 16,-1 1 0-16,1-9 8 0,-5 5-8 0,4-4 0 15,-4-8 0-15,0 0 0 0,0 0 0 0,0 0 0 16,13 0 16-16,-4-4 0 0,4-8-1 0,0 1 0 15,-5-5-6-15,5-3-1 0,-4 0 0 0,8 3 0 16,-4-3-8-16,5 4 0 0,-5-5 0 0,0 5 0 16,0 0 0-16,0-1 0 0,0 5 0 0,-5 3-765 15,1 0-147-15</inkml:trace>
  <inkml:trace contextRef="#ctx0" brushRef="#br0" timeOffset="2638">2185 362 1652 0,'0'0'36'0,"0"0"8"0,0-12 2 0,0 5 0 0,0 7-37 0,-4-4-9 15,4-4 0-15,0 8 0 0,0 0 93 0,0 0 17 16,-4-8 3-16,4 8 1 0,0 0-46 0,0 0-10 15,-9 0-2-15,9 0 0 0,-9 0-31 0,9 0-6 16,0 0-2-16,-4 8 0 0,-5 4 3 0,5-5 0 0,-5 5 0 16,5 3 0-16,0 1 10 0,-5 3 2 0,5 0 1 0,-1 0 0 15,1 1-23-15,0-1-10 0,-1-4 8 0,5 1-8 16,5-1 0-16,-5-3 0 0,0-12 0 0,4 8 0 16,5-1 0-16,-9-7 0 0,4 4 0 0,9 0 0 15,-4-8-38 1,-1 0 0-16,1 0 0 0,4-3 0 0,-4-5 12 0,4 4 2 0,0-3 1 0,-5 3 0 15,1 4 11-15,4 0 3 0,-4-3 0 0,-1 3 0 16,-8 4 21-16,0 0 4 0,0 0 0 0,9 8 1 16,0-5 28-16,-1 5 6 0,-3 4 1 0,3-5 0 15,-8-7-37-15,5 8-7 0,-5-8-8 0,0 0 11 16,0 0-59-16,0 0-12 0,0 0-3 0,0 0-1001 16</inkml:trace>
  <inkml:trace contextRef="#ctx0" brushRef="#br0" timeOffset="2863">2450 0 1983 0,'0'0'88'0,"0"0"18"0,0 0-85 0,0 0-21 16,0 0 0-16,0 0 0 0,0 0 80 0,0 11 12 16,4-3 3-16,-4 7 0 0,0-3-25 0,0 3-5 15,9 1-1-15,-5 3 0 0,-4 4-16 0,0 0-3 16,4 4-1-16,1 4 0 0,-1-4-29 0,-4 8-7 15,0-1 0-15,-9 1-8 0,9 4 10 0,-4-5-10 16,0-3 8-16,-1 0-8 16,-3 0-42-16,3-4-14 0,5-8-2 0,-4 0-1 15,4-3-112-15,0-16-22 0</inkml:trace>
  <inkml:trace contextRef="#ctx0" brushRef="#br0" timeOffset="3063">2250 185 1440 0,'0'0'128'0,"0"0"-103"0,9 0-25 0,-5-4 0 15,5 0 138-15,0 4 22 0,4-4 5 0,4 4 1 16,0-4-29-16,5 4-5 0,-5 0-2 0,9 0 0 0,5 0-58 16,-14 0-12-16,0 0-3 0,5 0 0 0,-5 0-35 0,5 4-7 15,0-4-2-15,-5 4 0 16,5 0-65-16,-5 0-14 0,0-1-2 0,-4 1-708 15,0 0-140-15</inkml:trace>
  <inkml:trace contextRef="#ctx0" brushRef="#br0" timeOffset="3434">2731 420 1591 0,'0'0'70'0,"0"0"15"0,0 0-68 0,0 0-17 16,0 0 0-16,0 0 0 0,9 7 100 0,-9-7 17 0,9 0 3 0,-1 4 1 16,-8-4-56-16,13-4-11 0,-4 1-2 0,4-1-1 15,-4 0-32-15,4-4-7 0,-4 4 0 0,4 0-1 16,0-7-11-16,0 3 0 0,4-3-12 0,-4 3 12 31,-4-4-46-31,4 1-2 0,-5 3 0 0,1 0 0 0,0-3-21 16,-5 3-5-16,0 0-1 0,-4 5 0 15,-4-5 24-15,4 0 5 0,-4 0 1 0,-1 5 0 0,-3-5 31 0,3 4 14 0,-3 0-12 0,-1 4 12 16,-4 4 0-16,4 0 16 0,-4 4 0 0,0-1-1 16,5 1 18-16,-5 0 4 0,4 3 1 0,0 1 0 15,1-1 16-15,-1 5 3 0,5-1 1 0,-1 1 0 16,5 3 19-16,0-4 4 0,0 1 1 0,5 3 0 16,-1 0-16-16,5-3-3 0,-5-1-1 0,5-3 0 0,-1-1-29 15,5 1-5-15,0-5-2 0,0 1 0 0,0 0-26 16,0-4 0-16,0 0 0 0,5-4-1163 15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46:16.130"/>
    </inkml:context>
    <inkml:brush xml:id="br0">
      <inkml:brushProperty name="width" value="0.1" units="cm"/>
      <inkml:brushProperty name="height" value="0.1" units="cm"/>
      <inkml:brushProperty name="color" value="#808080"/>
      <inkml:brushProperty name="fitToCurve" value="1"/>
    </inkml:brush>
  </inkml:definitions>
  <inkml:trace contextRef="#ctx0" brushRef="#br0">257 464 115 0,'0'0'10'0,"0"0"-10"15,0 0 0-15,0 0 0 0,0 0 68 0,0 0 12 16,0 0 3-16,0 0 0 0,0 0-47 0,0 0-10 0,0 0-2 0,0 0 0 16,0 0 36-16,0 0 6 0,0 0 2 0,0 0 0 15,0 0-4-15,0 0 0 0,0 0 0 0,0 0 0 16,0 0-7-16,0 0-1 0,0 0-1 0,0 0 0 16,0 0-3-16,0 0-1 0,0 0 0 0,0 0 0 15,0 0-12-15,0 0-3 0,-9 8 0 0,5 0 0 16,4-8-7-16,0 0-1 0,0 0-1 0,-5 7 0 15,1-3-13-15,4-4-2 0,-9 4-1 0,9-4 0 16,-4 8-11-16,4-8 8 0,-4 4-8 0,4-4 8 16,0 0-8-16,-9 3 0 0,5 1 0 0,-5 0 0 15,9-4 8-15,-9 0-8 0,5 0 12 0,4 0-4 16,0 0 16-16,0 0 4 0,0 0 0 0,-9 0 0 0,5 0-2 16,4 0 0-16,-9-4 0 0,9 4 0 0,-4 0-14 0,4 0-4 15,-4-4 0-15,-1 1 0 0,-3 3-8 0,8 0 12 16,-5 0-12-16,1-4 12 0,4 4-3 0,-4 0 0 15,-5 0 0-15,9 0 0 0,-4-4 3 0,-1 0 1 16,1 0 0-16,0 0 0 0,4 4-1 0,-5-7-1 16,1-1 0-16,-5 4 0 0,5-4-3 0,0 1 0 15,-1-1 0-15,1 0 0 0,4 8-8 0,-4-4 8 16,-1-3-8-16,-3 3 8 0,3 0-8 0,1-4 0 16,0-3 0-16,-1 3 0 0,1 0 8 0,4 1 0 15,-4-1 0-15,4 0 0 0,-5 0-8 0,5 8 10 16,-4-3-10-16,4-5 10 0,-4 0-10 0,4 8 0 15,0 0 0-15,0 0 0 0,0-7 0 0,0-1 0 16,0 8 0-16,-5-8 0 0,1 4 0 0,4 4 0 16,0-11 0-16,0 11 0 0,0 0 0 0,0-8 0 15,0 0 0-15,0 1 0 0,0-1 0 0,0 0 0 0,0 8 0 16,0-8 0-16,0 8 0 0,0-7 0 0,0 7 0 16,4-8 0-16,-4 0 0 0,0 8 0 0,0 0 0 0,0 0 0 15,5-7 0-15,-5 7 0 0,4-8 0 0,-4 8 0 16,4-8 0-16,1 1 0 0,-5-5 0 0,0 4 0 15,0 8 0-15,4-7 0 0,-4-1 0 0,0 4 0 16,4-4 0-16,-4 8 0 0,0-7 0 0,0-1 0 16,0 8 0-16,0-8 0 0,5 0 0 0,-1 5 0 15,0-5 0-15,-4 8 0 0,0 0 0 0,0 0 0 16,5-8-9-16,-1 0 9 0,-4 8 0 0,4-3 0 16,-4 3 0-16,5-8 0 0,-1 0 0 0,5 4 0 15,-5-3 0-15,5 3 0 0,-5-4 0 0,5 4 0 0,-5 0-8 16,-4 4 8-16,0 0 0 0,9-3 0 0,-9 3 0 0,13 0-8 15,-5-4 8-15,1 4 0 0,0 0 0 0,-1-4 0 16,-8 4-8-16,9 0 8 0,0 0 0 0,4-4 0 16,-5 4 0-16,-3-4 0 0,3 4 0 0,1-4 0 15,-5 0 0-15,-4 4 0 0,9-7 0 0,-5 7 0 16,-4 0 0-16,9-4 0 0,-5 4 0 0,-4 0 0 16,9-4 0-16,-9 4 0 0,0 0 0 0,0 0 0 15,4 4 0-15,9-4 0 0,-8 0 0 0,3 0 0 16,1 4 0-16,-5 0 0 0,-4-4 0 0,9 3 0 15,-9-3 0-15,9 4 0 0,-1 0 0 0,-8-4 0 16,5 4 0-16,3 4 0 0,1-8 0 0,-5 4 0 16,5-1 0-16,-5 5 0 0,-4-8 0 0,9 4 0 15,0 4 9-15,-5-4-9 0,0-1 12 0,5 1-4 16,0 4 0-16,-1-4 0 0,-8-4-8 0,0 0 12 0,0 0-12 16,0 0 12-16,0 0-2 0,0 11 0 0,0 1 0 0,9-1 0 15,-5-3 8-15,1 0 2 0,-5 3 0 0,4-3 0 16,5 0-11-16,-5-4-1 0,-4-4-8 0,0 0 12 15,13 11-4-15,-8-3-8 0,-5-8 11 0,0 0-11 16,8 8 13-16,-8-8-4 0,0 0-1 0,5 7 0 16,-1 1 2-16,0 0 0 0,1-1 0 0,-5-7 0 15,0 0-10-15,0 12 10 0,0-12-10 0,8 12 10 16,-3-1-10-16,-1 1 0 0,-4-12 0 0,4 11 0 16,1-3 0-16,-1 4 8 0,-4-5-8 0,4 5 0 0,1-1 0 15,-5-3 0-15,0 0 8 0,-5 3-8 0,5-3 0 0,0-8 0 16,0 0 9-16,0 12-9 0,0-5 14 15,0 5-2-15,0-12 0 0,-4 8 0 0,-5-5 2 0,5 5 0 16,4 0 0-16,0-8 0 0,0 4-5 0,0 3-1 16,-4 1 0-16,-1 0 0 0,5-8-8 0,0 8 12 15,-4-1-12-15,0 1 12 0,4-8-12 0,0 0 10 16,-5 8-10-16,5-4 10 0,-4 3 2 0,4-7 0 16,-9 4 0-16,9-4 0 0,-4 8-4 0,0-4 0 15,-1-4 0-15,1 3 0 0,-5 5 10 0,5-8 2 16,-9 0 0-16,13 0 0 0,0 0-20 0,0 0 0 15,-5 4 0-15,5-4 0 0,0 0 0 0,-8 8 0 16,3-4 0-16,-3-1 0 0,3 5 0 0,-8-8 0 16,5 4 0-16,-1-4 0 0,9 0 10 0,0 0-2 15,-13 4 0-15,13-4 0 0,0 0-8 0,-9 0 0 16,1 4 9-16,-1-4-9 0,9 0 0 0,-9 0 0 0,9 0 0 16,-8 4 8-16,-1-8-8 0,9 4 0 0,0 0 8 15,0 0-8-15,-9 0 0 0,1 0 0 0,8 0 0 0,0 0 8 16,-5-4-8-16,-3 0 8 0,-1 0-8 0,0 4 8 15,9 0-8-15,-8-4 0 0,-1 0 0 0,5 1 0 16,-5 3 0-16,5-8 8 0,-5 4-8 0,5 0 0 16,-5 0 0-16,5 0 0 0,-1 4 0 0,5 0 8 15,-8 0-8-15,3-3 0 0,1 3 0 0,0-4 0 16,-5 4 0-16,9 0 0 0,-4-4 0 0,-1 4 0 16,5 0 0-16,-4 0 0 0,-5-4 0 0,5 0 0 15,-5 0 0-15,5-3 0 0,0-1 0 0,-1 4 0 16,1-4 0-16,0 1 0 0,-1 3 0 0,1-4 0 0,0 0 0 15,-1-3 9-15,1 7-9 0,0-4 0 0,-1 1 0 0,1 3 0 16,0-4 0-16,-1 0 0 0,-3 4 0 0,3-3 0 16,1-1 0-16,0 4 0 0,-1-4 0 0,5 1 0 15,-4-1 0-15,0 0 0 0,-1 1 0 0,5-1 0 16,0 0 0-16,0-3 0 0,0 7 0 0,0 4 0 16,0-12 0-16,0 5 0 0,0 7 0 0,5-8 0 15,-1 0 0-15,-4 0 0 0,0 8 0 0,4-7 0 16,-4 7 0-16,5-4 0 0,-1-4 0 0,-4 8 0 15,0-8 0-15,0 1 0 0,0 7 0 0,4-8 0 16,-4 4 0-16,5-3 0 0,-5-1 0 0,4 0 0 16,-4 8-8-16,4-8 8 0,1 1 0 0,-5-1 0 15,4 0 0-15,0 1 0 0,1-1 0 0,-1 0 0 16,0 0 0-16,1 1 0 0,-1-5 0 0,0 8 0 0,5-3 0 16,-5-1 0-16,1 0 0 0,-1 4 0 0,0-3 0 15,-4 7 0-15,5-8 0 0,-1 0 0 0,-4 8 0 0,4-4-9 16,-4 4 9-16,5-7 0 0,-5 7 0 0,0 0 0 15,0 0 0-15,8 0 0 0,-8 0 0 0,9-8-8 16,0 8 8-16,-9 0 0 0,0 0-9 0,8 0 9 16,1 0 0-16,0 0 0 0,4 0 0 0,-9 0 0 15,5-4 0-15,-1 0 0 0,1 0 0 0,0 4 0 16,-9 0 0-16,8 4 0 0,1-4 0 0,-5 0 0 16,-4 0 0-16,9 4 0 0,-9-4-9 0,9 4 9 15,-1-4 0-15,1 4 0 0,0 0 0 0,-5 3 0 16,0-3 0-16,1 4 0 0,-1-4-8 0,5 0 8 0,-5 3 0 15,-4-7 0-15,9 4 0 0,-5 4 0 0,5 0 0 16,-1-5 0-16,1 5 0 0,-5-4 0 0,5 4 0 0,-5-4 0 16,-4-4 0-16,5 7 0 0,-1 1 0 0,0 0 0 15,1-1 0-15,-1 1 0 0,-4-8 0 0,4 12 0 16,1-5 0-16,-1 1 0 0,1 0 0 0,-1 0 0 16,-4-8 0-16,4 11 0 0,5-3 0 0,-5 3 0 15,1-3 0-15,3 0 0 0,-8-8 0 0,5 7 0 16,-5-7 0-16,0 8 0 0,8 0 0 0,-8-8 0 15,0 0 0-15,0 11 0 0,0-11 0 0,5 8 0 16,-5 4 0-16,0-5 0 0,0 5 0 0,-5-4 0 16,5-8 0-16,0 11 0 0,0-3 0 0,0 3 0 15,-4 1 0-15,4-4 0 0,0-8 0 0,0 11 0 16,-4-3 0-16,4-8 0 0,0 0 0 0,0 12 0 16,0-5 0-16,-5 1 0 0,10 0 0 0,-5-8 0 0,0 0 0 0,-5 7 0 15,10 1 0-15,-10 0 9 0,1 0-1 0,4-8 0 16,0 0-8-16,-9 3 0 0,5 5 0 0,4-8 0 15,0 0 0-15,0 0-16 0,0 0 4 0,0 0-1217 16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9:55.261"/>
    </inkml:context>
    <inkml:brush xml:id="br0">
      <inkml:brushProperty name="width" value="0.1" units="cm"/>
      <inkml:brushProperty name="height" value="0.1" units="cm"/>
      <inkml:brushProperty name="color" value="#808080"/>
      <inkml:brushProperty name="fitToCurve" value="1"/>
    </inkml:brush>
  </inkml:definitions>
  <inkml:trace contextRef="#ctx0" brushRef="#br0">230 0 1036 0,'0'0'92'0,"0"0"-73"15,0 0-19-15,0 0 0 0,0 0 172 0,0 0 32 0,0 11 5 0,0 1 2 16,0-1-66-16,4 5-13 0,-4-1-2 0,4 8-1 16,-4 4-47-16,5 0-10 0,-5 0-1 0,0 4-1 15,4 0-35-15,-4 0-7 0,0 3-2 0,0 1 0 16,0-4-15-16,-4 0-3 0,4-4-8 0,0 4 12 31,0-4-51-31,-5 0-10 0,10-4-3 0,-10 0-696 0,1 0-140 0</inkml:trace>
  <inkml:trace contextRef="#ctx0" brushRef="#br0" timeOffset="176">0 381 2026 0,'0'0'90'0,"0"0"18"0,4-7-86 15,5 3-22-15,0 0 0 0,-1-4 0 0,5 4 106 0,0-3 17 16,9 3 3-16,4-4 1 0,-4 8-86 0,8-8-17 16,0 1-3-16,1 3-1 0,12 0-5 0,-13 0-2 15,1 0 0-15,-1 0 0 0,-4 0-13 0,5 1-15 16,-10-1 3-16,5 4-752 16,-4-4-152-16</inkml:trace>
  <inkml:trace contextRef="#ctx0" brushRef="#br0" timeOffset="578">568 270 1728 0,'0'0'153'0,"-4"7"-122"16,-1 5-31-16,5-5 0 0,-4 9 72 0,0-5 9 0,-1 5 2 0,5-1 0 16,0 1-5-16,5-1-1 0,-5 4 0 0,0-3 0 15,0 3-49-15,4-4-11 0,-4 1-1 0,4-5-1 16,1 5-15-16,3-5 8 0,-8 1-8 0,5-4 0 15,3 3 0-15,-3-7-16 0,-5-4 1 0,13 0 1 16,-5 0-15 0,5-4-3-16,-4-3-1 0,4-1 0 0,0-4 6 0,0 1 2 0,-4-1 0 0,4-3 0 15,-5-1 25-15,-3 5-10 0,3-1 10 0,1 1 0 16,-5 3 0-16,1 0 14 0,-5 8-1 0,0 0 0 16,0 0 23-16,0 0 5 0,0 0 1 0,0 0 0 15,0 0-10-15,4 12-3 0,0-5 0 0,1 5 0 16,-5 0-21-16,4-5-8 0,-4 5 0 0,9-1 0 0,-5-3 0 15,0 0 0-15,5 0 0 0,-5-1 0 0,5-3 12 16,0 4-3-16,-1-8-1 0,1 4 0 0,0 0 20 0,4-4 3 16,0-4 1-16,0 4 0 0,-5-4 8 0,1 0 3 15,4 0 0-15,0-4 0 0,0-3-27 0,0-1-6 16,0 1-1-16,4-1 0 0,-4 1-9 0,0-5 12 16,-4 5-12-16,-5-1 12 0,5 1-22 0,-5-1-4 15,1 0-1-15,3 1-1197 0</inkml:trace>
  <inkml:trace contextRef="#ctx0" brushRef="#br0" timeOffset="886">1131 427 576 0,'0'0'25'0,"-4"4"6"0,0 4-31 0,4 0 0 0,-5 3 0 0,5 1 0 16,-4-4 341-16,0 3 63 0,4 1 12 0,0-1 2 15,0 1-290-15,4-4-59 0,5 3-11 0,-1-3-2 16,-3-4-42-16,8 3-14 0,-5-7 9 0,5 0-9 16,5 4 10-16,-10-8-10 0,5 0 12 0,0-3-12 15,0-1 8-15,5 0-8 0,-5-3 0 0,0-1 0 16,-5 1 8-16,1-1-8 0,0 1 0 0,-1-1 0 16,-3 0 24-16,-1 1-1 0,0-1-1 0,-4 1 0 15,0 3 27-15,0-3 6 0,-4 3 1 0,0-4 0 16,-5 5-6-16,-4 3-1 0,0 0 0 0,0 4 0 0,0 0-29 0,-4 0-7 15,-5 4-1-15,0 0 0 0,1 3-12 0,3-3-10 16,5 4 2-16,-8 0-827 16,8 3-165-16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9:56.833"/>
    </inkml:context>
    <inkml:brush xml:id="br0">
      <inkml:brushProperty name="width" value="0.1" units="cm"/>
      <inkml:brushProperty name="height" value="0.1" units="cm"/>
      <inkml:brushProperty name="color" value="#808080"/>
      <inkml:brushProperty name="fitToCurve" value="1"/>
    </inkml:brush>
  </inkml:definitions>
  <inkml:trace contextRef="#ctx0" brushRef="#br0">204 304 633 0,'0'0'56'0,"0"0"-44"16,0 0-12-16,0 0 0 0,0 0 239 0,0 0 45 16,0 0 10-16,-9 0 2 0,5-4-142 0,-1 0-28 15,1 4-6-15,0 0 0 0,-5 0-44 0,0 0-8 0,1 4-1 16,-1 4-1-16,-4 0-28 0,0 3-6 0,0 1 0 0,0 3-1 15,0 0 3-15,0 5 1 0,4-1 0 0,1 0 0 16,-1 1-3-16,-4 3 0 0,4-4 0 0,5 4 0 16,-5 0-32-16,5 0-11 0,4-3 0 0,4-1 0 15,1 0 11-15,-1-4 0 0,5 1 0 0,-1-5 0 16,1-3 0-16,4 0-10 0,4-4 1 0,5-4 0 16,0-8-110-1,4 0-21-15,0-7-5 0,4-4-1 0</inkml:trace>
  <inkml:trace contextRef="#ctx0" brushRef="#br0" timeOffset="222">494 0 1324 0,'0'0'118'0,"0"0"-94"16,0 0-24-16,0 0 0 0,0 0 160 0,0 0 28 16,0 0 6-16,0 0 1 0,0 0-88 0,0 0-18 15,-4 15-3-15,4-3-1 0,0-1-33 0,0 8-8 16,0 1 0-16,-4-1-1 0,4 4-28 0,0 0-6 15,0 4-1-15,0 8 0 0,-5-4-8 0,1 3 8 16,0 1-8-16,-1 0 8 0,1-1 0 0,-5 1 0 16,1 4 0-16,3 3 0 0,-3-7-16 0,3 3-4 15,-8 1-1-15,5-1 0 16,3-3-133-16,1 0-26 0,0-5-6 0</inkml:trace>
  <inkml:trace contextRef="#ctx0" brushRef="#br0" timeOffset="704">702 454 172 0,'0'0'16'0,"0"0"-16"0,0 0 0 0,0 0 0 16,0 0 216-16,0 0 41 0,0 0 8 0,0 0 2 15,0 0-111-15,9-4-23 0,-9 4-4 0,4-3-1 16,-4 3-6-16,0 0-2 0,0 0 0 0,0 0 0 15,0 0-56-15,0 0-11 0,0 0-2 0,0 0-1 16,0 0-26-16,0 0-6 0,-4-8-1 0,4 8 0 0,0 0-8 0,0 0-1 16,0 0-8-16,0 0 12 0,-9 0-12 0,9 0 0 15,-8 4 0-15,3 0 0 0,-3 3 0 0,3 1 0 16,-3 0 0-16,3 3 0 0,1 1 0 0,-5-1 0 16,5 1 0-16,-5 3 0 0,9 1 8 0,-4-1-8 15,0 1 0-15,-1 3 0 0,1 0 0 0,4 0 8 16,-4 1-8-16,4-1 0 0,0-8 0 0,0 1 0 15,0-4 8-15,4-1-8 0,-4-7 0 0,0 0-13 16,0 0 2-16,13 0 1 16,0-7-23-16,0 3-5 0,0 0-1 0,0-8 0 0,0 1 23 0,0-5 4 15,-4 1 0-15,4 0 1 0,0-1 11 0,0 1-12 16,-5 3 12-16,-3 5-12 0,3-5 12 0,-3 4 16 16,-5 1-4-16,0 7-1 0,0 0 46 0,0 0 10 15,0 0 1-15,0 0 1 0,0 0 2 0,0 0 0 16,0 0 0-16,0 11 0 0,-5 5-31 0,1-5-5 15,0 1-2-15,4 3 0 0,-5-3-23 0,5-1-10 0,0 1 8 16,5-1-8-16,-5 1 0 0,4-4 0 0,0 3 0 0,-4-11 0 31,0 0-120-31,9 4-16 0,0 0-3 0,4-4-938 0</inkml:trace>
  <inkml:trace contextRef="#ctx0" brushRef="#br0" timeOffset="1002">1144 350 1911 0,'0'0'42'16,"0"0"9"-16,0 0 1 0,-8 0 2 0,8 0-43 0,-9 0-11 0,-4 4 0 0,4 4 0 0,-8-4 79 0,4-1 13 15,0 5 4-15,-4 0 0 0,4 3-66 0,4-3-13 16,0 0-2-16,5 3-1 0,-5 1-14 0,5 0 11 16,0-5-11-16,4 5 10 0,4-4-10 0,0 3 0 15,9-3 0-15,-4 3 0 0,4-3-9 0,0-4 9 16,4 4-12-16,1-1 12 0,-1-3-17 0,0 4 3 15,-4-8 1-15,0 8 0 0,5-1-3 0,-10-3-1 16,1 4 0-16,-5 0 0 0,5-1 17 0,-9 1 0 16,0 0-8-16,0-1 8 0,-4 5 20 0,-5-1 7 15,0-3 1-15,1 0 1 0,-1 0-10 0,-4-1-3 16,-4-3 0-16,-1 4 0 0,5-4-16 0,-4 3 8 16,4-7-8-16,0 0 0 15,13 0-92-15,-4 0-26 0,-9 0-5 0,13 0-1 0</inkml:trace>
  <inkml:trace contextRef="#ctx0" brushRef="#br0" timeOffset="1304">1313 335 2019 0,'0'0'44'0,"0"0"10"0,0 0 2 0,0 0 0 0,0 0-44 0,0 0-12 0,0 0 0 0,0 0 0 15,-4 8 26-15,-5-1 3 0,5 1 1 0,-5 0 0 16,5 3-21-16,0-3-9 0,-1 3 8 0,5-3-8 15,5 4 13-15,-5-1-2 0,4-3-1 0,0 4 0 16,5-5 9-16,0 5 1 0,-1-4 1 0,1 7 0 16,0-4-6-16,-1 1-2 0,1 0 0 0,0-1 0 0,-1 1-5 15,1-1 0-15,0 1-8 0,-5 3 12 0,-4-3 27 0,4-1 5 16,-4 5 0-16,0-5 1 0,-4 1 15 0,4-4 4 16,-4 3 0-16,-1-3 0 0,-3 3-36 0,-1-3-6 15,5 4-2-15,-1-8 0 0,-3-1-12 0,-1 1-8 16,5 0 8-16,4-4-8 0,-9 0 0 0,9 0 0 15,0 0 0-15,-9-4-8 16,5-3-133-16,0-1-27 0,4-4-4 0,0 1-2 0</inkml:trace>
  <inkml:trace contextRef="#ctx0" brushRef="#br0" timeOffset="1664">1517 566 806 0,'0'0'72'0,"0"0"-58"0,0 0-14 0,9 4 0 16,0-4 133-16,4 0 24 0,0 0 5 0,0 0 1 15,0-4-60-15,4 0-12 0,-8 0-3 0,8-3 0 16,5-1-46-16,-5 0-10 0,0 0-1 0,1 1-1 16,3-1-30-16,-3-4 0 0,-1 5 0 0,0-5 0 15,-4 5 0-15,0-5 0 0,0 0 0 0,0 1 0 16,-8-1 9-16,3 1-9 0,-3-5 8 0,-1 5-8 15,-4-5 22-15,0 5-1 0,0-1 0 0,-4 1 0 16,-1 3 16-16,5 0 3 0,-8 4 1 0,3 1 0 16,1-1 12-16,-5 8 3 0,5-1 0 0,-5 1 0 15,1 8-28-15,-5-4-4 0,0 7-2 0,4 0 0 0,0 1 22 0,1 3 4 16,-1 0 0-16,0 1 1 0,-4 3-11 0,9-4-2 16,-5 0-1-16,5 4 0 0,0-3-12 0,-1-1-3 15,5 0 0-15,5-3 0 0,-5-5-20 0,8 1 0 16,1-5 0-16,8 1 8 15,-4-4-92-15,5 0-17 0,3-4-4 0,1-4-995 16</inkml:trace>
  <inkml:trace contextRef="#ctx0" brushRef="#br0" timeOffset="1994">2284 227 748 0,'0'0'67'0,"0"0"-54"16,0 0-13-16,0 0 0 0,-13 8 268 0,0-5 52 0,-4 5 9 0,-5-4 3 15,5 4-213-15,0-1-43 0,-1 5-8 16,1-4-1-16,4 3-32 0,-4-3-7 0,8 0 0 0,0 3-1 16,1 1-15-16,3-1-4 0,5-11 0 0,0 12 0 15,-4-1-8-15,4-11 0 0,9 12 0 0,-5-4 0 16,5 3 0-16,4 1 0 0,-5-1 0 0,10 1 0 16,-5-4 0-16,0 3-12 0,0 1 4 0,0-1 8 15,0 1-21-15,0-1 3 0,-5 1 1 0,5 0 0 16,0-1 17-16,-4-3 12 0,-5 3-1 0,1 1-1 15,-5 0-10-15,0-1 12 0,-5-3-12 0,5 0 12 16,-4-1 35-16,-5 5 7 0,1-5 2 0,-5 1 0 16,0 0-25-16,0 0-5 0,0-8-1 0,0 3 0 15,0 1 7-15,0 0 0 0,4-4 1 0,-4-4 0 16,0 0-21-16,4 1-12 0,1 3 12 0,-1-4-12 16,5 0-74-16,-5-4-22 0,5 4-4 0,-1-3-1002 15</inkml:trace>
  <inkml:trace contextRef="#ctx0" brushRef="#br0" timeOffset="2313">2540 662 2761 0,'0'0'122'0,"0"0"26"0,0 0-119 0,0 0-29 0,0 0 0 0,0 0 0 15,0 0 62-15,0 0 6 0,0 0 2 0,0 0 0 16,0 0-42-16,0 0-8 0,0 0-1 0,13 0-923 16,-4-7-184-16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04:32.186"/>
    </inkml:context>
    <inkml:brush xml:id="br0">
      <inkml:brushProperty name="width" value="0.1" units="cm"/>
      <inkml:brushProperty name="height" value="0.1" units="cm"/>
      <inkml:brushProperty name="color" value="#808080"/>
      <inkml:brushProperty name="fitToCurve" value="1"/>
    </inkml:brush>
  </inkml:definitions>
  <inkml:trace contextRef="#ctx0" brushRef="#br0">152 212 230 0,'0'0'10'0,"0"0"2"0,0 0-12 0,0 0 0 0,0 0 0 0,0 0 0 0,0 0 321 16,0 0 62-16,0 0 12 0,-4-4 2 0,-1 0-233 0,5 4-46 15,0 0-10-15,0 0-1 0,0 0-32 0,0 0-7 16,0 0 0-16,0 0-1 0,0 0-27 0,0 0-4 16,-4 8-2-16,4 0 0 0,0 3-6 0,-4 5 0 15,-5-1-1-15,5 4 0 0,4 5-13 0,0 2-2 16,-5 1-1-16,5 4 0 0,-4 0-11 0,0 0 12 16,-1 0-12-16,5 0 12 0,-8 3-12 0,3-3 0 15,5-4 0-15,0 4 8 0,0-4-8 0,0-4 0 16,0 4 0-16,0-4 0 0,-4 0 0 0,4-4 0 15,4-3 0-15,-4-1 0 0,0 1 0 0,5-5 0 16,-1-3 10-16,0-4-10 0,-4-4 8 0,0 0-8 16,0 0 0-16,18 0 0 0,-5-12 0 0,4 5 0 15,0-13 0-15,1 5 0 16,-1-4-46-16,0-5-3 0,1 1-1 0,-5-4-685 16,4 4-137-16</inkml:trace>
  <inkml:trace contextRef="#ctx0" brushRef="#br0" timeOffset="459">395 16 172 0,'0'0'16'0,"0"0"-16"0,0 0 0 0,0 0 0 0,0 0 276 15,0 0 52-15,4 11 10 0,-8 1 2 0,-1-1-177 0,5 5-36 16,0-1-7-16,0 4-2 0,0 1-30 0,0-1-5 15,0 0-2-15,0 4 0 0,5 0-23 0,-5 4-5 16,0-4-1-16,4 4 0 0,-4 0-18 0,0 0-4 16,0 0-1-16,0 4 0 0,4-4-10 0,-4 8-3 15,-4-8 0-15,4 4 0 0,0-4-6 0,-4 0-2 16,4-4 0-16,0-4 0 0,-5 0-8 0,5-3 8 16,0-5-8-16,0-3 8 0,0-8 1 0,0 0 0 15,0 0 0-15,0 0 0 0,0 0-9 0,0-12 12 16,5 1-12-16,-1-5 12 0,5-7-12 0,-5 4-14 15,5 0 3-15,-1-1 1 0,-3 1-11 0,3 0-3 16,1 0 0-16,4-1 0 0,-4 9 6 0,-1-1 1 16,-3 1 0-16,3 3 0 0,1 0 17 0,-9 8 0 15,0 0 0-15,0 0 0 0,0 0 0 0,0 0 0 16,5 4 0-16,3 4 0 0,-3 3 24 0,-1 5 3 16,-4-5 0-16,4 9 0 0,1-1 8 0,-5 0 1 0,-5 0 1 0,5 5 0 15,5-5-13-15,-5 4-2 0,0 0-1 16,0 0 0-16,0-4-13 0,-5 1-8 0,5-5 8 0,-4 4-8 15,8-3 0-15,-8-1 0 0,4-3 0 0,-4-1 8 32,-1-3-116-32,5 4-24 0,0-12-4 0,-4 7-932 0</inkml:trace>
  <inkml:trace contextRef="#ctx0" brushRef="#br0" timeOffset="709">0 428 1850 0,'0'0'82'0,"0"0"17"0,0 0-79 0,0 0-20 16,0 0 0-16,0 0 0 0,0 0 113 0,0 0 19 15,0 0 4-15,0 0 1 0,0 0-73 0,5-8-14 16,8 0-3-16,-13 8-1 0,0 0-32 0,13 0-6 15,8-7-8-15,5 3 11 0,0 4-11 0,5-4 0 16,-5 4 0-16,4-4 0 16,0 4-124-16,-4-4-23 0</inkml:trace>
  <inkml:trace contextRef="#ctx0" brushRef="#br0" timeOffset="1573">724 486 691 0,'0'0'61'0,"0"0"-49"0,0 0-12 0,0 0 0 0,0 0 162 0,0 0 30 16,0 0 5-16,0 0 2 0,0 0-68 0,5 7-14 15,-1 5-2-15,0-1-1 0,1 5-39 0,-1-1-8 16,-4 1-2-16,4-1 0 0,1 0-24 0,-1 1-5 15,-4 3 0-15,0 4-1 0,0-3-12 0,0-1-3 16,0-4 0-16,0 4 0 0,0-7-11 0,-4 0-9 16,-1-1 12-16,1-3-12 0,4-8 8 0,0 0-8 15,0 0 0-15,0 0 0 0,0 0 20 0,0 0-4 16,9-12 0-16,-1 1 0 0,-3-5-6 0,3-3-2 16,1 4 0-16,4-1 0 0,-4-3-8 0,-1-4 0 15,5 0 0-15,0 0 8 0,-4 3-8 0,0-3 10 16,4 4-10-16,0 0 10 0,-5 3-10 0,5 1 0 0,-8-4 0 15,3 7 0 1,1 1-68-16,0 3-12 0,-9 8-2 0,0 0-575 0,0 0-115 0</inkml:trace>
  <inkml:trace contextRef="#ctx0" brushRef="#br0" timeOffset="2261">997 671 1371 0,'0'0'60'0,"0"0"14"0,0 0-59 16,0 0-15-16,0 0 0 0,0 0 0 0,0 0 119 0,0 0 21 16,0 0 4-16,0 0 0 0,0 0-64 0,13 0-12 15,-4-4-4-15,4-4 0 0,-4 0-39 0,-1 1-8 16,5-5-1-16,0 0-1 0,0-3-15 0,0 0 0 16,-4 3 0-16,4-3 0 0,0-1 0 0,0 1 0 15,0-1 0-15,-4 5-10 0,4-1-2 0,-5 1 0 16,-3-1 0-16,-5 1 0 0,4 3-4 0,-4 0-2 15,0 4 0-15,0 4 0 0,-4-7 18 0,-5 3-12 16,9 4 12-16,-9-4-10 0,1 0 10 0,-5 4 0 16,4-4 10-16,-4 8-10 0,0 4 0 0,0 3-13 15,0-3 1-15,4 4 0 0,1-1 12 0,-1 1 0 16,0-1-10-16,1 5 10 0,3-1 0 0,-3-3 15 16,3-1-3-16,1 5 0 0,4-1 11 0,0 0 1 15,-4-3 1-15,4 0 0 0,0-1 14 0,4 5 2 0,0-5 1 16,5-3 0-16,-5 0-15 0,9-1-3 0,0 1-1 0,0-4 0 15,-4 0-10-15,4-4-1 0,4 0-1 0,-4 0 0 16,5 0-11-16,-1-4 0 0,-4 0 0 0,9-4 0 31,-1 1-29-31,-3-5-8 0,-5 0-2 0,4 1 0 16,5-1-115-16,-5-3-23 0,-8 3-5 0,8-3-1 0,0-4-42 16,1 3-9-16,-14 1-2 0,-4-1 0 0,-4 1 112 0,-1 0 21 15,10-1 5-15,-1 5 1 0,-4 3 176 0,4 0 35 0,5 1 7 0,0 3 2 16,-9 4 69-16,0 0 15 0,0 0 2 0,0 0 1 15,0 0-69-15,0 0-13 0,0 0-4 0,0 0 0 16,0 0-48-16,0 0-11 0,-13-4-1 0,13 4-1 16,0 0-39-16,0 0-7 0,-13 11-1 0,8-3-1 0,1 4-5 15,4-1-1-15,-4-3 0 0,4 3 0 0,-5-3-9 0,5 4 0 16,9-1 0-16,0-3 0 0,-5 0 0 0,0-1 0 16,5-3 0-16,0 4 0 0,-5 4 0 0,5-5 0 15,4 5 0-15,4-5 0 0,0 1 0 0,1-4 0 16,-10 4 0-16,5-1 0 0,0 1-12 0,-4 4 12 15,-5-5-10-15,1 5 10 0,-5-4 0 0,0 3 0 16,-5-3 0-16,1 4 0 0,-9-5 10 0,4 1-10 16,-4 3 8-16,-4-3-8 0,-5 4 32 0,5-5 0 15,17-7 1-15,-4 8 0 0,-14 0-17 0,5-4-3 16,13-4-1-16,0 0 0 16,-8 4-78-16,8-4-16 0,-5 3-3 0,5-3-1 0</inkml:trace>
  <inkml:trace contextRef="#ctx0" brushRef="#br0" timeOffset="2978">1752 77 230 0,'-22'0'20'0,"22"0"-20"16,0 0 0-16,0 0 0 0,0 0 236 0,0 0 42 15,0 0 9-15,0 0 1 0,0 0-115 0,0 0-23 16,0 0-5-16,0 0-1 0,4-8-42 0,-4 8-9 0,0 0-1 15,0 0-1-15,0 0-42 0,0 0-8 0,0 0-1 16,0 0-1-16,0 8-7 0,0 8-2 0,5-1 0 0,-5 4 0 16,-5 4-10-16,5 1-3 0,5 2 0 0,-1 5 0 15,-8 0-5-15,4 4 0 0,4 3-1 16,0 5 0-16,1-1-3 0,-5 0 0 0,0 1 0 0,-5 3 0 16,1-7-8-16,0-5 0 0,4-3 9 0,4 0-9 15,0-4 0-15,-4-8 9 0,-4 4-9 0,0-7 0 16,8-5 11-16,0-3-11 0,-4-8 10 0,0 0-10 15,0 0 11-15,0 0-11 0,0 0 12 0,0 0-12 16,-4-12 0-16,4 1 0 0,9-5 0 0,-1 1 0 16,-8-8 0-16,0 4-19 0,9-8 3 0,0 4 0 15,-1-1-17-15,1-3-3 0,0 4-1 16,4 4 0-16,0 0 25 0,-5 3 12 0,-3 1-10 0,3 3 10 0,1 5 0 0,-5 3 0 16,-4 4-8-16,0 0 8 0,0 0 0 0,5 4 16 15,3 7-3-15,1 1-1 0,-5-1 15 0,1 5 2 16,-5 3 1-16,-5-3 0 0,1-1-8 0,0 0-2 15,4-3 0-15,0 3 0 0,0 1 0 0,0-5 0 16,0 5 0-16,8-5 0 0,-3 1-20 0,-5-1 8 16,0-11-8-16,8 8 0 15,1 0-84-15,0-4-22 0,-9-4-4 0</inkml:trace>
  <inkml:trace contextRef="#ctx0" brushRef="#br0" timeOffset="3316">2077 567 1267 0,'-9'0'112'0,"9"0"-89"0,4 11-23 0,-4 1 0 16,-8 3 78-16,8 0 11 0,4-3 3 0,0 3 0 15,-4 1-4-15,0-1 0 0,0-3 0 0,5-1 0 16,3-3-45-16,-8-8-10 0,0 0-1 0,5 8-1 15,12-4-15-15,-4-1-4 0,-13-3 0 0,9-3 0 16,8-1-12-16,-4-4 0 0,4 0 0 0,-4-3 0 16,-4-1 0-16,4 1-16 0,0 3 3 0,-9-4 1 0,-4-3-8 15,5 3 0-15,8 5-1 0,-5-1 0 0,-8 8 21 0,-4-8 0 16,0 1 8-16,-5-1-8 0,9 8 52 0,-9-4 6 16,-4 4 1-16,5 0 0 0,-1 4-6 0,-4 0-1 15,-9 0 0-15,9 3 0 0,5 1-5 0,-5 0-2 16,-5-1 0-16,1 1 0 0,8-4-45 0,1 4 0 15,8-8 0-15,0 0-747 16,-9 4-149-16</inkml:trace>
  <inkml:trace contextRef="#ctx0" brushRef="#br0" timeOffset="3592">2332 0 1555 0,'0'0'34'0,"0"0"7"0,0 0 2 0,0 0 1 0,0 0-36 0,0 0-8 0,0 0 0 0,0 0 0 16,9 12 92-16,-5-1 16 0,1 5 3 0,-10 3 1 16,1 0-35-16,4 0-6 0,4 5-2 0,-4 3 0 15,-4 0-20-15,0-1-4 0,4 5-1 0,0 4 0 16,0-4-18-16,0 7-4 0,0 1-1 0,0-1 0 15,0 1-11-15,0-1-2 0,-5-3-8 0,1 4 12 16,8-1-12-16,1-7 0 0,-5 0 0 0,4-4 0 16,0-4-200-16,1-4-34 0</inkml:trace>
  <inkml:trace contextRef="#ctx0" brushRef="#br0" timeOffset="4205">2519 578 1591 0,'17'-4'70'0,"-17"4"15"0,0 0-68 0,0 0-17 16,0 0 0-16,0 0 0 0,0 0 88 0,0 0 13 16,0 0 3-16,0 0 1 0,0 0-45 0,0 0-8 15,0 0-3-15,0 0 0 0,4 8-25 0,1 3-4 16,-10 1-2-16,1 0 0 0,8-1 0 0,-4 5 0 15,-4-5 0-15,-5 5 0 0,-4-5-18 0,9 1 8 0,8-1-8 16,5-3 0-16,-9-8 9 0,0 0-9 0,9 8 0 0,-1-5 9 16,-8-3-9-16,0 0 0 0,5-3 0 0,8-5 0 15,4 0-20-15,-4 1 3 0,-4-1 1 0,4-4 0 32,9 1-11-32,-5-5-1 0,-4-3-1 0,0 4 0 15,4-5-1-15,1 1 0 0,-1 0 0 0,-4-4 0 0,-4 3 30 0,8 1 0 0,0 0 0 0,-8 0 0 16,-5-1 0-16,1 1 0 0,3-4 0 0,-3 4 0 15,-10-4 26-15,5 3 2 0,5-3 0 0,-5 4 0 16,0 4 14-16,-5-5 3 0,1 9 1 0,4-5 0 16,0 5-23-16,0 3-5 0,-13 0-1 0,9 1 0 15,4-1-9-15,-5 0-8 0,-3 4 9 0,3 1-9 0,5 3 12 16,0 0-3-16,0-8-1 0,0 8 0 16,-4-8-8-16,4 8-11 0,0 0 3 0,0 0 0 0,-9-4 8 15,9 4 0-15,0 0 0 0,0 0 0 0,0 0 0 0,0 0 0 16,0 0 0-16,0 0 0 0,0 0 20 0,5 8 8 15,-5 4 3-15,0-1 0 0,8 1-23 0,-8-1-8 16,-8-3 0-16,8 3 0 0,4 1 0 0,-4 3 0 16,-4-3 0-16,-1 3 0 0,5 5 12 0,0-5-3 15,0 4-1-15,-4 1 0 0,-5-5-8 0,9 4 0 16,5 1 0-16,-1-1 0 0,-4 0 0 0,0 0 0 16,4 4 0-16,1 4 0 0,-1-7 0 0,0 3 8 15,1-4-8-15,-1 4 8 0,13-4-8 0,-8 1 0 16,-9-1 0-16,9 0-11 0,4-3 11 0,0-1 0 15,-9-3 0-15,5-1 0 0,4 1 0 0,0-5 0 16,-5-3 8-16,1 0-8 0,4-4 0 0,0 0-15 16,0-4 3-16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6:50.62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0 748 172 0,'22'4'8'0,"-9"-4"1"0,0 0-9 0,0 3 0 15,-4-3 0-15,8 4 0 0,-4-8 176 0,9 4 34 16,-1 4 6-16,-3-4 2 0,-18 0-134 0,17 0-26 16,18 4-6-16,-5-4 0 0,-4 0-36 0,5-4-8 15,-5 4 0-15,8 0-8 0,10-4 8 0,-5 1-8 16,-9-1 0-16,5 4 0 0,8-4 0 0,-4 0 0 16,-9 0 0-16,9 0 0 0,13 4 13 0,-4-4-4 15,-5 1-1-15,9-5 0 0,9 0 8 0,4 0 0 16,-9-3 1-16,5-1 0 0,0 1-17 0,4-1 0 15,4-3 8-15,5 3-8 0,0 1 0 0,-1 3 0 16,5-4 0-16,5 1 0 0,-5-1 8 0,0 5-8 16,0-1 12-16,13 4-12 0,-5-4 21 0,5 4-2 0,0 1-1 15,9-1 0-15,-9 4-6 0,5-4-2 16,8 4 0-16,4 0 0 0,-4-4-10 0,0 0 0 0,0 0 0 16,13-3 8-16,-4 3-8 0,-5-4 0 0,14 0 0 0,3 1 0 15,-8-1 0-15,5 0 0 0,3 1 0 0,18-1 0 16,-17 0 0-16,9 4 0 0,3-3 0 0,18-1 0 15,-21 4 0-15,3-4 15 0,1 1-3 0,17-1 0 16,-13 0-12-16,5 4 0 0,-1 0 8 0,22 1-8 16,-13-1 0-16,0-4 0 0,4 4 8 0,18-7-8 15,-22 3 0-15,0-4 9 0,0 5-9 0,26-5 8 16,-17 4-8-16,4 1 0 0,5-1 0 0,16 0-11 16,-25 4 11-16,8 1 0 0,5-5 0 0,17 0-8 0,-30 4 8 15,4 0 0-15,9 1 0 0,21-1 0 0,-26 4 0 0,5 0 0 16,13 0 0-16,17 0 0 0,-43 0 25 0,12-4 7 15,10 0 2-15,21 4 0 0,-26 0-34 0,4 0 0 16,5-8 0-16,30 5 0 0,-30-5 0 0,0 4 0 16,4 0 0-16,26-4 0 0,-26 1-13 0,9 3-3 15,4-4-1-15,17 4 0 0,-39 0 17 0,-38 4 0 16,12 0 0-16,5 0 0 0,13 4 0 0,4-8 0 16,8 1 0-16,1-1 0 0,-4 4 48 0,51 0 12 15,-4 4 4-15,22-1 0 0,-48 1-52 0,-9 0-12 16,1 0 0-16,25 0 0 0,-26 0 0 0,-8 0 0 15,-9-1 0-15,35 1 0 0,-26 4 36 0,-9-4 4 16,0-4 0-16,22 0 1 0,-22 0-23 0,-5 0-5 0,1 4-1 16,17 0 0-16,-22-1-12 0,-3 5 0 0,-1-8 8 0,13 4-8 15,-22 0 10-15,-26 0-1 0,9 3 0 16,5-3 0-16,-1 0-9 0,-8 4-9 16,0-4 9-16,-5 3-13 0,-8 1 13 0,25 0 8 0,-12-1 0 0,9 1-8 15,-14 0 40-15,-13 0 0 0,-8-1 1 0,0 1 0 16,-18-4-21-16,0 4-4 0,1-1 0 0,-5-3-1 15,-13 4-15-15,4-4 0 0,-8 7 0 0,0 1 0 16,-18-8 8-16,0 7-8 0,-4-3 0 0,-4 0 0 16,-9 3 8-16,0-7-8 0,-4 4 0 0,-1-1 9 15,-3 1-9-15,-5-4 0 0,0-4 0 0,-5 4 8 16,1 0-8-16,-5 0-11 0,-4-4 3 0,-4 0 0 16,0 0-113-16,-9 0-23 0,0 0-4 15</inkml:trace>
  <inkml:trace contextRef="#ctx0" brushRef="#br0" timeOffset="1">22290 0 1958 0,'0'0'43'0,"0"0"9"0,0 0 1 0,13 0 3 0,0 0-45 0,0 0-11 0,4 0 0 0,0 4 0 15,1 0 0-15,3 4 0 0,-3-5 0 0,8 5 0 16,-5 4 0-16,10-5 0 0,-5 5 0 0,4 0 0 16,0-5 53-16,1 5 9 0,3 3 2 0,1-3 0 15,-5-1-52-15,1 1-12 0,-5 3 0 0,0 1 0 16,0-1 50-16,-5-3 7 0,-3-1 2 0,-5 1 0 16,0-1-6-16,-5 5-1 0,1 3 0 0,-5 0 0 15,-4 1 24-15,-4-1 4 0,-9 0 0 0,-4 0 1 16,-5 4-53-16,0 1-12 0,-4-1-1 0,-4 4-1 0,0 0-1 0,-9 0 0 15,0 0 0-15,-5 0 0 0,1 0-13 16,-5 3 8-16,-8 1-8 0,-9 4 0 16,0-4-148-16,-9 3-36 0</inkml:trace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6:50.626"/>
    </inkml:context>
    <inkml:brush xml:id="br0">
      <inkml:brushProperty name="width" value="0.35" units="cm"/>
      <inkml:brushProperty name="height" value="0.35" units="cm"/>
      <inkml:brushProperty name="color" value="#ED1C24"/>
      <inkml:brushProperty name="fitToCurve" value="1"/>
    </inkml:brush>
  </inkml:definitions>
  <inkml:trace contextRef="#ctx0" brushRef="#br0">291 225 288 0,'0'0'12'0,"-4"0"4"0,-1 0-16 0,5 0 0 0,-4 0 0 0,0 0 0 16,-1 0 200-16,1 0 36 0,4 0 8 0,-9-4 2 15,5 8-146-15,-5-4-30 0,5-4-6 0,4 4 0 16,0 0-40-16,0 0-8 0,-4 0-2 0,-5 4 0 16,5-4-14-16,-1 0 0 0,-3 0 8 0,3 0-8 15,-3 0 9-15,3 0-1 0,5 0 0 0,-8 0 0 16,3 0 16-16,-3 4 2 0,-1-4 1 0,5 4 0 16,-1-4-27-16,-3 0 8 0,3 0-8 0,-3 3 0 15,8-3 16-15,-5 4-3 0,-3-4 0 0,-1-4 0 16,9 4 6-16,-4-3 1 0,-1 3 0 0,-3-4 0 0,-1 0 0 15,5 4 1-15,-1-4 0 0,5 4 0 0,0 0-21 0,-4-8 0 16,-5 5-10-16,5-1 10 0,0-4 0 0,4 8 0 16,-5-4 8-16,5 4-8 0,-4-8 15 0,0 5-3 15,-1-5-1-15,5 0 0 0,5 0-3 0,-5 1-8 16,0-1 12-16,0 8-4 0,4-8-8 0,-4 1 0 16,0-1 0-16,4-4 0 0,1 5 0 0,-1-1-11 15,-4 0 11-15,4 1-8 0,-4 7 8 0,0-8 0 16,5 4-9-16,-5 4 9 0,-5-8 0 0,5 8 0 15,0 0 0-15,0 0 0 0,0 0 0 0,0 0 0 16,0 0-9-16,0 0 9 0,0 0 0 0,9 12-10 16,-5-1 10-16,1-3-8 0,3 4 8 0,-3-5 0 15,-1 5 0-15,0-1 0 0,5 1 0 0,-5 0 0 16,1-5 0-16,-1 5 0 0,0-4 0 0,-4-8 0 16,0 0 0-16,0 7 0 0,0 5 0 0,0-12 11 0,0 0-3 15,-4 8 0-15,0-1 4 0,-1 1 0 0,1 0 0 0,0-5 0 16,-9 1 3-16,4 0 1 0,9-4 0 0,0 0 0 15,0 0-16-15,-9 8 11 0,1-4-11 0,8-4 10 16,0 0-10-16,0 0 0 0,-9 0 0 0,9 0 8 16,0 0-8-16,0 0-9 0,-9 0 9 0,-4-4-13 15,9-4 3-15,0-3 1 0,-5 3 0 0,5 0 0 16,-1-3 9-16,1-1-12 0,0-3 12 0,4 3-12 16,-5-7 12-16,10 7 0 0,-5-3 0 0,4 3 8 15,-4-7-8-15,4 8 0 0,1-1 0 0,-1 0 0 16,5 5 0-16,-9 7 0 0,0 0 0 0,8-4 0 0,5-4 0 15,-13 8-8-15,0 0 8 0,9 0 0 0,4 0 0 16,-4 0-8-16,-9 0 8 0,0 0 0 0,13 8 0 0,-5-4 0 16,1 3 0-16,-9-7 0 0,9 8 0 0,-9-8 0 15,4 8 0-15,5 3 8 0,-9-11 8 0,4 8 1 16,-4 4 1-16,0-1 0 0,0 1-1 0,0-1 0 16,-4-3 0-16,-5 4 0 0,9-12-3 0,-4 7-1 15,-5 5 0-15,5-4 0 0,-1-5-13 0,-3 5 0 16,-1 0 0-16,9-8 0 0,0 0 0 0,-9 4 0 15,9-4 0-15,-8 4 0 0,8-4 0 0,0 0 0 16,0 0 0-16,0 0 0 0,0 0 0 0,0 0 0 16,0 0 0-16,-5-8 0 0,5 0 0 0,0 0-8 15,5 1 8-15,3-5-10 16,-3 1-18-16,3 3-4 0,-3-4-1 0,3 1 0 0,-3 3 21 0,3 0 12 16,-8 8-12-16,9 0 12 0,4 0 0 0,0 0-8 0,-4 0 8 15,-1 4 0-15,-8-4 0 0,13 8 0 0,-8 0 0 16,-5-8 0-16,8 3 0 0,-3 5 0 0,-5-8 0 0,8 8 0 15,-3 0 0-15,-5-8 8 0,0 0-8 0,0 0 12 16,0 0 4-16,0 0 1 0,-5 11 0 0,5-11 0 16,0 0 5-16,0 4 1 0,-8 0 0 0,3 0 0 15,5-4-12-15,-8 4-3 0,3-1 0 0,5-3 0 16,0 0-8-16,0 0 10 0,0 0-10 0,0 0 10 16,0 0-10-16,0 0 0 0,0 0 0 0,0 0 0 15,0 0 0-15,0 0-9 0,0 0 9 0,-8 0 0 16,8 0-9-16,0 0 9 0,0 0 0 0,0 0-9 0,0 0-3 15,0 0-1-15,-5 4 0 0,5-4 0 16,0 0-19-16,0 0-3 0,0 0-1 0</inkml:trace>
  <inkml:trace contextRef="#ctx0" brushRef="#br0" timeOffset="1">894 202 730 0,'-9'-4'32'0,"9"4"8"0,0 0-32 0,0 0-8 0,0 0 0 0,0 0 0 16,0 0 84-16,0 0 16 0,0 0 4 0,0 0 0 15,0 0-60-15,0 0-12 0,0 8-3 0,-4-4 0 16,-5-1 18-16,9 1 3 0,0-4 1 0,0 0 0 15,-4 4 12-15,-1 0 2 0,1 0 1 0,4-4 0 16,0 0-20-16,-4 4-4 0,-5-1-1 0,9-3 0 16,0 0-17-16,-4 0-3 0,-1 0-1 0,5 0 0 15,0 0-10-15,0 0-2 0,-8-3-8 0,8 3 12 0,0 0-12 16,0 0 0-16,-9-4 8 0,5 0-8 0,-1-4 9 0,5 1-1 16,-4-1 0-16,0 0 0 0,4-3-8 0,0-1 8 15,4 4-8-15,0-3 8 0,-4-5-8 0,5 5 0 16,-1-5 0-16,0 9 0 0,1-5 0 0,-1 4 0 15,0-3-9-15,1-1 9 0,-1 5 0 0,0-1 0 16,1 4 0-16,3-4 0 0,-8 8 0 0,5-4 0 16,-5 4 0-16,8-3 0 0,1-1-10 0,-9 4 10 15,0 0-8-15,9 0 8 0,-1-4-8 0,1 4 8 16,0 0-8-16,-1 0 8 0,-8 0 0 0,9 4 0 16,0 0 0-16,-1 3-8 0,1 5 8 0,0-4 0 15,-5 3 0-15,0-3 0 0,1 3 8 0,-1 1-8 16,0-1 8-16,-4 1-8 0,5 0 0 0,-1-1 8 15,-4 1-8-15,0-1 0 0,0 1 15 0,0-4-2 16,0-8 0-16,0 11 0 0,-9-3 7 0,5 3 0 0,0-3 1 16,-1 0 0-16,1-4-21 0,4-4 0 0,-9 7 0 0,5 1 0 15,0-4 0-15,4-4 0 0,-9 0 0 0,0 4 0 16,9-4 0-16,-8 0-8 0,-1 4 8 0,9-4-12 16,0 0 12-16,-9-4 0 0,5 4 0 0,4 0 0 15,0 0 8-15,-9-4-8 0,5-4 10 0,0 0-10 16,-1-3 0-16,5-1 0 0,-4-3 0 0,4 3 0 15,0-7 0-15,0 4 0 0,4 3 0 0,-4-3 0 16,0-1 0-16,9 1-20 0,-5 3 4 0,1 1 0 16,3-8 16-16,-3 11 0 0,-1 0 0 0,5 0 0 15,-1-3 9-15,-3 3 6 0,-1 4 1 0,5 0 0 16,-9 4-16-16,0 0-16 0,0 0 3 0,13 0 1 0,-9 4 12 16,5 0-11-16,-1 4 11 0,1 0-10 0,-5-1-4 0,5 5-1 15,-5-1 0-15,1 5 0 0,3-1 23 0,-3 1 5 16,-1-5 1-16,0 5 0 0,-4 3-14 0,0-4 0 15,0-3 8-15,0 3-8 0,-4 1 0 0,0-5 11 16,-1 5-11-16,1-5 10 0,-5-3 0 0,5 0 0 16,0 3 0-16,-1-3 0 0,5-8-10 0,-8 4 12 15,-1 0-12-15,5-4 12 0,-5-4-12 0,0 0 0 16,5-4 9-16,-5 4-9 0,5-3 8 0,0-1-8 16,-1 0 8-16,1-3-8 0,0-1 0 0,4-3 0 15,-5 3 0-15,5 1 0 0,5-5 0 0,-1 1-8 16,0 3 0-16,1-3 0 0,-1-1-11 0,0 1-1 15,5 7-1-15,0 1 0 0,-5-1 5 0,-4 8 0 16,9 0 1-16,-9 0 0 0,8 0 15 0,-8 0 0 0,9 8 0 16,0-5 0-16,-9-3-9 0,4 8 1 0,0 4 0 15,1-5 0-15,-5-7 8 0,0 0 0 0,0 0 8 0,-5 8-848 16</inkml:trace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6:50.628"/>
    </inkml:context>
    <inkml:brush xml:id="br0">
      <inkml:brushProperty name="width" value="0.35" units="cm"/>
      <inkml:brushProperty name="height" value="0.35" units="cm"/>
      <inkml:brushProperty name="color" value="#57D200"/>
      <inkml:brushProperty name="fitToCurve" value="1"/>
    </inkml:brush>
  </inkml:definitions>
  <inkml:trace contextRef="#ctx0" brushRef="#br0">40 127 403 0,'0'0'17'0,"0"0"5"0,0 0-22 0,0 0 0 0,0 0 0 0,0 0 0 16,0 0 144-16,0 0 24 0,0 0 4 0,0 0 2 15,4 12-74-15,-4-12-16 0,0 0-2 0,0 0-1 16,4 7-21-16,-4-7-4 0,0 0 0 0,0 0-1 15,0 12-19-15,0-12-4 0,0 0-1 0,0 0 0 16,0 0-15-16,0 0-2 0,-4 4-1 0,4-4 0 16,0 0 7-16,0 0 2 0,0 0 0 0,0 0 0 15,0 0-7-15,0 0-2 0,0 0 0 0,-4 7 0 0,-1-3 0 16,5-4 0-16,0 0 0 0,0 0 0 0,0 0-13 16,0 0 8-16,-4 8-8 0,4-8 0 0,0 0 8 0,0 0-8 15,0 0 0-15,0 0 0 0,0 0 15 0,0 0-3 16,0 0-1-16,0 0 0 0,0 0-1 0,0 0 0 15,-9 0 0-15,5-8 0 0,-9 4-10 0,13 4 8 16,0 0-8-16,0 0 8 0,-4-7-8 0,4-1 0 16,0-3 0-16,0 3 8 0,4-4-8 0,0 5 0 15,-8-1 0-15,4-4 0 0,4 5 18 0,1-1-2 16,-5 8 0-16,4-8 0 0,-4 8-26 0,0 0-6 16,0 0 0-16,0 0-1 0,0 0 17 0,4-8-10 15,9 8 10-15,-4-3-8 0,-5-1 8 0,9 0 0 16,0 0 0-16,-8 0 0 0,-5-7 0 0,8 3 0 15,1 4 0-15,4-4 0 0,-4 1 17 0,-1 3-1 0,-8 4 0 16,0 0 0-16,13 0-27 0,-4 4-5 16,-9-4-2-16,0 7 0 0,9 9 18 0,-9-5-8 0,0 5 8 0,0-1 0 15,0-7 0-15,0 3 0 0,4 5 0 0,-8-5 0 16,-1 1 10-16,5 0 9 0,0-1 1 0,0-3 1 16,0-8-21-16,0 11 0 0,0-11 0 0,-4 12 0 15,0-1 8-15,-1-3 4 0,5-8 1 0,0 0 0 16,0 0-13-16,-8 8 11 0,-1 0-11 0,9-8 10 15,0 0-10-15,0 0 10 0,-9 0-10 0,-4 0 10 16,5 0-10-16,-1 0 8 0,0 0-8 0,1-4 8 16,-1-4-8-16,0 4 0 0,9 4 9 0,-4-4-9 15,-9-3 0-15,9 3 0 0,-1-4 0 0,1 0 0 16,-9-3 0-16,9 3 0 0,4 0 0 0,0 1 0 0,0-1 0 16,4 0 0-16,-4 1 0 0,9-5-12 0,-1 0 0 0,1 1-1 15,-5-1 0-15,9 1 0 0,0 3 1 0,-4 0 0 16,0 1 0-16,-1-1 0 0,5-4 12 0,-4 5 0 15,0 3 0-15,4 0 10 0,-5 4-10 0,1 0-14 16,-9 0 3-16,9 4 1 0,-9-4 10 0,8 8 0 16,5-1-9-16,-13-7 9 0,0 0 0 0,-4 12 18 15,13-5-3-15,-9 5-1 0,0-12-14 0,0 8 8 16,-5-1-8-16,5 5 0 0,0 0 18 0,0-5-2 16,-8 1-1-16,-1-4 0 0,9-4-4 0,0 0-1 15,-9 8 0-15,-4-5 0 0,5 1-2 0,-5 0-8 16,4 0 12-16,9-4-4 0,0 0-8 0,0 0 10 15,-4 0-10-15,4 0 10 0,0 0-10 0,0 0 0 16,0 0 0-16,-13 0-644 16,0 0-127-16</inkml:trace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6:50.629"/>
    </inkml:context>
    <inkml:brush xml:id="br0">
      <inkml:brushProperty name="width" value="0.35" units="cm"/>
      <inkml:brushProperty name="height" value="0.35" units="cm"/>
      <inkml:brushProperty name="color" value="#57D200"/>
      <inkml:brushProperty name="fitToCurve" value="1"/>
    </inkml:brush>
  </inkml:definitions>
  <inkml:trace contextRef="#ctx0" brushRef="#br0">121 189 288 0,'0'0'12'0,"0"0"4"0,0 0-16 16,0 0 0-16,0 0 0 0,0 0 0 0,0 0 157 0,0 0 29 16,-9 8 6-16,9-8 0 0,-8 4-88 0,-1-1-17 15,9-3-4-15,0 0-1 0,-9 0-27 0,9 0-6 16,-13 4-1-16,13-4 0 0,-8 4 2 0,3 0 0 16,-3-4 0-16,8 0 0 0,0 0-31 0,0 0-7 15,0 0 0-15,0 0-1 0,-9 0 3 0,9 0 1 16,-9-4 0-16,9 4 0 0,-4-4 1 0,-5 0 1 15,9-3 0-15,0 7 0 0,-4-8-2 0,4-3-1 16,0 3 0-16,0 0 0 0,4-3-2 0,-4-5-1 16,0 5 0-16,0-1 0 0,0 0-3 0,5 1-8 15,-5 3 12-15,0-3-4 0,4-5 0 0,-4 5-8 16,4 3 12-16,-4 8-4 0,0 0-8 0,5-8 0 16,-1 4 0-16,5-3 0 0,-9 7 0 0,8-4 0 0,-8 4 0 15,9-4 0-15,-9 4 0 0,0 0 0 0,9 0-9 16,-1 0 9-16,1 0 0 0,0 0 0 0,-9 0 0 15,13 0 0-15,-5 0 10 0,5 4-1 0,-4 0 0 0,-9-4 0 16,0 0 7-16,0 0 2 0,13 11 0 0,-9-3 0 16,-4 4-2-16,5-1-1 0,-5-11 0 0,4 12 0 15,-4-12-3-15,4 7-1 0,1 5 0 0,-5-12 0 16,0 0-2-16,4 11 0 0,-4 1 0 0,0 0 0 16,0-12-1-16,0 7 0 0,-4 1 0 0,4 0 0 15,-9-4 2-15,5-1 0 0,-1 5 0 0,1 0 0 16,0 0 1-16,-1 3 0 0,-8-7 0 0,5 0 0 0,-5 3-11 15,0 1 0-15,4-4-10 0,0 0 10 0,-4 4 0 16,0-8 0-16,5 3 0 0,-1-3 0 0,0 4 0 0,1-8 0 16,-1 1 8-16,9 3-8 0,-9-8 0 0,5 4 0 15,4-8 0-15,-4 1 0 0,4-1 0 0,0 5-9 16,4-1 1-16,0 0 0 0,1 1-3 0,-1-5 0 16,0 0 0-16,5 1 0 0,0 3 11 0,-1-3-8 15,1-1 8-15,0 0-8 0,4 5 8 0,0 3 0 16,0 0 0-16,-5 0 0 0,5 0 0 0,0 4-12 15,-4 4 12-15,4-4-12 0,-4 0 12 0,-1 4 0 16,1 4 0-16,0-1-8 0,-1-3 8 0,-8-4 0 16,9 8 0-16,-9-8 0 0,4 8 28 0,-4-8 0 15,0 0 1-15,5 11 0 0,-5 1-19 0,0-4-10 16,0 3 10-16,-9 1-10 0,5-5 21 0,-1 5-1 16,-3-4-1-16,3-4 0 0,-3 3-19 0,3-3 8 0,-3 4-8 15,3-4 0-15,-3-1 14 0,-1 1-4 0,0-4-1 0,1 0 0 16,-1 0-9-16,9 0 0 0,0 0 9 0,0 0-9 15,0 0 0-15,0 0 0 0,0 0 0 0,0 0 8 16,0-7-8-16,0 7-8 0,0 0 8 0,0 0-12 16,0 0-66-1,0 0-14-15,0-8-2 0</inkml:trace>
  <inkml:trace contextRef="#ctx0" brushRef="#br0" timeOffset="1">880 185 910 0,'0'0'40'0,"0"0"9"0,0 0-39 0,0 0-10 0,0 0 0 0,0 0 0 16,0 0 52-16,0 0 8 0,0 0 1 0,0 0 1 15,0 0 5-15,0 0 1 0,0 0 0 0,0 0 0 0,0 0-12 0,0 0-1 16,0 0-1-16,0 0 0 0,0 0-32 0,0 0-6 16,0 0-2-16,0 0 0 0,0 0-2 0,0 0 0 15,0 0 0-15,0 0 0 0,0 0-12 0,-9 4 0 16,-4 0 0-16,13-4 0 0,0 0 15 0,0 0-3 16,0 0-1-16,0 0 0 0,0 0-11 0,0 0 8 15,-9 0-8-15,9 0 8 0,-8-4 10 0,8 4 2 16,-9 0 0-16,9 0 0 0,0 0-20 0,0 0 0 15,0 0 0-15,0 0 0 0,0-11 10 0,0 3 2 16,0 0 0-16,0 0 0 0,4 5 0 0,-4 3 1 16,-8-12 0-16,3 4 0 0,5 8-13 0,0 0 11 15,0 0-11-15,0 0 10 0,0 0-10 0,5-7 0 16,-1-5 0-16,5 4 0 0,-5 1 0 0,5-5 0 16,-5 4 0-16,0 1 8 0,5 3 4 0,0-4 0 0,-1 0 0 15,-3 1 0-15,3 3 11 0,-8 4 2 0,0 0 1 0,0 0 0 16,9-4-10-16,-9 4-3 0,0 0 0 0,0 0 0 15,0 0-13-15,0 0 0 0,9 8 8 0,-9-8-8 16,8 7 0-16,1 1 0 0,-9-8 0 0,9 8 0 16,-5-1 0-16,-4-7 0 0,0 0 0 0,9 12 0 15,-1 0 0-15,1-1 0 0,-5 1 8 0,-4-5-8 16,0-7 0-16,9 12 8 0,-9-12-8 0,0 12 0 16,4-1 12-16,-4-3-3 0,0-8-1 0,0 0 0 15,0 0 2-15,0 8 0 0,-4 3 0 0,4-11 0 16,0 8 0-16,0-8 0 0,-9 7 0 0,5-3 0 0,-5 4-10 15,5-4 10-15,-5 0-10 0,5 0 10 0,-5-4-10 16,1 3 0-16,-5-3 9 0,4-3-9 0,0 3 0 0,-4-4 9 16,9 0-9-16,-5 0 0 0,1-4 13 15,-1 4-4-15,-4-7-1 0,4 7 0 0,5-7-8 0,4 3 0 16,-4 0 0-16,-1-3 0 0,1-1 0 0,8 4 0 16,-4-3 0-16,5 3 0 0,-1-4-14 0,5 1 2 15,-9-1 0-15,8 5 0 0,1-1 12 0,4 0-9 16,-9 1 9-16,9-5-8 0,-4 4 8 0,4 1 0 15,-4-1 0-15,4 4 0 0,-5-4 0 0,1 8-8 16,4 0 8-16,-4 0 0 0,-1 0 0 0,1 0 0 16,-9 0 0-16,9 8-8 0,-1-8 17 0,1 8 4 15,-5-1 1-15,1 1 0 0,3 0-22 0,-8-8-5 16,0 0-1-16,5 8 0 0,-5 3 14 0,4 1 16 16,-4-12-3-16,0 7-1 0,-4 5-1 0,4-1-1 15,-5 1 0-15,1-4 0 0,-5 3-10 0,5-7 0 16,4-4-10-16,-9 8 10 0,5-4 0 0,-5 0 0 0,1-4 11 15,8 0-3-15,-9 0-8 0,0 3 0 0,1-3 8 0,-1 0-8 16,5-3 10-16,-5-1-2 0,5 4-8 0,-1 4 12 16,-3-8-12-16,8 4 0 0,0 0-12 0,0 0 12 15,0 0-28 1,0 0 0-16,0 0 1 0</inkml:trace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6:50.631"/>
    </inkml:context>
    <inkml:brush xml:id="br0">
      <inkml:brushProperty name="width" value="0.35" units="cm"/>
      <inkml:brushProperty name="height" value="0.35" units="cm"/>
      <inkml:brushProperty name="color" value="#57D200"/>
      <inkml:brushProperty name="fitToCurve" value="1"/>
    </inkml:brush>
  </inkml:definitions>
  <inkml:trace contextRef="#ctx0" brushRef="#br0">34 179 230 0,'0'0'20'0,"0"0"-20"0,0 0 0 0,0 0 0 15,0 0 138-15,0 0 23 0,0 0 5 0,0 0 1 16,0 0-85-16,0 0-17 0,0 0-3 0,0 0-1 0,0 0 15 0,0 0 2 16,0 0 1-16,0 0 0 0,0 0-44 0,0 0-9 15,0 0-2-15,0 0 0 0,0 0-12 0,0 0-4 16,0 0 0-16,0 0 0 0,0 0 20 0,0 0 3 16,-9-8 1-16,9 8 0 0,-4-4-20 0,-5-3-3 15,5-1-1-15,-1 0 0 0,1 5 12 0,8-5 3 16,-4 0 0-16,5 0 0 0,-1 1 8 0,0-1 1 15,-4-4 1-15,5 5 0 0,-1 3-33 0,0-4 0 16,1 0 0-16,-1 1 0 0,-4 3-9 0,0 4-9 16,0 0-2-16,9-4 0 0,-9 4 20 0,8 0 0 15,1-4-8-15,-9 4 8 0,0 0 0 0,9 0 0 16,-1 0 0-16,5 0 0 0,-4 0 0 0,4 0 0 16,0 4 0-16,-4 0 0 0,-9-4 12 0,8 4-1 15,1 0 0-15,0 3 0 0,-1 1 9 0,-8-8 1 16,0 0 1-16,9 8 0 0,-5 3-4 0,5-3-1 15,-9-8 0-15,0 12 0 0,4-5-2 0,-4 5-1 0,0-12 0 16,-4 11 0-16,4 1 9 0,0-1 1 0,0-11 1 16,-9 4 0-16,1 4-14 0,-1-4-3 0,5 4-8 0,-5-1 12 15,9-7-12-15,-9 0 8 0,1 0-8 0,-1-4 0 16,9 4 10-16,-9 0-10 0,1-3 10 0,-1-5-10 16,-4 0 8-16,4 0-8 0,5 1 0 0,4-1 9 15,-4-3-9-15,4-1 0 0,0 4 0 0,4-3 0 16,-4 11 0-16,0 0 0 0,4-12-10 0,1 4 10 15,3 1-8-15,1 3 8 0,-5 0 0 0,9-4-9 16,-4 4 9-16,0 1 0 0,4-1-9 0,0 0 9 16,0 0 0-16,4 4 0 0,-4-4 0 0,0 0 0 15,-4 4-8-15,-1 0 8 0,5 4-10 0,-8 0 10 0,3-4 0 0,-8 0 0 16,0 0 0-16,0 0 0 0,5 8 0 0,-5-8 0 16,4 11 0-16,-4-3 0 0,0 4 0 0,0-1 10 15,-4 1 0-15,4-1 0 0,-9-3 5 0,5 4 1 16,-5-5 0-16,0 5 0 0,1-5-8 0,-1-3 0 15,-4-4-8-15,4 0 12 0,-4 0 8 0,5-4 0 16,-1 4 1-16,0 0 0 0,1-3-21 0,3-5-16 16,-3 4 2-16,-1-7 1 0,5 3 21 0,-1-4 5 15,-3 5 1-15,8-5 0 0,0 0-14 0,0 1-13 16,0-1 2-16,4 1 1 0,0-1-10 0,1 1-1 16,3-1-1-16,-3 4 0 0,3 5 12 0,-8 3 10 15,5-8-13-15,-5 8 5 0,0 0 8 0,13 0 0 16,-5 0-9-16,-8 0 9 0,0 0 0 0,0 0 0 15,0 0-9-15,0 0 9 0,0 0 0 0,0 0 0 16,0 0 0-16,0 0 0 0,9 4 0 0,-9-4 12 0,0 0-1 0,0 0-1 16,0 11-2-16,0-11-8 0,0 0 12 0,0 0-4 31,0 0-84-31,0 0-16 0</inkml:trace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6:50.632"/>
    </inkml:context>
    <inkml:brush xml:id="br0">
      <inkml:brushProperty name="width" value="0.35" units="cm"/>
      <inkml:brushProperty name="height" value="0.35" units="cm"/>
      <inkml:brushProperty name="color" value="#57D200"/>
      <inkml:brushProperty name="fitToCurve" value="1"/>
    </inkml:brush>
  </inkml:definitions>
  <inkml:trace contextRef="#ctx0" brushRef="#br0">127 146 115 0,'-9'0'10'0,"9"0"-10"0,-4 0 0 0,4 0 0 16,0 0 151-16,0 4 28 0,0-4 5 0,0 0 2 16,-4 0-70-16,-1 8-13 0,1-4-3 0,0-4-1 15,4 0-17-15,0 0-3 0,0 0-1 0,0 0 0 16,-5 3-21-16,5-3-4 0,0 0-1 0,-4 4 0 16,0 0-26-16,4-4-6 0,0 0 0 0,-9 4-1 15,5 0-11-15,-5-4-8 0,9 0 12 0,0 0-12 0,0 0 8 0,0 0-8 16,-4 4 0-16,-1-4 0 0,-3 0 11 0,8 0-11 15,0 0 10-15,0 0-10 0,-5-8 27 0,5 8-1 16,0-4 0-16,0 4 0 0,-4-8-11 0,0 1-3 16,4-1 0-16,0 0 0 0,0-3 0 0,4 3-1 15,0 0 0-15,1-3 0 0,-1-1-11 0,0 5 0 16,1-1 0-16,-1-4 8 0,5-3-8 0,-5 3 0 16,0 8 0-16,1-7 0 0,-1 3 0 0,0 0 0 15,5 1 0-15,-9 7 0 0,0 0 0 0,0 0 0 16,0 0 0-16,0 0 0 0,0 0 9 0,9 0 0 15,-1 4 0-15,5-1 0 0,-13-3-9 0,0 0 0 16,5 4 0-16,-5-4 0 0,13 8 8 0,0-4-8 0,-9 0 8 16,5 3-8-16,-9-7 19 0,8 4-2 15,-8-4 0-15,9 8 0 0,-9-8 2 0,9 8 0 0,-1-1 0 0,1 5 0 16,-9-12-5-16,4 8-1 0,-4 3 0 0,5-3 0 16,-5-8 4-16,0 12 1 0,0-12 0 0,0 11 0 15,-5-3 0-15,5 3 0 0,0-11 0 0,-4 12 0 16,-5-1-5-16,5-3-1 0,4-8 0 0,-13 4 0 15,0 4-12-15,0-4 8 0,4 3-8 0,-8-3 0 16,4 0 0-16,0 0 0 0,0 0 0 0,0 3 0 16,0-7 0-16,4 4 0 0,1-4 0 0,-1-4 0 15,0 1-12-15,1-5 4 0,-1 8 8 0,0-8-13 16,5 0 3-16,4-3 1 0,-4-5 0 0,-1 5 0 16,5 3-8-16,0-3-2 0,9-1 0 0,-5 1 0 0,5 3 19 15,-5 0-10-15,5 4 10 0,0 0-8 0,-1-3 8 16,-3-1 0-16,3 0 0 0,1-3 0 0,4 3 0 0,-9 4 0 15,-4 4 8-15,13 4-8 0,0-8 21 0,0 0 0 16,0 4 0-16,-13 0 0 0,9 4-21 0,-9-4 0 16,9 4 0-16,-1 0 0 0,1 0 0 0,0 3 0 15,4-7 0-15,-13 0 8 0,4 8-8 0,-4 4 11 16,4-1-11-16,1 1 12 0,-5-4 5 0,-5 3 2 16,5 4 0-16,-4-3 0 0,0 0-11 0,-1-5-8 15,-3 1 12-15,-1 4-12 0,0-9 16 0,1 1-3 16,-1 0-1-16,0 0 0 0,-4 0 8 0,9-4 0 15,4 0 1-15,-9 0 0 0,1-4-21 0,-1-4-15 16,5 1 3-16,-1-1 0 0,1 4-4 0,0-8 0 16,-1-3 0-16,5 0 0 15,0 3-9-15,0 1-3 0,5 3 0 0,-1-4 0 16,0 5-4-16,-4 7-2 0,0 0 0 0,13-4 0 0,-4 0 26 0,-9 4 8 0,0 0 0 16,0 0 0-16,9 4-9 0,-9-4 9 0,8 7 0 0,-3 1-9 31,-5-8-55-31,0 0-10 0</inkml:trace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6:50.633"/>
    </inkml:context>
    <inkml:brush xml:id="br0">
      <inkml:brushProperty name="width" value="0.35" units="cm"/>
      <inkml:brushProperty name="height" value="0.35" units="cm"/>
      <inkml:brushProperty name="color" value="#ED1C24"/>
      <inkml:brushProperty name="fitToCurve" value="1"/>
    </inkml:brush>
  </inkml:definitions>
  <inkml:trace contextRef="#ctx0" brushRef="#br0">615 1411 738 0,'0'0'32'0,"0"0"8"0,0 0-32 0,0 0-8 0,0 0 0 0,0 0 0 0,0 0 108 15,0 0 20-15,0 0 4 0,0 0 0 0,0 0-28 0,0 0-7 16,0 0-1-16,0 0 0 0,0 0-40 0,0 0-9 16,0 0-2-16,0 0 0 0,0 0 0 0,0 0 0 15,-4 7 0-15,4-7 0 0,0 0-8 0,0 0-1 16,0 0-1-16,0 0 0 0,-4 12-9 0,4-12-2 15,0 0 0-15,0 0 0 0,0 0-12 0,0 0-4 16,0 0 0-16,0 0 0 0,0 0-8 0,0 0 8 16,0 0-8-16,0 0 8 0,0 0-8 0,0 0 0 15,0 0 0-15,0 0 0 0,0 0 0 0,0 0-11 16,0 0 1-16,0 8-620 16,0-8-124-16</inkml:trace>
  <inkml:trace contextRef="#ctx0" brushRef="#br0" timeOffset="1">620 1491 230 0,'0'0'10'0,"0"0"2"0,0 0-12 0,0 0 0 15,0 0 0-15,0 0 0 0,-5 8 106 0,5-8 18 16,0 0 4-16,0 0 1 0,0 0-67 0,0 0-14 0,0 0-2 0,0 0-1 16,-8 4 18-16,-1 0 3 0,5-4 1 0,4 0 0 15,-9-4 9-15,9 4 1 0,-4-4 1 0,-1 4 0 16,-3-4-21-16,8 4-4 0,0 0-1 0,0 0 0 16,0 0-52-16,0 0 0 0,0 0-16 0,0 0 4 15,-5-7 12-15,5 7 0 0,-4-4 0 0,4 4-8 16,-9-4 8-16,5 0-8 0,-5 0 8 0,9 4-8 15,-4-4 8-15,0-3 0 0,-1-1 0 0,1 0 0 16,4 8 0-16,-4-4 8 0,-1-3-8 0,5-1 0 16,0 0 16-16,0 1-2 0,0-1 0 0,0 0 0 15,0 0-14-15,5 5 0 0,-5 3 8 0,0-8-8 16,8 0 0-16,-3 4 0 0,-1 0 0 0,5 1 0 0,4 3 0 0,-9 3 0 16,9-3 0-16,-9 4-10 0,5 0 10 0,0-4 0 15,-1 0 0-15,5 4 0 0,-13-4 0 0,9 0 0 16,0 0 0-16,-9 0 0 0,0 0 0 0,8 4 0 15,-8-4 0-15,0 0 0 0,9 4 0 0,-5 0 0 16,5-1 8-16,-9-3-8 0,0 0 13 0,4 8-1 16,1 0-1-16,-1 3 0 0,-4-11 3 0,0 0 1 15,0 8 0-15,4 4 0 0,-4-5-7 0,0-7-8 16,0 0 11-16,0 0-11 0,-4 12 8 0,0-4-8 16,4-8 0-16,-5 7 0 0,5-7 8 0,-8 4-8 15,8-4 0-15,-9 8 0 0,5-4 0 0,4-4 0 16,-9 4 0-16,9-4 0 0,0 0 0 0,-9 3 12 15,1-3-4-15,-1 0-8 0,9 0 0 0,-9 0 0 0,5 0 0 0,4 0-9 16,0 0 9-16,-9-7 0 0,1-5 0 16,3 8 0-16,1-3 0 0,4-1 0 0,0-4 0 0,0 5-8 15,-4-5-4-15,8 1-1 0,-4-1 0 0,4 0 0 16,1 1 13-16,-1-1-9 0,0-3 9 0,5 3-8 16,-5 5 8-16,5-1 0 0,-5 0 0 0,5 1 0 15,0 3 0-15,-1 0 0 0,-8 4 0 0,5-8 0 16,3 4 0-16,1 0 0 0,0-3 0 0,-1 3 0 15,-8 4 0-15,9 4 0 0,0-4 0 0,-9 0-8 16,0 0 8-16,8 4 0 0,1-1 0 0,-5 5 0 16,-4-8 13-16,5 8-1 0,-1 0-1 0,0 3 0 15,1 1-3-15,-5-1 0 0,0 1 0 0,0-1 0 16,0-3-8-16,0 4 0 0,0-1 9 0,-5 1-9 0,5-1 20 16,0-3 0-16,-8 0 0 0,3 3 0 0,1-3-20 15,0 0-18-15,-1-4 3 0,-3-1 1 0,-1 1 14 0,9-4 0 16,-9 0 0-16,1 4 0 0,-5-4 0 0,4 0 0 15,0 0 0-15,1-4 0 0,3 4 0 0,-3-4 0 16,-1 4 0-16,5-7 0 0,-1-1 0 0,1-4 0 16,0 5 0-16,-1-1 0 0,5-4 0 0,0 5-17 15,0-5 3-15,0 4 1 0,0 8 1 0,0-11 0 16,0 3 0-16,9 0 0 0,-9 8 12 0,4-7 0 16,5-1-10-16,0 0 10 0,-9 8 0 0,8 0 0 15,1 0 0-15,0 0 0 0,-9 0 0 0,13 0 0 16,-5 4-9-16,1 0 9 0,0 0 0 0,-1-4 0 15,-8 0 0-15,9 8 0 0,0-1 0 0,-1-3 0 16,-3 4 0-16,3 0 0 0,-8-8 0 0,0 0 8 16,0 0-8-16,5 7 0 0,-5 1 14 0,0 0-3 0,0-1-1 15,0 5 0-15,-5 0 14 0,1-5 2 0,0 1 1 0,-5 0 0 16,0-4-27-16,5-1-11 0,-5 1 1 0,1 4 0 16,8-8 10-16,-9 0 0 0,0 4 0 0,1 0 0 15,8-4 0-15,-9 3 0 0,0-3 0 0,9 0 0 16,-8 0 0-16,8 0 0 0,0 0 0 0,0 0 8 15,0 0-8-15,0 0 0 0,-9 0 0 0,9 0-524 16,0 0-102-16</inkml:trace>
  <inkml:trace contextRef="#ctx0" brushRef="#br0" timeOffset="2">2068 1376 230 0,'0'0'20'0,"0"0"-20"0,0 0 0 0,0 0 0 16,0 0 164-16,0 0 29 0,0 0 6 0,0 0 1 16,0 0-99-16,0 0-19 0,0 0-4 0,0 0-1 15,0 0-31-15,0 0-6 0,0 0-2 0,-9 8 0 16,9-8-19-16,0 0-4 0,0 0-1 0,-4 3 0 16,-5 5 26-16,9-8 6 0,-9 0 1 0,9 0 0 15,-8 0-2-15,3-4 0 0,-3 0 0 0,8 4 0 16,-5-7-25-16,1-1-4 0,4-4-2 0,-4 5 0 15,-5-5-5-15,9 1-1 0,-4-1 0 0,4 1 0 0,-5-1-8 0,5 0 0 16,-4 1 0-16,8 3 0 0,-4-3 0 0,5 3 0 16,-1-8 0-16,-4 5 0 0,4-1 0 15,1 5 0-15,-1-1 0 0,5 4 0 0,-5-4 0 0,5 5 0 16,-5-1 0-16,-4 4 0 0,0 0 0 0,9-4-11 16,-1 4 3-16,5 0 0 0,-8 4 8 0,8 0 11 15,-5-4-3-15,1 7 0 0,0-3-8 0,-1 4 0 16,1-4 0-16,0 3 0 0,-1 1 0 0,1 4 0 15,-5-5 12-15,5 1-4 0,-5 4 3 0,1-5 0 16,-5 1 0-16,4 4 0 0,0-1-1 0,1 1 0 16,-5-5 0-16,-5 5 0 0,1-4-2 0,0 3-8 15,4-3 12-15,-5 0-4 0,-8-5 10 0,9 1 2 16,4-4 0-16,0 0 0 0,-9 4-20 0,1-4-17 16,-5 0 3-16,4 0 1 0,0 0 21 0,1-4 5 15,-1 0 1-15,0 1 0 0,1-1-14 0,3-4 0 0,-3 0 0 0,-1 1 0 16,0-5 0-16,5 4-13 0,0-3 4 0,-1 3 1 15,1-3 8-15,0 3 14 0,4-4-3 0,0 5-1 32,0-5-31-32,0 0-7 0,0 5 0 0,4-1-1 0,-4 0 21 0,9 1 8 0,-9 7 0 0,8-4-9 15,5 0 9-15,0 0 0 0,0 0 0 0,0 0-8 16,0 4 8-16,0 0 0 0,0 0 0 0,0 0-8 16,0 4 8-16,-4 0 0 0,4-4 0 0,-4 8 0 15,-1 0 0-15,1 3 12 0,-5 1-2 0,-4-1-1 16,5 1 15-16,-5 3 2 0,0-3 1 0,-5-1 0 15,-3 1-27-15,3-1 0 0,1 5 0 0,0-5 0 0,-5 1 0 16,0-1 0-16,1 1 0 0,-1-4 0 0,0-1 11 0,5-3-3 16,-9 0-8-16,4 4 12 0,-4-8-12 0,5 4 0 15,-1 0 8-15,0-4-8 0,1-4 0 0,3 4 0 16,-3-4 0-16,-1 0 0 0,0 0 0 0,5 0-13 16,4 4 2-16,0-7 1 15,0 7-15-15,0-8-3 0,0 8-1 0,4-12 0 0,1 5 13 0,-5 7 2 16,0 0 1-16,0 0 0 0,8-8 13 0,-3 0-11 15,-1 4 11-15,-4 4-10 0,0 0 10 0,0 0 0 16,0 0 0-16,0 0 0 0,0 0 0 0,0 0-13 16,0 0 5-16,0 0-808 0</inkml:trace>
  <inkml:trace contextRef="#ctx0" brushRef="#br0" timeOffset="3">3164 1376 702 0,'0'0'31'0,"0"0"6"0,0 0-29 0,0 0-8 0,-8 0 0 0,8 0 0 15,0 0 43-15,-5 0 7 0,-3 0 2 0,-1 0 0 16,0 0 9-16,9 0 3 0,-4-4 0 0,-5 0 0 16,9 4-10-16,-4-4-2 0,-5 0 0 0,1 1 0 15,-1-1-8-15,5 0-1 0,4 4-1 0,0 0 0 16,0-8-10-16,0 8-3 0,-9-7 0 0,5-1 0 15,4 0-16-15,0 0-3 0,-9 1-1 0,9 3 0 16,0 4-1-16,0-8 0 0,-4 0 0 0,-1 1 0 0,10-1 4 16,-5 8 1-16,0-4 0 0,0 4 0 0,-5-11-13 15,5 11 9-15,5-8-9 0,-5 8 8 0,4-8-8 0,5 0 0 16,-5 1 0-16,0-1 8 0,1 0-8 0,-1 1 10 16,-4 7-10-16,9-4 10 0,-5-4 9 0,-4 8 1 15,0 0 1-15,0 0 0 0,13-4-21 0,-4 4 8 16,-9 0-8-16,8 4 0 0,1 4 0 0,0 0 0 15,-1-1 0-15,1 5 0 0,-5-5 11 0,1 5 4 16,-1 0 1-16,5-1 0 0,-5-3-2 0,0 0 0 16,1 3 0-16,-1-3 0 0,-4-8-14 0,0 11 11 15,0-3-11-15,0 4 10 0,0-1-2 0,-4-3 0 16,-1 0 0-16,1 3 0 0,4-11 2 0,-9 8 0 16,1-4 0-16,-1 3 0 0,5-3 2 0,-5 0 1 15,0 0 0-15,1 0 0 0,-1-4-13 0,-4 0 0 0,4 0 0 16,-4-4-10-16,5 0 10 0,-5 0 16 15,4 0-4-15,-4 4-1 0,0-7-11 0,4-1 0 0,-4 0 0 0,4 1 8 16,1-1-8-16,3-4-17 0,1 5 4 16,4-1 1-16,4 0 12 0,-4 8 0 0,5-7 0 0,-1-1 0 15,5 4-12-15,0 0-8 0,4-4-3 0,-5 5 0 16,5-1 23-16,-4 0 0 0,0 0-9 0,-1 4 9 16,1 0 0-16,0 0 0 0,4 0-8 0,-5 0 8 15,5 0 0-15,0 4 0 0,-4-4 0 0,0 4 0 16,-9-4 0-16,8 4 0 0,1-4 0 0,0 7 0 15,-9-7 0-15,0 0 0 0,0 0 0 0,8 8 9 16,1 0 11-16,-9-8 1 0,0 7 1 0,0 5 0 16,0-12 2-16,0 12 1 0,-4-1 0 0,-5 1 0 0,5-5-10 15,-5 1-3-15,5-4 0 0,-5 0 0 0,-4 3-12 16,4-3 0-16,1-4-9 0,-1 0 9 0,0 0 0 0,5-4 0 16,-5-3 13-16,1-1-4 0,-1 0-23 0,5 1-5 15,4-5-1-15,-5 1 0 0,5-1 1 0,0 0 0 16,0 5 0-16,5-1 0 0,-1 0 19 0,0 1 0 15,1-1-8-15,-5 8 8 0,4-8-18 0,5 0 0 16,-5 1 0-16,-4 7 0 0,0 0 18 0,0 0 0 16,0 0-8-16,0 0 8 0,0 0 13 0,0 0 7 15,0 0 0-15,0 0 1 0,0 0-9 0,0 0-3 16,0 0 0-16,0 0 0 0,0 0-1 0,0 0 0 16,0 0 0-16,0 0 0 0,0 11-8 0,0-11 0 15,0 8 0-15,0-8-618 16,0 0-121-16</inkml:trace>
  <inkml:trace contextRef="#ctx0" brushRef="#br0" timeOffset="4">650 1399 230 0,'0'0'20'0,"0"0"-20"0,0 0 0 0,0 0 0 0,0 0 156 16,0 0 26-16,0 0 6 0,0 0 0 0,0 0-129 0,0 0-27 15,0 0-4-15,0 0-2 0,0 0 12 0,0 0 2 16,0 0 1-16,0 0 0 0,0 0 16 0,0 0 3 15,0 0 1-15,0 0 0 0,0 0-14 0,0 0-3 16,0 0-1-16,-9-4 0 0,5-4-19 0,4 8-4 16,0 0-1-16,0-7 0 0,-4-1-19 0,4 0 0 15,0 8 8-15,4-7-8 0,0-1 0 0,-4 0 0 16,5 1 0-16,-1 3 0 0,0-4-11 0,1 0 11 16,-5 4-12-16,0 4 12 0,0 0-8 0,8-7 8 15,1 3 0-15,-9 4 0 0,0 0-8 0,9 0 8 16,-1 4 0-16,5 0 0 0,-13-4-8 0,9 3 8 15,0 5 0-15,-5 0 0 0,5 0 0 0,-5 3 0 16,0-3 0-16,1 3 0 0,-5-11 8 0,0 12 1 0,0-4 1 16,0-8 0-16,0 11 2 0,0-3 1 0,0-8 0 0,-5 11 0 15,1-3 2-15,0 4 0 0,4-12 0 0,-5 7 0 16,5-7-5-16,-8 4-1 0,-1 4 0 0,9-8 0 16,-9 0 9-16,9 0 2 0,-8-4 0 0,-1 4 0 15,0-8-4-15,9 8-1 0,-4-3 0 0,0-1 0 16,4-4-15-16,0 8 0 0,-9-8 8 0,9 8-8 15,0-7 0-15,0-1 0 0,0 8 0 0,0 0-10 16,4-8 10-16,-4 8-8 0,5-8 8 0,-5 8-8 16,0 0 8-16,0 0-10 0,0 0 10 0,4 0-10 15,-4 0 10-15,9 0-12 0,-9 0 12 0,0 0-12 16,0 0 12-16,13 8 9 0,-5 0-1 0,1 0-8 16,-9 3 0-16,0-11 0 0,0 0-12 0,0 0 3 0,4 8 9 0,-4-8 12 15,0 8-2-15,0-8-1 0,0 0-9 0,0 11-11 16,0 1 3-16,0-12 0 0,0 0 8 0,0 0 0 15,0 0 8-15,-4 4-8 0,4-4 9 0,0 0-9 16,0 0 12-16,0 0-549 16,0 0-110-16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46:53.102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 contextRef="#ctx0" brushRef="#br0">0 97 1220 0,'0'0'54'0,"0"0"11"0,0 0-52 0,0 0-13 0,0-8 0 0,4 1 0 15,0 3 108-15,5-4 18 0,-5 4 4 0,9-4 1 16,-4 5-50-16,0-1-9 0,4 0-3 0,0-4 0 16,4 4-22-16,0 4-5 0,-4-7-1 0,9 7 0 15,0-4 3-15,-1 0 0 0,1 0 0 0,4 0 0 16,-4 0-35-16,4 1-9 0,4-1 0 0,-4 4 0 0,-4 0 10 16,-1 0-2-16,1-4-8 0,-5 4 12 0,-4 4-12 0,0 0 0 15,-4-4-12-15,0 3-660 16,-1-3-132-16</inkml:trace>
  <inkml:trace contextRef="#ctx0" brushRef="#br0" timeOffset="187">303 55 1166 0,'0'0'52'0,"0"0"10"0,-4 3-50 0,-1 5-12 16,5 0 0-16,0 0 0 0,0 3 139 0,5 1 25 15,-5 3 4-15,0 1 2 0,0-1-82 0,0 12-16 16,0 4-3-16,0 0-1 0,4 3-37 0,-4-3-8 0,0 4-2 0,4-1 0 15,-4 1-11-15,0-4-2 16,-4 0-8-16,4 0 12 0,0-4-12 0,-4-8 0 0,4 0-12 0,-5-7 12 31,-3 3-233-31,-1-3-40 0,-8 7-8 0,8-15-2 0</inkml:trace>
  <inkml:trace contextRef="#ctx0" brushRef="#br0" timeOffset="352">195 351 230 0,'0'0'20'0,"0"0"-20"0,0 0 0 0,0 0 0 15,0 0 276-15,0 0 50 0,0 0 10 0,8 0 3 16,1 0-183-16,4 0-36 0,0 0-7 0,4 0-1 16,-4 0-36-16,5 4-8 0,3-4 0 0,5 0-1 15,-4 0-9-15,4-4-2 0,0 4 0 0,0-4 0 16,0 4-28-16,-4-3-7 0,-1-1-1 0,-3 4 0 0,-1-4-20 16,-4 0 8-16,-13 4-8 0,0 0 0 0</inkml:trace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6:50.63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22 832 172 0,'-22'4'8'0,"22"-4"1"0,0 0-9 0,0 0 0 0,0 0 0 0,0 0 0 16,0 0 136-16,0 0 26 0,0 0 5 0,0 0 1 15,0 0-105-15,0 0-21 0,0 0-4 0,0 0-1 16,0 0-15-16,0 0-3 0,9-4-1 0,-1-4 0 15,-8 8 7-15,0 0 2 0,0-8 0 0,9 5 0 16,4-5 1-16,-13 8 0 0,0 0 0 0,0 0 0 16,0 0-13-16,0 0-3 0,0 0 0 0,4-8 0 15,1 0 17-15,-1 1 3 0,-4 7 1 0,5-8 0 16,-5-4-7-16,8 5-2 0,5-1 0 0,-8-4 0 0,-1 1-3 16,5-1-1-16,4 5 0 0,-5-1 0 15,1-4-4-15,4 5 0 0,0-5-1 0,0 4 0 0,4-3-6 0,-4-1-1 16,0 1 0-16,5 3 0 0,-1 0-8 15,0 4 8-15,-8 1-8 0,8-5 8 0,-4 0-8 0,0 0 0 16,0 1 9-16,0 3-9 0,5 0 0 0,-1 0 0 16,0 4 0-16,-4 0 0 0,-4-4 0 0,4 4 8 15,9-3-8-15,-1-1 0 0,5 4 0 0,-4 0 0 16,-9 0 0-16,0 0 0 0,4-4 0 0,5 4 0 16,0 0 0-16,4 0 0 0,4 0 0 0,-4 0 0 15,-9 0 0-15,14 4 0 0,-1-8 0 0,0 4 0 16,-8 0 0-16,0 0 0 0,8 0 0 0,-4-4 0 15,0 4 0-15,0 0 0 0,-4 0 0 0,4-4 0 16,0 4 0-16,0-4 0 0,0 4 0 0,0-4 0 16,4 4 0-16,1-3 0 0,-1-1 0 0,0 4 0 0,9-4 8 15,0 4-8-15,0 4 9 0,-4-4-9 0,0 4 12 16,-1-4-12-16,1 0 8 0,4 0-8 0,-9 0 0 16,5 0 0-16,0-4 18 0,-1 4-3 0,1-4-1 0,4 0 0 15,0-4 7-15,-4 1 2 0,4-1 0 0,8-4 0 16,-3-3-3-16,-1-1 0 0,5 1 0 0,-5 0 0 15,0-5-11-15,1 1-9 0,-9-4 12 0,8 4-12 16,-4-4 13-16,-4 3-4 0,4-3-1 0,-5 4 0 16,1 0-8-16,-5-4 0 0,1-1 0 0,3 5 8 15,-3 4-8-15,-1-4 10 0,-4 3-10 0,-4 1 10 16,4-1-10-16,-9 5 0 0,0-5 0 0,-4 5 0 16,0 3-13-16,0 0-5 0,-13 8-1 0,5-4 0 15,-5 4-16-15,0 0-3 0,0 0-1 0,0 0 0 16,0 0-36-16,0 0-7 0,-5-11-2 0,5 11 0 0,0 0 50 15,-4-4 10-15,4 4 1 0,0 0 1 0,0 0 30 0,0 0 7 16,0-11 1-16,0 11 0 0,0 0 4 0,0 0 2 16,0-8 0-16,0 8 0 0,0 0 6 0,0 0 0 15,0 0 1-15,0 0 0 0,0 0 0 0,0 0 0 16,0 0 0-16,0 0 0 0,0 0 2 0,0 0 0 16,-4 11 0-16,-1-3 0 0,5 0-5 0,0-1-1 15,-4 1 0-15,4 4 0 0,0-12-10 0,0 7-3 16,0 5 0-16,4 0 0 0,1-1 0 0,-1-3-1 15,0 0 0-15,5-1 0 0,0 5 3 0,-1-4 1 16,-3 3 0-16,3 1 0 0,-3-5-15 0,3 5-16 16,1-1 3-16,0 1 1 0,4-4 12 0,-5 3 0 0,1-3 0 15,0 4 0-15,-1-1 0 0,5-3 0 0,-4 0 0 16,4 3 0-16,0-3 0 0,4-1 0 0,1 1 0 0,-1-4 0 16,0 4 0-16,1-1 0 0,-1-3 0 0,5 4 0 15,-1-4 16-15,1 4-4 0,4-5-1 0,0 5 0 16,-4 0-11-16,-1 0 0 0,6-5 0 0,-1 1 0 15,0 0-14-15,4 0 5 0,0 0 1 0,5-4 0 16,-5 0 8-16,5-4 0 0,-9 4 8 0,4 0-8 16,1 0 0-16,-5 0 0 0,4 0 0 0,-4 0 0 15,4 4 0-15,-4-4 0 0,5 0 0 0,-1 0 0 16,0 0 10-16,1 0-2 0,8 0-8 0,-5 4 12 16,1-4-12-16,-5 0 0 0,1 0 0 0,8-4 0 0,0 4 9 0,0-4-1 15,0 0 0-15,4 0 0 0,0 4 0 16,1 0-8-16,-5-4 12 0,9 4-4 0,-1-3-8 0,5 3 0 15,0 3 9-15,0 1-9 0,0 0 0 0,5 0 8 16,-10 8-8-16,5-1 0 0,-4 1 0 0,0 7 0 16,-5-4 0-16,5 5 0 0,-5 7 0 0,5-4 0 15,4-4 0-15,-5 8 0 0,-3 0 8 0,-1 0 3 16,0 0 1-16,1 4 0 0,-9-1-12 0,-5-3 0 16,5 0 0-16,-5 0 8 0,-4 0 4 0,-4-4 1 15,-5-3 0-15,5-1-655 16,-5-4-131-16</inkml:trace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6:50.63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113 193 982 0,'0'0'44'0,"0"0"8"0,0 0-41 0,0 0-11 16,0 0 0-16,0 0 0 0,0 0 90 0,0 0 16 0,0 0 3 0,0 0 1 15,0 0-38-15,0 0-8 0,0 0-2 0,0 0 0 16,0 0 1-16,0 0 0 0,-4 7 0 0,4-7 0 15,0 12-4-15,-5-4-1 0,5 7 0 0,-4-4 0 16,4 1-12-16,0 3-2 0,-4 1-1 0,-1 7 0 16,-3 0-13-16,-1 0-2 0,5 0-1 0,-5 4 0 15,-4 4-27-15,4 0 8 0,1-4-8 0,3 0 0 16,-3-4 0-16,3 0 0 0,1-4-9 0,0 1 9 16,-1-9-114-1,5-3-16-15,0-8-3 0,0 0-744 0</inkml:trace>
  <inkml:trace contextRef="#ctx0" brushRef="#br0" timeOffset="1">44 285 1105 0,'0'0'48'0,"0"0"12"0,4-8-48 0,-4 8-12 16,0 0 0-16,0 0 0 0,0 0 72 0,0 0 13 16,0 0 3-16,0 0 0 0,13 0-31 0,0 4-5 15,-13-4-2-15,9 8 0 0,-1 3-17 0,-3 5-3 16,3-5-1-16,1 5 0 0,-5-5 1 0,1 5 0 15,3-5 0-15,1 5 0 0,-5-5-30 0,1 5 8 16,3-5-8-16,-3 1 0 0,-1-1 0 0,5-3 8 16,-9-8-8-16,8 8 0 0,1-4 8 0,-9-4-8 15,0 0 0-15,0 0 0 0,0 0 8 0,9 4-8 16,-1-1 0-16,-8-3 0 0,9-3 8 0,-9 3-8 16,9-8 0-16,-1 0 0 0,-8-3 0 0,5-5 0 15,3 1 0-15,-3-1 0 0,3-3 0 0,1-4 0 0,4 4 0 16,-4-4 0-16,-9 3 8 0,4 5-8 0,5-4 0 15,-1 3 0-15,-3 1 0 0,-1 3 0 0,-4 1 0 0,0-1 0 16,4 1 10-16,-4 3-10 0,-4 0 10 0,4 4-10 16,0-3 12-16,0 3-3 0,0 4-1 0,0 0 0 15,0-8 4-15,0 8 1 0,0 0 0 0,0 0 0 16,0 0-13-16,0 0 0 0,13 4 0 0,-13-4 0 16,9 8-15-16,4-1 4 0,-5 5 1 0,5 3 0 15,-4 1 35-15,0-1 7 0,-5 0 2 0,0 1 0 16,1 3-18-16,-1 4-3 0,0 0-1 0,-4 1 0 15,5-5 7-15,-1 0 1 0,-4 4 0 0,0-4 0 0,4 1-8 16,-4-1-2-16,0-4 0 0,0 5 0 0,0-9-10 16,5 5 0-16,-5-1 9 0,0-3-9 0,0-1-10 0,0-3-6 15,0-8-2-15,0 0-937 16</inkml:trace>
  <inkml:trace contextRef="#ctx0" brushRef="#br0" timeOffset="2">642 381 576 0,'0'0'51'0,"0"0"-41"0,0 0-10 15,4-7 0-15,1-5 177 0,-1 4 34 16,-4 8 6-16,0 0 2 0,0 0-103 0,0-7-20 0,0 7-4 0,0-4 0 15,0 4-26-15,0 0-5 0,0 0-1 0,0 0 0 16,-9-4-15-16,9 4-3 0,0 0-1 0,0 0 0 16,-13 4-15-16,9-4-3 0,-5 0-1 0,9 0 0 15,-8 4-12-15,-1 7-2 0,5 1-8 0,-5-1 12 16,5 1-12-16,-5-1 0 0,5 5 0 0,-1-5 0 16,1 5 0-16,0-1 0 0,4 1 0 0,-5-5-10 15,5 5 10-15,0-5 0 0,0 1 0 0,5-1 0 16,-1-3 0-16,-4-8 0 0,0 0 0 0,0 0 0 15,9 8 0-15,-1-4 0 0,-8-4 0 0,9 0 0 16,-9 0 0-16,0 0 0 0,13-8 0 0,0 0 0 0,0-3-9 16,-4 3 9-16,-1-4-10 0,-3-3 10 0,3 3 0 0,1 1 0 15,-5-5-8-15,1 5 8 0,-1 3 0 0,0-3 0 16,1 3 0-16,-5 8 0 0,0 0 0 0,0 0 0 16,0 0 0-16,0 0 10 0,0 0 18 0,0 0 3 15,4 4 1-15,0 7 0 0,1 1-18 0,-1-1-3 16,-4-11-1-16,4 8 0 0,-4 4-2 0,9-5 0 15,-9-7 0-15,4 12 0 0,5-4-8 0,-5-1 10 16,-4-7-10-16,0 0 10 0,0 0-10 0,5 8 0 16,-5-8 9-16,0 0-9 15,0 0-92-15,0 0-22 0,0 0-5 0,0 0-802 0</inkml:trace>
  <inkml:trace contextRef="#ctx0" brushRef="#br0" timeOffset="3">928 38 1026 0,'-17'-7'45'0,"17"7"10"0,4-8-44 0,0 0-11 0,-4 8 0 0,-4-4 0 16,-5-3 126-16,5 3 23 0,4 4 5 0,0 0 1 15,0 0-54-15,0 0-10 0,0 0-3 0,0 0 0 16,0 0-36-16,0 11-8 0,0 1-2 0,4 0 0 15,-4-1-7-15,5 1-2 0,-10 3 0 0,5 1 0 0,5 3-4 16,-1 0-1-16,-4 0 0 0,4 4 0 16,1 1-4-16,-5 3-2 0,0-4 0 0,0 4 0 0,-5 0-22 0,10 0 0 15,-5 0 0-15,0-1 0 0,-5-2 0 0,5-1 0 16,0-4 8-16,0-4-8 0,5 5-14 0,-5-5-7 16,4-3-2-16,0-5-661 15,-4 1-133-15</inkml:trace>
  <inkml:trace contextRef="#ctx0" brushRef="#br0" timeOffset="4">1166 374 982 0,'0'0'44'0,"0"0"8"0,0 0-41 0,9-4-11 0,-5-4 0 0,-4 8 0 15,9-8 95-15,0 5 17 0,-1-1 3 0,1 0 1 16,0-4-44-16,-1 0-8 0,1 1-1 0,0-1-1 16,-1 0-15-16,5 1-3 0,-4-1-1 0,0 0 0 15,-1 0-9-15,-3 1-2 0,-1-5 0 0,0 4 0 16,1 1-5-16,-5-1-2 0,4 4 0 0,-4 4 0 15,0-7 3-15,-4-1 1 0,4 4 0 0,-5-4 0 16,1 1-9-16,4 7-1 0,-4-4-1 0,-1 0 0 16,-3 0-2-16,3 0 0 0,-3 0 0 0,8 4 0 0,-9 4-16 0,0 0 8 15,5-4-8-15,-5 4 0 0,9-4 0 0,-8 8 0 16,-1-1 0-16,0-3 0 0,5 4 0 0,0 0 0 16,-1 3 0-16,-3-3 0 0,3 3 0 0,5 1-9 15,-4-1 9-15,0 1 0 0,-1 0 0 0,5 3-10 16,5 0 10-16,-5 1 0 0,8 3-8 0,-3-4 8 15,3 1 0-15,-3 3 0 0,3 0 0 0,1 1-8 16,0-5 8-16,4-3 0 0,0-5 0 0,0 1 0 16,4 0 0-16,0-1 0 0,-4-3 0 0,5-4 0 15,-1 8 0-15,0-4 0 0,5 0 0 0,-5-8-8 16,5 4 8-16,-5-8-10 16,1 4-121-16,-1-3-24 0</inkml:trace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6:50.64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0 763 799 0,'0'0'35'16,"0"0"8"-16,0 0-35 0,0 0-8 0,0 0 0 0,0 0 0 0,0 0 61 0,0 0 11 15,0 0 1-15,0 0 1 0,0 0-9 0,0 0-1 16,0 0-1-16,0 0 0 0,0 0-17 0,0 0-3 16,0 0-1-16,0 0 0 0,0 0 3 0,0 0 1 15,4-8 0-15,0 4 0 0,-4-4-26 0,0 1-4 16,9-1-2-16,0 0 0 0,-5 1-14 0,5-1 0 15,-1 0 0-15,1 0-10 0,4 1 10 0,-4-5 9 16,4 4-1-16,0-3-8 0,4-1 8 0,0 1-8 16,1-1 0-16,-1 1 0 0,0 3 8 0,5-4-8 15,-5 5 0-15,5-1 0 0,-5-4 0 0,1 5 0 16,3-1 0-16,-3 0 0 0,-1-3 0 0,5-1 0 0,-5 1 0 16,5-1 0-16,-1 1 0 0,1-1 0 0,0-3 0 15,-1 3 0-15,5 0 0 0,-4 1 0 0,0-5 0 0,-1 5 0 16,5-1 0-16,-4 5 0 0,-5-1 0 0,5 0 0 15,0 1 0-15,-5 3 0 0,5-4 0 0,4 8 0 16,-4-4 0-16,-1 0 0 0,1 4 0 0,0-4 0 16,-1 4 0-16,1 0 0 0,4 0 0 0,-4 0 0 15,-1 0 0-15,1-3 0 0,0 3 0 0,-1 0 0 16,1 0 0-16,0 3 0 0,-1-3 8 0,1 0-8 16,-5 4 0-16,5-4 0 0,4 4 0 0,-4 0-9 15,-1 4 9-15,5-4 0 0,0-4 0 0,-4 7 0 0,0 1 0 16,-1 0 0-16,5-5 0 0,0 5 0 0,0 0 0 0,-4 0 0 15,4-1 0-15,-4 5 8 0,-1-4-8 0,5-1 8 16,0 1-8-16,-4 0 8 0,4-4 9 0,-4-4 3 16,4 0 0-16,4 0 0 0,-4-4-2 0,9-4 0 15,-5 0 0-15,1-3 0 0,-1 3-10 0,0 0-8 16,5-3 12-16,-5-5-12 0,1 1 8 0,-1 0-8 16,0-1 0-16,9 5 0 0,-8-5 0 0,8 1 10 15,-9-1-10-15,5 1 8 0,-1-1-8 0,-3-3 0 16,-5 0 0-16,4 4 8 0,-4-1-8 0,0 1 0 15,-4-1 0-15,4 1 0 16,-5 3-47-16,-3-3-5 0,-1 3 0 0,0 5-729 0</inkml:trace>
  <inkml:trace contextRef="#ctx0" brushRef="#br0" timeOffset="1">2644 0 172 0,'0'0'8'0,"0"0"1"16,0 0-9-16,0 0 0 0,0 0 0 0,8 7 0 0,-8-7 173 0,5 8 33 15,-5-8 6-15,4 8 2 0,-4-8-120 0,0 0-24 16,-4 8-5-16,4-8-1 0,0 0-8 0,0 0-3 16,0 0 0-16,0 0 0 0,4 7 1 0,-4-7 0 15,4 8 0-15,-4 4 0 0,0-5-22 0,0-7-4 16,5 12 0-16,-5-4-1 0,4 3-10 0,-4-3-1 16,9 3-1-16,-5 1 0 0,5-4-15 0,-5 3 0 15,-4-11 8-15,4 8-8 0,5 3 0 0,4 1 0 16,-9-4 8-16,9-4-8 0,0 3 8 0,5 1-8 15,-5-4 11-15,0 0-11 0,4 0 9 0,1-1-9 16,-1-3 0-16,0 4 9 0,5-4 1 0,-5 4 0 16,1 0 0-16,3 0 0 0,-8 0-10 0,9-4 0 15,-5 0 0-15,5 0 0 0,0 0 9 0,-1 0 0 16,10-4 0-16,-5 0 0 0,0 0-9 0,4 0 0 16,5 0 0-16,-5-3 0 0,0 3 12 0,5 0-4 0,0 0 0 15,-1 0 0-15,1 0-8 0,-5-3 0 0,5 7 9 16,-5-4-9-16,1 0 0 0,-1 0 8 0,-4 4-8 15,0 0 0-15,4 0 0 0,-4 0 0 0,0 0 0 0,5 4 0 16,-10 0 0-16,5 0 0 0,-4 3 0 0,4 5 0 16,0 0 0-16,0 3 0 0,0 4 0 0,0 0-8 15,-4 1 8-15,0-5 0 0,-1 4 0 0,5 1 0 16,0-5 0-16,0 4 0 0,-8 1 8 0,3-1-8 16,1 0 8-16,0 0-8 0,-5 1 10 0,0-1-10 15,1 0 0-15,-1 0 0 0,-4 5 0 0,0-5-842 16</inkml:trace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6:50.64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43 258 288 0,'0'0'25'0,"0"0"-25"16,0 0 0-16,0 0 0 0,0 0 248 0,0 0 44 0,-8-3 8 15,8 3 3-15,-9-4-175 0,9 4-36 0,0 0-6 0,0 0-2 16,0 0-33-16,0 0-7 0,0 0-2 15,0 0 0-15,0 0-29 0,0 0-5 0,0 0-8 0,17 4 11 16,-4-1 5-16,5-3 2 0,-5 0 0 0,4-3 0 16,5-1-2-16,-1 4 0 0,-3-4 0 0,3 0 0 15,-3 0-16-15,-1 4 8 0,0-4-8 0,1 4 0 16,-5-4-77 0,0 4-23-16,0 4-4 0</inkml:trace>
  <inkml:trace contextRef="#ctx0" brushRef="#br0" timeOffset="1">113 278 806 0,'-5'3'72'0,"1"5"-58"16,0 0-14-16,4 3 0 0,-9 9 149 0,5-5 27 16,-1 1 6-16,1 3 1 0,0 4-74 0,4-4-14 15,-5 4-3-15,5 4-1 0,0 0-39 0,0 4-8 16,5-4-2-16,-5 0 0 0,4 4-25 0,-4-4-5 15,4 0 0-15,1 4-1 16,3-8-80-16,-3 4-16 0,-1-4-3 0</inkml:trace>
  <inkml:trace contextRef="#ctx0" brushRef="#br0" timeOffset="2">0 632 1407 0,'4'-11'62'0,"-4"11"14"0,0 0-61 0,5 0-15 0,-1-4 0 0,0 0 0 16,5 4 100-16,0-4 16 0,-5-4 4 0,9 8 1 15,-4-4-57-15,8 1-12 0,-4-1-3 0,4 0 0 16,1 0-21-16,-1 0-5 0,0 0-1 0,5 4 0 16,-5 0-14-16,-4-4-8 0,9 4 10 0,-5-3-10 15,-4 3-62-15,5 0-18 0,-1 3-4 0</inkml:trace>
  <inkml:trace contextRef="#ctx0" brushRef="#br0" timeOffset="3">446 705 1328 0,'0'0'59'0,"0"0"12"0,0 0-57 0,0 0-14 15,0 0 0-15,0 0 0 0,0 0 56 0,9-7 8 16,0-1 1-16,4-4 1 0,0 5-18 0,4-1-3 16,-4-4-1-16,4 5 0 0,1-5-12 0,-1 4-4 15,0-3 0-15,1-1 0 0,-5 1-8 0,0-1-3 16,-5 1 0-16,1 3 0 0,0-4-8 0,-5 5-1 15,0-5-8-15,5 1 12 0,-9 3-4 0,0-4-8 0,0 5 11 16,-9-5-11-16,5 4 9 0,0 4-9 0,-1-3 0 0,-3 3 9 16,-5-4 11-16,0 4 1 0,4 0 1 0,0 4 0 15,-4 4-22-15,0-4 0 0,0 4 0 0,0 0 8 16,5 0-8-16,-1 7-13 0,-4-3 3 0,0 8 1 16,9-5 9-16,-1 5 0 0,1-5 0 0,0 8-8 15,4-3 8-15,0-1-10 0,0 1 10 0,8-1-10 16,1-3 10-16,0-5 0 0,-5 5 0 0,9-4 0 15,-4 3 8-15,4-3 6 0,0-4 2 0,0 3 0 16,4-3-25-16,0 0-5 0,1-4-1 0,-1 0 0 16,0-4-1-16,1 0 0 0,-1-3 0 0,0-1-843 15</inkml:trace>
  <inkml:trace contextRef="#ctx0" brushRef="#br0" timeOffset="4">915 401 748 0,'0'0'67'0,"0"0"-54"0,0 12-13 0,0-1 0 16,4 1 149-16,-4-1 27 0,0 1 6 0,0-1 1 15,0 5-85-15,0-5-17 0,0 5-3 0,4-5-1 16,1 1-35-16,-5-1-7 0,0 1-2 0,4 3 0 16,-4-7-21-16,0 4-4 0,0-12 0 0,4 11-8 15,-8-3 10-15,4-8-10 0,0 0 8 0,0 0-8 16,0 0 0-16,0 0 0 0,0 0-12 0,4-12 12 16,1 1-24-16,-1-1 4 0,-4-3 0 0,4-1 0 15,1 1-3-15,-1 0 0 0,-4-5 0 0,4 5 0 16,5 3 10-16,-5 1 1 0,1-1 1 0,-1 4 0 15,-4 8 11-15,4-7 0 0,-4 7 0 0,0 0 0 16,0 0 39-16,0 0 3 0,0 0 1 0,13 7 0 16,-8 5-11-16,3-4-1 0,-3 3-1 0,-1 1 0 0,5 3 6 15,-5-3 0-15,0-1 1 0,1 5 0 0,-1-1-24 16,5-3-5-16,-5-5 0 0,-4 5-8 0,0-12 8 0,4 8-8 16,1-1 0-16,-5-7 0 0,0 0 12 0,0 0-2 15,0 0 0-15,0 0 0 0,0 0-10 0,0 0 0 16,4-7 0-16,5-1 0 0,-5-4-18 0,0 1 1 15,5-1 0-15,-5-3 0 16,1 3-30-16,-1 1-5 0,0-5-2 0,1 5 0 0,-1-1 34 0,5 1 6 16,-5 3 2-16,5 0 0 0,-1 1 0 0,1 3 1 15,-9 4 0-15,0 0 0 0,13-4 25 0,-13 4 5 16,0 0 1-16,0 0 0 0,9 4 15 0,-1 3 3 16,1 1 1-16,0 0 0 0,-5 3-7 0,0 1 0 15,-4 0-1-15,5-5 0 0,-1 5-5 0,0-1-1 16,1 1 0-16,-1 3 0 0,-4-3-13 0,4-1-4 15,1 1 0-15,-1-4 0 16,-4-8-130-16,0 0-26 0</inkml:trace>
  <inkml:trace contextRef="#ctx0" brushRef="#br0" timeOffset="5">1569 428 633 0,'0'0'56'0,"0"0"-44"16,0-8-12-16,4-3 0 0,-4 3 184 0,-4 0 34 16,0 1 7-16,4 7 2 0,0-8-127 0,0 8-24 15,-5-4-6-15,5 4-1 0,0 0-37 0,0 0-8 16,0 0-2-16,0 0 0 0,-8 0-7 0,3 8-2 15,1-4 0-15,0 7 0 0,-5-3-13 0,5 3 8 16,-1 1-8-16,1-1 0 0,-5 5 9 0,9-1-9 16,-4 1 8-16,4-1-8 0,-4 1 0 0,4-1 0 15,-5-3 0-15,5-1 0 0,5-3 0 0,-1 3 0 16,-4-11-11-16,0 0 11 0,0 0-21 0,9 0 1 16,-9 0 0-16,8 4 0 0,1-8-1 0,0 0 0 15,-1-3 0-15,5-1 0 0,-8 0 21 0,3-3 0 16,1 3 0-16,4-7 0 0,-4 3-9 0,-1 1-1 15,1-5 0-15,-5 1 0 0,5 7 10 0,0-4 0 16,-1 5 0-16,-8 7 0 0,0 0 12 0,9 0-1 0,-9 0-1 16,9 7 0-16,-5 1 44 0,5 4 9 0,-9-1 1 0,4 5 1 15,5-1-10-15,-5 1-3 0,-4-1 0 0,0 0 0 16,0-3-32-16,4 3-6 0,1-3-2 0,-5-1 0 16,4 1-20-16,0-4-5 0,5-4-1 0,-9-4-930 15</inkml:trace>
  <inkml:trace contextRef="#ctx0" brushRef="#br0" timeOffset="6">1833 12 403 0,'5'-4'36'0,"-5"0"-36"15,4 4 0-15,-4 0 0 0,4-4 284 0,-4 4 49 16,0 0 11-16,5 4 1 0,-5 0-195 0,4 4-39 16,0-1-8-16,1 5-2 0,-5 3-30 0,4 1-7 15,0 3 0-15,-4 0-1 0,5 1-15 0,-5 3-4 16,0 4 0-16,-5 0 0 0,5 3-5 0,0 1-2 16,0-4 0-16,0 8 0 0,5 0-37 0,-1-5 0 15,-4 1 0-15,4 4 0 16,1-4-49-16,-1 3-8 0,0-3-2 0,1 0-1002 0</inkml:trace>
  <inkml:trace contextRef="#ctx0" brushRef="#br0" timeOffset="7">2120 416 345 0,'0'0'15'0,"0"0"4"15,0 0-19-15,0 0 0 0,0 0 0 0,0 0 0 0,0 0 225 0,17 4 42 16,-4-4 8-16,0-4 1 0,-13 4-180 0,17 0-37 16,1-3-7-16,-5-1-2 0,4 0-26 0,-4 0-6 15,-4 0-1-15,-1 0 0 0,5-3-17 0,0 3 0 16,-4-4 0-16,0 0-9 0,-1 1 9 0,1-5-10 15,-5 0 10-15,1 5-10 0,-1-1 10 0,0 0 0 16,-4 1 0-16,0-5 0 0,0 4 0 0,0-3 8 16,-4 3-8-16,0-3 11 0,-5 3 4 0,5-4 1 15,-5 1 0-15,0 3 0 0,1-4-5 0,-5 5-1 16,8 3 0-16,5 4 0 0,-8 4-10 0,-1 0 12 16,0-1-12-16,5 5 12 0,-5 4-12 0,1-1-11 15,-1 5 3-15,5-1 0 0,-5 0 8 0,5 1-8 16,-1 3 8-16,-3 0-8 0,8 1 8 0,4-1 0 15,-4 0 0-15,9 1-8 0,-1-5 8 0,1 0 0 0,4 1 0 16,4-1 0-16,-4 1 0 0,5-5 0 16,8 5 0-16,-5-5-730 0</inkml:trace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00:14.811"/>
    </inkml:context>
    <inkml:brush xml:id="br0">
      <inkml:brushProperty name="width" value="0.35" units="cm"/>
      <inkml:brushProperty name="height" value="0.35" units="cm"/>
      <inkml:brushProperty name="color" value="#3165BB"/>
      <inkml:brushProperty name="fitToCurve" value="1"/>
    </inkml:brush>
  </inkml:definitions>
  <inkml:trace contextRef="#ctx0" brushRef="#br0">66 183 345 0,'5'0'31'0,"-5"0"-31"16,0 0 0-16,0 0 0 0,0 0 137 0,0 0 22 15,0 0 4-15,0 0 1 0,0 0-68 0,0 0-12 0,0 0-4 0,0 0 0 16,0 0-31-16,0 0-6 0,0 0-2 0,0 0 0 16,0 0 1-16,0 0 0 0,0 0 0 0,0 0 0 15,0 0-3-15,0 0-1 0,-5 7 0 0,5-7 0 16,0 0-11-16,0 0-3 0,-8 8 0 0,8-8 0 16,0 0-12-16,-9 8-2 0,9-8-1 0,-9 8 0 15,5-5-9-15,4-3 0 0,0 0 0 0,0 0 8 16,0 0 3-16,0 0 0 0,-9 4 0 0,9-4 0 15,-8-7-11-15,3 3 0 0,1 0 0 0,0-4-11 16,4 0 11-16,-5 5 0 0,5 3 8 0,0-12-8 16,0 4 0-16,5 1 0 0,-5-1-10 0,4 0 10 15,-4 1 0-15,4-5 0 0,-4 12 0 0,5-8 0 0,-1-7 0 16,0 3 0-16,5 5 0 0,-5-5 0 0,-4 4-8 0,9 1 8 16,-5-1 0-16,1 0 0 0,-5 8 0 0,4-7 0 15,5-1 8-15,-1-4-8 0,-3 8 0 0,3 1 0 16,1-1-11-16,0 0 11 0,-1 8-11 0,-8-4 11 15,0 0-8-15,9 4 8 0,0-4 0 0,-1 0 0 16,1 3 0-16,0 1 8 0,-1 0-8 0,-3 4 0 16,-5-8 0-16,0 0 0 0,4 0 0 0,5 8 0 15,-5-1 0-15,0 1 0 0,5-4 8 0,-9-4 1 16,4 11 0-16,1-3 0 0,-1 4 4 0,5-5 1 16,-9-7 0-16,0 12 0 0,4-1 0 0,-4 1 0 15,0-12 0-15,0 12 0 0,0-12 2 0,0 11 0 16,0-3 0-16,0 3 0 0,0-11 3 0,-4 8 1 15,-5 4 0-15,9-1 0 0,0-11-20 0,-4 8 0 16,-1 0 0-16,5-8 0 0,0 0 0 0,-8 7 0 0,3 1 0 16,5-8 0-16,0 0 0 0,-8 4 0 0,3 4 0 15,5-8 0-15,0 0 0 0,0 0 8 0,-8 0-8 0,-1 3 10 16,-4 1-10-16,4 0 0 0,9-4 0 0,-8-4 0 16,-1 4 0-16,-4 0 0 0,9-7 9 0,-5 3-9 15,5 0 0-15,-5-4 9 0,0 0-9 0,1 1 0 16,3-1 10-16,1 0-10 0,-5-7 8 0,9 3-8 15,-4 5 0-15,4-5 0 0,-4 1 0 0,-1-1 0 16,10 0 0-16,-5 5 0 0,4-5 0 0,0 4 0 16,-4 1-10-16,5-1 10 0,-1 0 0 0,0 4-9 15,-4 4 9-15,5-7 0 0,3 3-9 0,5 0 9 0,-8-7 0 16,-5 11 0-16,0 0-9 0,8 0 9 0,1-8 0 16,4 8 0-16,-13 0 0 0,13-4 0 0,0 0 0 0,-4 4 0 15,-9 0 0-15,13 4 0 0,0 0 0 0,-5 4 0 16,1-5-9-16,0 5 9 0,-5 0 0 0,5 3 0 15,-5-3 0-15,-4 4 0 0,4-5 0 0,-4 1 0 16,5 4 0-16,-5-1 0 0,0 1 0 0,0-5 0 16,0-7 0-16,0 8 10 0,-9 4 0 0,5-1 0 15,4 1 0-15,-9-5 0 0,5 5-10 0,-5-4 0 16,0-4 0-16,9-4 8 0,-4 3 3 0,-5 1 0 16,1 0 0-16,-1 0 0 0,0 0-11 0,1-4 10 15,-1 0-10-15,0-4 10 0,1 0-10 0,3 0-12 16,-3-3 2-16,-1 3 1 0,5 0 17 0,4 4 3 15,0 0 1-15,0 0 0 0,-5-4-12 0,5 4 0 16,0 0 0-16,0 0 0 0,0 0-10 0,0 0-1 16,0 0 0-16,0 0 0 15,0 0-112-15,0 0-22 0</inkml:trace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00:14.812"/>
    </inkml:context>
    <inkml:brush xml:id="br0">
      <inkml:brushProperty name="width" value="0.1" units="cm"/>
      <inkml:brushProperty name="height" value="0.1" units="cm"/>
      <inkml:brushProperty name="color" value="#3165BB"/>
      <inkml:brushProperty name="fitToCurve" value="1"/>
    </inkml:brush>
  </inkml:definitions>
  <inkml:trace contextRef="#ctx0" brushRef="#br0">5 0 115 0,'0'0'0'0,"0"0"10"0,0 0-10 0,0 0 0 0,0 0 0 0,0 0 0 16,0 0 193-16,0 0 37 0,0 0 7 0,0 0 2 15,5 0-105-15,-5 0-21 0,0 0-4 0,0 0-1 16,0 0-10-16,0 0-2 0,0 0-1 0,0 0 0 16,0 0-6-16,0 0-1 0,0 0 0 0,0 0 0 15,0 0-51-15,0 12-10 0,0-5-3 0,0 5 0 16,-5 0-7-16,5-1-1 0,0 1-1 0,0-5 0 16,0 5-2-16,0-4 0 0,0-8 0 0,0 11 0 15,0 1-13-15,-4-5 11 0,4 5-11 0,0 0 10 16,0-1-10-16,0-11 0 0,0 8 0 0,0-8 8 15,0 11-35-15,4-3-7 0,-4 4-2 0,0-12-921 16</inkml:trace>
  <inkml:trace contextRef="#ctx0" brushRef="#br0" timeOffset="1">49 343 748 0,'-9'8'33'0,"9"-8"7"0,0 0-32 0,0 0-8 15,0 11 0-15,0 1 0 0,0-12 238 0,-4 8 46 16,4 3 8-16,0 1 3 0,-5-5-169 0,1 5-34 15,0-4-6-15,4 3-2 0,-5 1-31 0,5-12-6 16,0 0-2-16,0 8 0 0,0-8-23 0,0 11-5 16,0-11-1-16,0 0 0 0,0 8-16 0,0-8 0 15,0 0-8-15,0 0 8 16,0 0-72-16,0 0-8 0,0 0-1 0,5 11-1 16,-5-3-142-16,4 4-29 0,-4-12-6 0</inkml:trace>
  <inkml:trace contextRef="#ctx0" brushRef="#br0" timeOffset="2">44 667 403 0,'0'0'36'0,"0"0"-36"0,0 0 0 0,0 0 0 16,0 11 249-16,0 5 43 0,-4-5 9 0,0-3 2 15,4 4-152-15,-5-5-31 0,5 5-5 0,0-12-2 16,0 8-44-16,-4 3-9 0,4-11-1 0,-4 8-1 16,4-8-37-16,0 7-7 0,0-7-2 0,-5 8 0 15,5 0-12-15,0-8 0 0,0 0 0 0,0 11 0 16,0-3-144-16,0 0-31 0</inkml:trace>
  <inkml:trace contextRef="#ctx0" brushRef="#br0" timeOffset="3">44 994 748 0,'-4'4'67'16,"4"-4"-54"-16,0 12-13 0,0-5 0 0,0 5 160 0,0-4 30 15,-4 3 6-15,4-3 0 0,0-8-88 0,0 11-19 16,-5 5-3-16,5-5-1 0,0 1-43 0,0-4-9 15,0-8-1-15,0 11-1 0,0 1-18 0,0-4-3 16,0-8-1-16,0 0 0 0,0 11-9 0,0-11-9 16,0 0 9-16,0 0-568 15,0 8-105-15</inkml:trace>
  <inkml:trace contextRef="#ctx0" brushRef="#br0" timeOffset="4">62 1314 57 0,'0'0'0'0,"0"0"0"0,0 0 0 15,0 8 0-15,-5 3 296 0,5-3 53 0,0-8 11 0,0 8 3 16,-4 3-197-16,4-3-39 0,0-8-8 0,0 12-2 16,0-5-86-16,0-7-18 0,-4 12-3 0,4-4-1 15,0-8-9-15,4 11 0 0,-4-3 0 0,0 3 8 16,4-3-8-16,-4-8 0 0,0 0 0 0,0 8 0 16,0-8-136-16,0 0-24 15</inkml:trace>
  <inkml:trace contextRef="#ctx0" brushRef="#br0" timeOffset="5">92 1584 1270 0,'-9'15'56'15,"9"-15"12"-15,0 8-54 0,0-8-14 0,-4 8 0 0,0-1 0 0,4-7 110 0,0 8 19 16,-5 4 4-16,1-1 1 0,0 1-69 0,4-1-13 16,0 1-4-16,0-1 0 0,0-11-34 0,0 0-14 15,0 12 11-15,0 0-11 0,0-12-9 0,0 0-8 16,0 0-2-16,0 0 0 15,0 0-92-15,0 0-18 0,0 0-4 0,0 0-1 16,4 7-42-16,-4-7-9 0,0 0-2 0</inkml:trace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00:14.818"/>
    </inkml:context>
    <inkml:brush xml:id="br0">
      <inkml:brushProperty name="width" value="0.1" units="cm"/>
      <inkml:brushProperty name="height" value="0.1" units="cm"/>
      <inkml:brushProperty name="color" value="#3165BB"/>
      <inkml:brushProperty name="fitToCurve" value="1"/>
    </inkml:brush>
  </inkml:definitions>
  <inkml:trace contextRef="#ctx0" brushRef="#br0">16 0 691 0,'0'0'30'0,"0"0"7"0,0 0-29 0,0 0-8 0,0 0 0 0,0 0 0 16,0 0 257-16,0 0 51 0,0 0 9 0,0 0 3 15,0 0-192-15,-4 8-37 0,4-8-8 0,-5 12-2 16,5-5-39-16,0 1-8 0,0 0-2 0,0 3 0 16,0-3-24-16,0 3-8 0,-4 1 0 0,4-12 0 15,0 0-17-15,0 0-7 0,0 0-2 0,9 8 0 16,-9-8-153-16,0 0-30 0</inkml:trace>
  <inkml:trace contextRef="#ctx0" brushRef="#br0" timeOffset="1">42 181 345 0,'0'0'31'16,"0"8"-31"-16,-4 4 0 0,4-5 0 0,0-7 293 0,-5 8 53 16,5 4 10-16,0-1 3 0,-4 1-180 0,0-1-36 15,-1 1-7-15,5-4-2 0,-8-1-58 0,3 5-11 16,5-1-2-16,0 1-1 0,-4 0-18 0,4-1-4 16,-4 1-1-16,4-1 0 0,4-3-31 0,-4 0-8 15,0-8 0-15,0 0 0 16,4 11-177-16,-4-11-40 0,0 0-8 0</inkml:trace>
  <inkml:trace contextRef="#ctx0" brushRef="#br0" timeOffset="2">25 605 403 0,'0'0'17'0,"0"0"5"0,0 0-22 0,4 8 0 0,-4 3 0 0,4 1 0 16,-4 0 247-16,0-1 45 0,0 1 8 0,-4-1 3 15,4-3-203-15,0 4-41 0,0-12-8 0,0 7-523 16,0-7-104-16</inkml:trace>
  <inkml:trace contextRef="#ctx0" brushRef="#br0" timeOffset="3">64 917 288 0,'0'0'12'0,"0"0"4"0,-5 12-16 0,1-1 0 0,4-3 0 0,-4 0 0 0,-5 0 206 0,5-5 38 15,4-3 8-15,0 0 2 0,-5 12-183 0,5-12-37 16,0 0-7-16,0 0-2 15,0 12-51-15,0-12-10 0,0 0-3 0,0 0 0 16,0 0-18-16,5 7-4 0,-5-7-1 0,0 0 0 0,0 0 32 16,0 0 6-16,0 0 2 0,0 12 0 0,8-1 31 0,-8-11 7 15,0 0 0-15,0 0 1 0,5 8 45 0,-5 4 9 16,4-1 1-16,-4 1 1 0,-4-5 28 0,4 1 6 16,0-8 1-16,0 12 0 0,0-5 16 0,0-7 4 15,0 8 1-15,0-8 0 0,0 0-52 0,0 0-10 16,0 0-3-16,0 0 0 0,0 0-52 0,0 0-12 15,0 0 0-15</inkml:trace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01:43.78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355 583 57 0,'0'0'0'0,"0"0"0"16,0 0 0-16,0 0 0 0,0 0 158 0,0 0 26 0,0 0 6 0,0 0 1 15,0 0-70-15,0 0-13 0,0 0-4 16,0 0 0-16,0 8-19 0,0-8-4 0,0 0-1 0,0 0 0 16,0 12-22-16,0-12-5 0,0 0-1 0,0 0 0 15,0 0-12-15,0 0-4 0,0 0 0 0,-9 7 0 16,9-7-9-16,0 0-3 0,0 0 0 0,0 0 0 16,-4 8-8-16,4-8-3 0,-9 8 0 0,9-8 0 15,0 0 5-15,0 0 1 0,-8 7 0 0,8-7 0 16,0 0-3-16,0 0 0 0,-9 4 0 0,5 4 0 15,4-8-2-15,0 0-1 0,-9 4 0 0,0 3 0 16,1-3 7-16,8-4 0 0,0 0 1 0,0 0 0 16,-9 0-2-16,9 0-1 0,0 0 0 0,-9 4 0 0,1-4-3 15,3 0-1-15,-8-4 0 0,13 4 0 0,0 0 1 0,0 0 0 16,0 0 0-16,0 0 0 0,-4-4-6 0,4 4-1 16,-9-3 0-16,9 3 0 0,-4-8-8 0,4 8 8 15,-4-4-8-15,4 4 8 0,-9-4-8 0,5-3 0 16,4 7 0-16,-9-4 8 0,0 0-8 0,9 4 0 15,0 0 0-15,-4-8 8 0,-5 0-8 0,5 1 0 16,-5 3 0-16,9 4 0 0,-4-4 8 0,4 4-8 16,-4-4 0-16,4 4 8 0,-9-8-8 0,5 8 0 15,-1-3 9-15,-3-1-9 0,3-4 0 0,5 8 8 16,0 0-8-16,-4-4 0 0,4 4 0 0,-4-8 0 16,-1 5 0-16,1-5 8 0,0 0-8 0,-1 4 0 15,5 4 0-15,-4-7 0 0,0 3 0 0,-1-4 0 16,1 0 0-16,0 1 0 0,-1 3 0 0,1-4 0 15,4 8 0-15,-4-4 0 0,-1 0 0 0,1 1 0 0,0-1 0 16,-5 0 0-16,9-4 0 0,-4 4 0 0,-1-3 0 0,-3 3 11 16,8 4-11-16,0-8 12 0,-5 4-12 0,1-4 12 15,0 1-12-15,4-1 10 0,0 0-10 0,0 1 10 16,-5 3-10-16,5 4 0 0,0 0 0 0,0-8 0 16,-4 0 15-16,4 1 1 0,0-1 0 0,0 8 0 15,0 0-26-15,0-8-5 0,0 8-1 0,0 0 0 16,0 0 26-16,-4-7 5 0,4-1 1 0,0-4 0 15,4 5-26-15,-4 7-5 0,0-8-1 0,0 8 0 16,0-8 16-16,0 0 0 0,0 1 0 0,0 7 0 0,0 0 12 16,4-8 6-16,-4-4 1 0,5 5 0 15,-5-1-32-15,0 8-7 0,4-8 0 0,0 5-1 0,-4 3 21 0,5-8 0 16,-5-4 0-16,8 5 0 0,-8 7-9 0,5-4 9 16,-5 4 0-16,4-8 0 0,5 0 0 0,-5 4 0 15,0-3 0-15,-4 7 0 0,5-4 0 0,-1-4 0 16,0 0 0-16,5 1 0 0,-5-1 15 0,5 0 3 15,-5 1 1-15,1 3 0 0,-5 4-19 0,8-12 0 16,1 5 8-16,-5 3-8 0,-4 4 0 0,9-8 0 16,-5 4 0-16,5 0 0 0,-9 4 0 0,9-7 0 15,-5 3 0-15,-4 4 0 0,9-8 0 0,-5 8 0 16,-4 0 0-16,13-4 0 0,-9 0-9 0,5 0-3 16,0-3 0-16,-9 7 0 0,4-4 12 0,-4 4 0 15,4-8 0-15,1 4 0 0,3 0 0 0,-3-3 0 16,3-1 0-16,-3 4 0 0,-5 4 0 0,0 0 8 15,13-4-8-15,-9 0 0 0,-4 4 0 0,0 0 0 16,13 0 0-16,-13 0 0 0,0 0 0 0,0 0 0 0,9 0 0 0,-1 0 0 16,-8 0 0-16,9 0 0 0,-9 0 0 0,13 4 0 15,-13-4 0-15,9 0 0 0,-9 0 0 0,8-4 0 16,5 4 0-16,-4 0 0 0,-9 0 0 0,9 0 0 16,-9 0 0-16,13 0 0 0,-13 0 0 0,13 0 8 15,-13 0-8-15,0 0 0 0,0 0 0 0,8 0 8 16,5 0-8-16,-13 0 0 0,0 0 0 0,13 8 0 15,-13-8 0-15,9 4 0 0,-9-4 0 0,13 4 0 16,-13-4 0-16,9 4 0 0,-9-4 8 0,0 0-8 16,8 7 0-16,1-3 0 0,-9-4 0 0,13 4 8 15,-4 4-8-15,-5 0 0 0,-4-8 0 0,9 7 8 0,-5 1-8 16,-4-8 0-16,5 8 0 0,-5-8 0 0,4 7 0 0,-4-7 9 16,0 0-9-16,0 0 0 0,9 8 9 0,-1-4-9 15,-8-4 0-15,5 12 9 0,-5-12-9 0,4 7 0 16,-4-7 9-16,9 8-9 0,-5 0 0 0,-4-8 8 15,0 0-8-15,4 7 0 0,1 5 0 0,-5-12 0 16,0 0 0-16,4 11 8 0,-4 1-8 0,4 0 0 16,1-1 8-16,-5-11-8 0,0 0 0 0,0 16 9 15,0-9-9-15,0-7 0 0,4 12 9 0,-4-12-9 16,0 11 0-16,0-11 9 0,0 0-9 0,0 12 0 16,0-4 0-16,0-8 8 0,4 11-8 0,-4-3 0 15,0 3 9-15,5 1-9 0,-5-12 0 0,0 12 9 16,0-5-9-16,0-7 0 0,4 12 9 0,-4-4-9 15,0-8 0-15,0 11 9 0,0 1-9 0,0-5 0 0,0-7 0 16,0 12 0-16,-4-1 8 0,4-11-8 16,0 8 8-16,0-8-8 0,0 0 9 0,-5 12-9 0,5-12 10 15,0 11-10-15,0 1 11 0,-4-4-11 0,4-8 12 0,-4 7-12 16,4-7 12-16,-5 8-12 0,1 0 12 0,0-1-12 16,4-7 10-16,-9 8-10 0,5-4 8 0,-1 4-8 15,-3-1 0-15,3 1 0 0,1-4 8 0,0 4-8 16,-1-1 0-16,5-7 0 0,-8 4 0 0,3 0 8 15,-4 0-8-15,5 0 0 0,0 3 0 0,-5-3 8 16,5 0-8-16,-1 0 0 0,1-4 9 0,0 4-9 16,4-4 8-16,-9 4-8 0,0-4 10 0,5 4-10 15,-5-1 8-15,5 1-8 0,-9 0 0 0,4 0 9 0,5 4-9 16,-5-4 0-16,1-1 0 0,-1 1 0 0,0 4 0 16,5 0 0-16,4-8 0 0,-9 0 0 0,-4 4 0 0,5-4 0 15,-1 3 8-15,0 1-8 0,1-4 0 0,-1 0 8 16,0 0-8-16,1 0 8 0,-5 0 5 0,4 0 1 15,5 0 0-15,-5 0 0 0,0 0 4 0,1-4 1 16,-5 4 0-16,8-3 0 0,5 3-3 0,0 0-1 16,0 0 0-16,-4-4 0 0,-5 4-7 0,9 0 0 15,-4 0-8-15,4 0 12 0,-9-4-12 0,9 4 0 16,0 0 0-16,0 0-10 0,-8 0 10 0,8 0 0 16,0 0 0-16,0 0 0 0,-9-4 0 0,9 4 8 15,0 0-8-15,0 0 8 0,0 0-8 0,0 0 0 16,0 0 0-16,0 0 0 0,0 0 0 0,0 0 0 15,0 0 0-15,0 0 0 0,0 0 0 0,0 0 0 16,0 0-9-16,0 0 9 0,0 0 0 0,0 0 0 16,0 0 0-16,0 0 0 15,0 0-40-15,0 0-3 0,-4-8-1 0</inkml:trace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01:52.917"/>
    </inkml:context>
    <inkml:brush xml:id="br0">
      <inkml:brushProperty name="width" value="0.1" units="cm"/>
      <inkml:brushProperty name="height" value="0.1" units="cm"/>
      <inkml:brushProperty name="color" value="#57D200"/>
      <inkml:brushProperty name="fitToCurve" value="1"/>
    </inkml:brush>
  </inkml:definitions>
  <inkml:trace contextRef="#ctx0" brushRef="#br0">179 377 230 0,'0'0'20'0,"0"0"-20"0,0 0 0 0,0 0 0 15,0 0 117-15,0 0 19 0,0 0 4 0,0 0 1 16,-5 0-63-16,5 0-13 0,0 0-2 0,0 0-1 15,0 0-1-15,-8 0 0 0,-1-4 0 0,9 4 0 16,0 0-25-16,0 0-6 0,0 0-1 0,0 0 0 0,0 0-5 0,0-3-2 16,0 3 0-16,0 0 0 0,0 0 14 0,0 0 2 15,0 0 1-15,0 0 0 0,0 0-14 0,-4-4-2 16,-5-4-1-16,5 4 0 0,-1 4-7 0,5 0-2 16,-8-4 0-16,8 4 0 0,-5 0-1 0,5 0-1 15,0 0 0-15,0 0 0 0,-4-4-11 0,4 4 0 16,0 0 0-16,0 0 8 0,0 0-8 0,0 0 0 15,0 0 0-15,-9-7 0 0,5 3 0 0,4 4 0 16,0 0 0-16,-9 0 0 0,9 0 0 0,-4 0 0 16,-5-4 0-16,9 4 0 0,-8-4 0 0,8 4 0 15,-5 0 0-15,5 0 8 0,-8-8-8 0,8 8 0 16,0 0 0-16,0 0 8 0,-5-7-8 0,5 7 10 16,0 0-10-16,0-4 10 0,-4-4-10 0,4 0 0 15,-4 1 0-15,4-1 0 0,4 0 0 0,-4 4 0 0,0-7 0 0,0 11 8 16,4-8-8-16,1 4 0 0,-5 4 0 0,0-7 8 15,0 7 10-15,0 0 2 0,4-12 0 0,-4 12 0 16,0-8-20-16,0 8 0 0,0 0 0 0,9-3 0 16,-9-5 0-16,0 8 0 0,8-8 13 0,-3 0-4 15,-1 1-9-15,0-1 0 0,-4 8 0 0,5-8 0 16,3-3 0-16,-3 3-9 0,-1 0 9 0,-4 8-13 16,0 0 13-16,0-7 0 0,4-1 0 0,-4 8 0 15,0 0 0-15,0 0 0 0,0 0 0 0,0 0 0 16,0 0 0-16,9-4 0 0,-9 4 0 0,0 0 10 15,0 0 5-15,0 0 1 0,0 0 0 0,0 0 0 16,0 0 3-16,0 0 1 0,0 0 0 0,0 0 0 16,9-11 1-16,-5 7 1 0,-4 4 0 0,0 0 0 0,0 0-6 15,0 0-2-15,4-8 0 0,-4 8 0 0,13-4-14 0,-4 4 0 16,-9 0 0-16,0 0 0 0,9 0 0 0,-9 0 0 16,8-4 0-16,-8 4 0 0,0 0 0 0,9 0 0 15,-9 0 8-15,9 0-8 0,-9 0 11 0,0 0-1 16,0 0 0-16,13 4 0 0,-13-4-2 0,8 4 0 15,-8-4 0-15,9 4 0 0,0 4 0 0,-9-8-8 16,0 0 12-16,8 7-4 0,-8-7-8 0,5 4 0 16,-5-4 9-16,0 0-9 0,8 12 8 0,-3-5-8 15,-5-7 10-15,0 0-10 0,8 12 20 0,-3-1-3 16,-5-11 0-16,0 0 0 0,0 0-3 0,0 8-1 16,4 4 0-16,-4-5 0 0,0 5 0 0,-4-4 0 15,4-1 0-15,0-7 0 0,0 0-5 0,0 0-8 16,-5 8 11-16,5 0-11 0,-4 0 9 0,0-5-9 0,-1 5 0 15,-3 0 9-15,8 3-9 0,0-11 0 0,0 0 0 16,-9 8 0-16,0 0 8 0,5-4-8 0,-9 3 0 0,4-3 8 16,-8 0-8-16,4 0 10 0,13-4-10 0,-4 0 10 15,-9 4-2-15,4-4 0 0,9 0 0 0,0 0 0 16,0 0 4-16,0 0 1 0,-4-4 0 0,4 4 0 16,-9-4-3-16,5 0-1 0,4 4 0 0,-9-8 0 15,5 1-9-15,-1-1 8 0,1 0-8 0,-5-3 8 16,5-1-8-16,4 1 0 0,0 3 0 0,0 0 0 15,0-3 0-15,0-1 0 0,4 1 0 0,-4-5 0 16,0 1 0-16,0 3 0 0,5 4 0 0,-1 1 0 16,0-5 0-16,1 1 0 0,-1-1 0 0,0 4 0 0,1 1-8 0,-5 7 8 15,0 0 0-15,0-8 0 0,8 0 0 0,-3 1 0 16,-5 7-9-16,4-4 9 0,0-4 0 0,5 4 0 16,-5-4 0-16,5 8 0 0,0-3-8 0,-5 3 8 15,5 0 0-15,-9 0 0 0,0 0 0 0,0 0-8 16,17 3 8-16,-17-3 0 0,0 0 0 0,0 0 0 15,13 8-8-15,-4 4 8 0,-9-12 0 0,8 11 0 16,1-3 0-16,-9-8 0 0,4 12 0 0,5-5 9 16,-5 5-9-16,-4-1 8 0,0 1 0 0,0-1-8 15,0-3 12-15,0 0-4 0,0 3 2 0,0 1 0 16,-4 0 0-16,4-1 0 0,-4 1-10 0,-1-1 12 16,5-3-12-16,-8 4 12 0,3-1-12 0,1-3 0 15,0 3 0-15,-1-3 0 0,1 0 8 0,0-1-8 16,-1 1 0-16,1-4 8 0,-5 0-8 0,9-4 0 15,-4 8 0-15,0-5 8 0,4-3-8 0,-9 4 0 0,-4 0 0 16,9-4 8-16,4 0-8 0,0 0 0 0,-13-4 9 16,0 4-9-16,13 0 0 0,-5-7 8 0,1-1-8 0,-5 0 0 15,5-3 0-15,-5-1 0 0,5 0 0 0,0 5 0 16,-1-1 0-16,1-3 0 0,0-1 0 0,-1 0 0 16,1 5 0-16,0-1 0 0,4 8 0 0,0-8 0 15,0 1 0-15,0-5-10 0,4 4 10 0,0 1 0 16,-4 7-9-16,0-8 9 0,0-4 0 0,9 5-9 15,-5 3 9-15,1-4 0 0,-1-3-9 0,0 3 9 16,5 0 0-16,-5 0-11 0,-4 8 11 0,0 0-8 0,0 0 8 16,0-3-13-16,9-5 5 0,0 4 8 0,-5 4-14 15,-4 0 5-15,9 0 1 0,4 0 0 0,-5 4 8 0,1 4 0 16,-9-8-9-16,0 0 9 0,13 0 0 0,-4 3 0 16,-9-3 0-16,13 4 0 0,-5 0 0 0,-8-4 0 15,9 8 0-15,-9-8 0 0,9 8 0 0,-1-5 0 16,-8-3 0-16,0 0 0 0,9 12 0 0,-5-4 0 15,1-1-9-15,-1 1 9 0,-4 0 0 0,0-1 0 16,-4 5 0-16,4-4 0 0,-5 3 0 0,5-3 0 16,-4 4 0-16,0-1 0 0,-1-3 8 0,1 0-8 15,0 3 0-15,-1 1 0 0,-3-5 0 0,3 5 0 16,-3-4 0-16,-1-1 0 0,5 1 0 0,-5 0 8 16,5-4-8-16,-5 3 0 0,9-7 0 0,-9 0 0 15,1 4 0-15,-5-4 0 0,4 0 8 0,9 0-8 16,0 0 0-16,0 0 0 0,-9-4 0 0,9 4 0 15,-4-7 0-15,-5-1 0 0,5 0 0 0,-5-3 0 16,5 7 0-16,-5-4 0 0,5-4 0 0,0 1 0 0,-1 3-10 16,5-3 10-16,0-1-12 0,0 1 2 0,0-5 1 15,5 1 0-15,-5-1-3 0,4 9-1 0,0-5 0 0,5 0 0 16,-5 1 13-16,5-1-12 0,-5 5 12 0,1-1-12 16,-5 0 12-16,0 1 0 0,8-1-10 0,-3 4 10 15,-1-4 0-15,-4 8 0 0,0 0-9 0,9-4 9 16,-1 1 0-16,1 3-8 0,-9 0 8 0,13 3 0 15,-4-3 0-15,-1-3-8 0,-8 3 8 0,9 3 0 16,4 5 0-16,-9-4 0 0,5 4-8 0,-9-8 8 16,9 4 0-16,-1 3 0 0,1 5 0 0,-5-1 0 15,-4-11 0-15,9 8 0 0,-9 0 0 0,0-8 0 16,0 0 0-16,9 7 0 0,-5 5 0 0,0 0 0 0,-4-1 0 16,0-3 9-16,0 3-9 0,0 1 8 0,0 0 2 0,0-5 0 15,-4 5 0-15,0-1 0 0,4-3-10 0,-9 4 8 16,5-1-8-16,-1 1 8 0,1-5-8 0,0 5 0 15,-5-4 9-15,5 7-9 0,-5-7 0 0,0 0 0 16,5-1 0-16,-5 1 8 0,-4 0-8 0,13-8 0 16,0 0 0-16,-8 4 8 0,-1-1-8 0,-4-3 0 15,13 0 8-15,-9 0-8 0,1 0 0 0,-1-7 0 16,0-1 0-16,5 0 0 0,0 4-9 0,4-7 9 16,0-1-10-16,0 1 10 0,-5-1-18 0,5 1 2 15,0-1 1-15,5-3 0 0,3 3 3 0,-8-3 0 16,0 3 0-16,-4 1 0 0,8-5 2 0,-4 5 1 15,9-1 0-15,-5 0 0 0,-4 1 9 0,5-1 0 16,3 8-9-16,1-3 9 0,0 7 0 0,-1-4 0 16,-8 4-9-16,9-4 9 0,4 4 0 0,-9 4-8 0,9 0 8 15,-4-4 0-15,-5 4 0 0,-4-4-8 0,0 0 8 16,9 7 0-16,-5 5 0 0,5-1 0 0,-5-3 0 0,5 0 0 16,-9 3 0-16,4 1 8 0,1 0-8 0,-1-1 9 15,-4 1-9-15,0-1 0 0,4-3 9 0,-4 3-9 16,-4 1 0-16,0 0 9 0,4-1-9 0,0 1 0 15,-5-5 11-15,1 1-11 0,-5 0 10 0,1-4-10 16,8-4 9-16,-5 4-9 0,-3-1 8 0,3 1-8 16,-3-4 9-16,3 0-9 0,-3 0 10 0,8 0-10 15,0 0 0-15,0 0 8 0,-9-4-8 0,0-7 0 16,-4 3 0-16,9 0 0 0,0-3 0 0,-1-1 0 16,1-3 0-16,4 3 0 0,0-3-12 0,9 3 12 0,-9 1-18 0,4-5 3 15,0 5 1-15,1-1 0 0,3 5 14 0,1-5-9 16,0 4 9-16,-1 4-8 0,5-3 8 0,-4-1 0 15,0 0-9-15,-1 4 9 0,1 4 0 0,-9 0 0 16,0 0-9-16,13-7 9 0,0 7 0 0,0-4 0 16,-13 4 0-16,9-4 0 0,-9 4 0 0,0 0 0 15,0 0 0-15,0 0 0 0,0 0 0 0,0 0 0 16,13 8 0-16,-5 3 0 0,-8-11 0 0,9 8 9 16,-5 7-1-16,1-3 0 0,-5 0 4 0,0-1 0 15,-5 1 0-15,1 3 0 0,0-7-3 0,-1 3 0 16,1 1 0-16,0-4 0 0,-1 3-9 0,1-3 12 15,-5 0-12-15,5 3 12 0,-5-3-12 0,1 0 0 16,3-1 0-16,-3-3 8 0,-1-4-8 0,0 4 0 16,1-4 9-16,3 0-9 0,-3-4 0 0,-1 4 9 15,0-8-9-15,5 5 0 0,4-9 0 0,-4 4 0 0,-1 1 0 16,1-5 0-16,4-3-9 0,0-1-6 0,-4 1-1 0,4-1 0 16,0 1-1-16,4 0-1 0,-4-5 0 0,4 1 0 15,5 4 8-15,-5 3 2 0,-4 1 0 0,5-1 0 16,-1 0 8-16,0 1 0 0,1 3-9 0,-5 8 9 15,0 0 0-15,0 0 0 0,0 0-9 0,4-4 9 16,0-3 0-16,-4 7 0 0,0 0 0 0,13 0 0 16,-13 0-8-16,9 3 8 0,-9-3 0 0,9 4 0 15,4 0 0-15,-5 0 0 0,-8-4 0 0,9 12 0 16,4-5 0-16,-4-3 0 0,-9-4 0 0,8 8 0 16,-8-8 0-16,5 11 0 0,-1 1 0 0,0-1 0 0,-4-11 0 15,0 12 0-15,0 0 9 0,-4-1-9 0,4 1 11 0,-4-1-3 16,-1-3-8-16,1 4 12 0,0-1-12 0,-1-3 8 15,1 0-8-15,0-1 0 0,-5-3 8 0,5 0-8 16,-5 0 0-16,5-4 9 0,4 0-9 0,-9 0 0 16,-4-4 0-16,9 4 8 0,4 0-8 0,-5-4 0 15,-3-4 0-15,3 1-11 0,-3-1-2 0,3 0-1 16,5-3 0-16,-4-1 0 0,0 1 2 0,-1-5 1 16,5 5 0-16,5-1 0 15,-5-3-12-15,4 3-2 0,-4 1-1 0,4-1 0 0,1 4 10 0,-5 8 3 16,0-7 0-16,4-1 0 0,0-4 13 0,1 5 0 15,-5-1 0-15,8 0-9 0,-3 0 9 0,-1 1 0 16,5 3 0-16,-9 4 0 0,0 0 0 0,4-8 0 16,5 0 0-16,-9 8-8 0,0 0 8 0,0 0 0 15,8-3 0-15,-8 3 0 0,9 3 0 0,-9-3-8 16,9 4 8-16,-5 4 0 0,5 0 0 0,-9-8 0 0,4 7 0 16,0 5 0-16,1-4 0 0,-1 3 8 0,0-3-8 0,1 4 0 15,-5-5 8-15,4 5-8 0,-4-12 10 0,0 11-10 16,0-3 10-16,0 4-10 0,0-12 10 0,0 11-10 15,0-3 8-15,-4 0-8 0,4-1 0 0,-5 1 0 16,-3 0 8-16,3-1-8 0,5-3 0 0,-8 4 9 16,-1 0-9-16,5-4 0 0,-5 7 0 0,5-7 8 15,-5 0-8-15,0-4 0 0,1 0 0 0,-1 0 0 16,5 0 0-16,-5-4 0 0,0 0 0 0,1 0 0 16,3-3 0-16,1-1 0 0,-5 0 0 0,5-3 0 0,-5-1 0 15,5 0 0-15,4-3-9 0,-4 3 9 0,-5-3-19 16,9 0 3-16,0 3 1 0,0 1 0 0,0 11 3 0,0-8 1 15,0 0 0-15,4 0 0 0,1 1 11 0,-1 3 0 16,-4 4 0-16,13-4 0 0,-9-4 0 0,5 1-8 16,-5 3 8-16,5-4 0 0,-5 4 0 0,5 0 0 15,0 0 0-15,-9 4 0 0,8 0 0 0,1 0-8 16,-9 0 8-16,9 0 0 0,-9 0 0 0,8 4 0 16,1 4 0-16,-5 0-8 0,1 7 8 0,-1-3 0 15,0-1 0-15,1 1-8 0,-1-1 8 0,-4 1 0 16,0 0 0-16,0-1 0 0,0-3 15 0,-4 3-2 15,4-3 0-15,-5 0 0 0,5-8-2 0,0 7-1 16,0 5 0-16,0 0 0 0,0-5-10 0,-4 5 8 16,4-4-8-16,-4 3 8 0,-1-3-8 0,5-8 0 15,0 0 0-15,-4 8 0 0,0-1 0 0,4-7 8 0,0 8-8 0,0-8 0 16,-9 4 0-16,9-4 0 0,-4 0 0 0,4 0 0 16,-9 0 0-16,5 0 0 0,4 0-12 0,-9-4 12 15,5 0-18-15,-1-4 4 0,1 1 1 0,0-5 0 16,-1 1-5-16,1-5-1 0,0 1 0 0,-1-1 0 15,1 1 0-15,4-1 0 0,-4 1 0 0,4 0 0 16,0 3 3-16,0 1 0 0,4-1 0 0,-4 4 0 16,0 8 16-16,0 0-10 0,4-11 10 0,1 7-8 15,-5 4 8-15,0 0 0 0,4-4 0 0,-4 4 0 16,0 0 0-16,0 0 0 0,0 0 8 0,0 0-8 0,9 8 0 16,-1-4 8-16,1 3-8 0,0 1 0 0,-1 0 0 15,1 3 0-15,-9-11 0 0,4 8 8 0,5 4-8 16,0-1 0-16,-5-3 0 0,-4 3 0 0,4-3 0 0,-4 4 0 15,0 3 0-15,0-3 8 0,0-12-8 0,0 11 12 16,0 1-4-16,0-5 0 0,-4 1 2 0,0 0 1 16,-1 0 0-16,1-1 0 0,0 1-2 0,-1 3 0 15,1-3 0-15,0 0 0 0,-1 0-9 0,1 3 12 16,-5-3-12-16,1 0 12 0,3-5-12 0,-3 5 0 16,3 0 0-16,-3-4 8 0,8-4-8 0,-9 4 0 15,0-4 0-15,1 0 8 0,-1 0-8 0,9 0 0 16,-9-4 0-16,5 0 0 0,-9 0 0 0,9-4 0 15,-1 1 0-15,5-5-11 16,-4 0-12-16,4 1-2 0,4-1-1 0,-4 1 0 0,5 3 6 0,-1-3 0 16,5-1 1-16,-5 4 0 0,5 1 19 0,-1 3 0 15,1 0-8-15,0-4 8 0,-1 4 0 0,5 4 0 16,-4-7-8-16,0 7 8 0,-1-4 0 0,1 4 0 0,-9 0-8 16,9 0 8-16,-1 0 0 0,-8 0 0 0,9 0 0 15,-9 0 0-15,0 0 16 0,9 4 0 0,-5 3 0 0,-4-7 0 16,0 0 5-16,0 0 2 0,9 8 0 0,-5 4 0 15,0-1 1-15,-4-3 0 0,0 3 0 0,0 1 0 16,0-4-2-16,0 3 0 0,0-3 0 0,0 0 0 16,0 3-10-16,0-3-1 0,0-8-1 0,-4 8 0 15,0-5-10-15,-1 5 0 0,5-8 9 0,-4 8-9 16,0-8 8-16,-1 8-8 0,1-5 10 0,-5 5-10 16,5-8 8-16,0 4-8 0,4-4 0 0,0 0 0 15,0 0 0-15,0 0 0 0,0 0 0 0,0 0 0 0,0 0-9 0,-13 0 9 16,13 0-13-16,0 0 5 0,0 0-10 15,0 0-2-15,0 0 0 0,0 0 0 16,0 0-8-16,0-8-3 0,-5 1 0 0,5-1 0 16,5-4 3-16,-5 5 0 0,4-5 0 0,5 0 0 0,-5 5 8 0,0-1 1 15,5 0 1-15,-5 1 0 0,-4 7 9 0,9-4 9 16,-5-4-13-16,-4 8 5 0,9-4 8 0,-9 4 0 16,0 0 0-16,0 0-8 0,0 0 8 0,0 0 0 15,0 0 0-15,0 0 0 0,9-7 0 0,-9 7 12 16,0 0-2-16,0 0-1 0,0 0 0 0,0 0 0 15,0 0 0-15,0 0 0 0,0 0 2 0,0 0 0 16,0 0 0-16,0 0 0 0,0 0-3 0,0 0-8 16,0 0 12-16,0 0-4 0,0 0 5 0,0 0 1 15,4 11 0-15,-4-3 0 0,0-8 2 0,0 0 1 16,0 0 0-16,0 0 0 0,-4 11-8 0,-1-3-1 16,1-4-8-16,0 4 12 0,4-8-12 0,0 0 9 0,0 0-9 15,-9 3 8-15,-4-3-8 0,4 4 0 0,5-4 0 16,-5-4 0-16,1 1 8 0,-1 3-8 0,5-4 8 0,-1 0-8 15,5 4 8-15,-8-4-8 0,-5-4 0 0,8 1 8 16,-3 3-8-16,3-4 10 0,1 0-10 0,4 8 10 16,0 0-10-16,0 0 0 0,0 0 0 0,0 0 0 15,0 0 0-15,0 0 0 0,0 0 0 0,0 0 0 16,0 0 0-16,0 0-9 0,0 0 9 0,0 0 0 16,0 0 0-16,0 0 0 0,0 0 0 0,0 0 0 0,0 0 0 15,0 0 0-15,0 0 0 0,0 0 0 0,0 0-8 16,0 0 8-16,0 0 0 0,0 0 0 0,0 0 0 0,0 0 0 15,0 0 0-15,0 0 0 0,0 0 0 0,0 0 0 16,0 0 0-16,0 12 0 0,0-12 0 0,0 8 0 16,0 3 0-16,-9-3 0 0,1 0 0 0,3-1 0 15,5-7 0-15,0 0 9 0,-8 8-9 0,8-8 0 16,0 0 0-16,-13 4 8 0,13-4-8 0,-9 8 0 16,0-1 0-16,9-7 8 0,0 0-8 0,0 0 0 15,-13 8 0-15,5-4 0 0,8-4 0 0,-9 4 0 16,0 0 0-16,1-1 8 0,-1-3 2 0,-4 4 0 15,0-8 0-15,4 4 0 0,-4-3 12 0,5-1 2 16,-1 0 1-16,0 4 0 0,1 0-5 0,8 0 0 16,-9-8-1-16,5 0 0 0,-5 5-11 0,5-5-8 15,-1 4 9-15,5 4-9 0,0-8 0 0,0 8 0 16,-4-7 0-16,4-1 0 0,0 4 0 0,0-4 0 16,4-3 0-16,-4 3 0 0,0 8 0 0,5-8 0 0,-1 1 0 15,0-5 0-15,1 1 0 0,-1 3 0 0,0 0-10 0,1 0 10 16,-1-3 0-16,5 3-10 0,-5-3 10 0,5 3 0 15,-5 0-8-15,0 4 8 0,-4 4 0 0,9-7 0 16,0-1-8-16,-5 0 8 0,-4 8 0 0,9-4 0 16,-1 1 0-16,-3-1-8 0,3 4 8 0,1 0 0 15,-9 0 0-15,0 0-8 0,0 0 8 0,0 0 0 16,9 7-8-16,-1 1 8 0,-3 0 0 0,3-4 0 16,1 3 0-16,0 1 0 0,-9-8 0 0,0 0 0 15,0 0 0-15,0 12 0 0,4-5 0 0,-4 1 0 0,-4 4 0 16,4-12 0-16,0 0 0 0,0 7 0 0,0-7 0 0,-5 12 0 15,1-4 0-15,0-1 9 0,4-7-9 16,0 0 0-16,0 0 0 0,0 8 0 0,-9 0 9 0,9-8-9 16,0 0 10-16,-9 4-10 0,1-4 8 0,3-4-8 15,-3 0 0-15,3-4 9 0,1 4-9 0,0-3 0 16,-1-1 0-16,5-4 0 0,-4 5 0 0,0-5 0 16,4 0 0-16,0-3 0 0,0 3 0 0,4 1-12 15,-4 3 4-15,4 1 8 0,1-5-12 0,3 4 12 16,1-3-12-16,-5 3 12 0,1-7-16 0,-1 7 4 15,-8 4 0-15,4 4 1 0,8-8 11 0,1 4 0 16,-9 4-9-16,9 0 9 0,-1 0 0 0,-8 0-11 16,0 0 11-16,0 0-8 0,0 0 8 0,13 8 0 15,0-4 0-15,-4 0 0 0,-9-4 0 0,0 0 0 16,13 4 12-16,0-4-4 0,-13 0-8 0,0 0-13 0,0 0 3 16,9 7 1-16,-1 1 21 0,-8-8 5 15,0 12 1-15,5-1 0 0,-1 1-26 0,-4-1-6 0,-4 1-1 16,-1-4 0-16,5-8 15 0,0 11 0 0,-4 1 9 0,-5-5-9 15,9-7 8-15,0 0-8 0,-8 0 0 0,-1 4 9 16,0-4-9-16,9 0 8 0,0 0-8 0,-4 0 8 16,-9 0-8-16,9-4 0 0,-5 1 9 0,9 3-9 15,-4-8 0-15,-1 0 0 0,-3 0 0 0,8-3-12 16,0-1-1-16,0 5-1 0,0-5 0 0,0 12 0 16,0 0 14-16,4-8-11 0,-4 8 11 0,4-7-10 15,1-5 10-15,-5 12-8 0,0 0 8 0,0 0-8 16,0 0 8-16,0 0-10 0,13 4 10 0,-5-4-10 15,-8 0 10-15,0 0 0 0,9 0 0 0,4 0 0 0,-4 0 0 16,-9 0 0-16,8 0 0 0,-8 0 0 0,0 0 0 16,13 0 0-16,0 8 0 0,-13-8 0 0,9 0 0 0,-9 0 0 15,0 0 0-15,4 11 0 0,5-3 0 0,-5 0 0 16,-4-8 0-16,5 11 0 0,-5 1 0 0,0-1 11 16,0-3-3-16,0 4 0 0,0-12-8 0,0 7 0 15,0 5 0-15,-5-1 8 0,1-3-8 0,4 0 8 16,-4 3-8-16,4 1 8 0,-5-4-8 0,5 3 0 15,-4-3 0-15,0 3 0 0,4 1 0 0,-5-4 8 16,5-8-8-16,0 0 0 0,0 0 0 0,-8 4 0 16,3 3 8-16,5-7-8 0,0 0 0 0,0 0 10 15,-8 0-10-15,8 0 10 0,-9 0-10 0,9 0 0 16,-4-7 0-16,-1 3 8 0,-3 0-8 0,3-8 0 16,1 5 0-16,4-5 0 0,-4 4-15 0,4 1 2 15,0-5 0-15,0 1 0 16,0-1-12-16,4 0-3 0,0 5 0 0,5-5 0 0,-5 1 6 0,5-1 1 0,-5 4 0 0,1 1 0 15,-1 3 9-15,-4 4 1 0,0 0 1 0,9-8 0 16,-1 4 10-16,1-3-10 0,0 3 10 0,-9 4-10 16,4 0 10-16,-4 0 0 0,9 0 0 0,-9 0-8 15,0 0 8-15,0 0 0 0,4 7 10 0,5 1-10 16,-1 0 17-16,-3-1-2 0,3 1-1 0,-3 0 0 16,-5-8-6-16,4 8 0 0,0-1-8 0,1 1 12 15,-5-8-12-15,0 0 11 0,0 0-11 0,4 12 10 0,0 3-2 16,1-3-8-16,-5-1 12 0,0-3-4 0,0-8 0 15,0 11 0-15,0-3 0 0,-5 4 0 0,5-5-8 16,-4 1 10-16,4 4-10 0,-4-1 10 0,-1-3-10 16,1 0 8-16,0-1-8 0,-1 1 8 0,5-8-8 0,0 8 0 15,-4-1 0-15,4 1 0 0,0-8 0 0,0 0 8 16,0 0-8-16,0 0 0 0,0 0 0 0,0 0 0 16,0 0 0-16,0 0 0 0,0 0-9 0,0 0-1 15,0 0 0-15,-9-8 0 0,9 1 0 0,-4-1 0 16,4-4 0-16,-4 1 0 0,4-5 10 0,0 5 0 15,0-1 0-15,4 1 0 0,0-1-10 0,-4 1 10 16,5 3-12-16,-1-4 12 0,0 1-9 0,1 3 9 16,-5 8 0-16,0 0-9 0,4-4 9 0,-4 4 0 15,0 0 0-15,0 0-8 0,13-4 8 0,-13 4 0 16,0 0 0-16,0 0 0 0,0 0 0 0,0 0-8 16,0 0 8-16,0 0 0 0,0 0 0 0,0 0 0 0,4 8 0 15,-4-8 0-15,0 0 0 0,5 12 0 0,-5-1 8 16,0-11-8-16,4 8 0 0,-4-8 9 0,0 12-9 0,4-1 0 15,-4-3 8-15,0 3-8 0,0 1 0 0,0-1 0 16,0-3 8-16,0-8-8 0,0 8 0 0,0-8 0 16,0 0 0-16,-4 8 0 0,4-8 0 0,-4 11 0 15,4-11 8-15,0 0-8 0,0 0 0 0,0 0 0 16,0 0 9-16,0 0-9 0,0 0 0 0,-5 0 9 16,-3 0-9-16,-1 0 0 0,0-4 0 0,5 4 0 15,4 0 0-15,-9-4 0 0,1 1 0 0,3-1 0 16,-3 0 0-16,8 4 0 0,-5-8 0 0,-3 4 0 15,3-3 0-15,-3-5 0 0,3 4 0 0,1-3 8 0,4 3-8 16,0 0 0-16,0 1 0 0,4-1-11 0,-4 0-5 0,5 1 0 16,-5-1-1-16,4-4 0 0,0 5 5 0,-4 7 2 15,0 0 0-15,9 0 0 0,-9 0 10 0,0 0-8 16,13 0 8-16,0 0-8 0,0-4 8 0,-4 0 0 16,-9 4 0-16,13-4 0 0,-5 4 0 0,-8 0 0 15,0 0-9-15,13 8 9 0,-8-4 0 0,-5-4-11 16,0 0 11-16,0 0-8 0,0 0 8 0,4 7 0 15,0 1 0-15,-4-8 0 0,-4 12 14 0,0-5-2 16,4 1 0-16,-5 0 0 0,-3-1 2 0,3 1 0 16,-8-4 0-16,9 4 0 0,-5-5-6 0,1 1 0 15,-1-4-8-15,0 4-597 16,1-4-127-16</inkml:trace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02:24.28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27 1407 172 0,'0'0'16'0,"0"0"-16"0,0 0 0 0,0 0 0 0,0 0 120 15,0 0 22-15,0 0 4 0,0 0 1 0,0 0-89 16,0 0-18-16,0 0-3 0,0 0-1 0,0 0-14 0,0 0-3 15,0 0-1-15,0 0 0 0,0 0-7 0,0 0-2 16,0 0 0-16,0 0 0 0,0 0-9 0,0 0 0 16,0 0 0-16,0 0-278 15,0 0-50-15</inkml:trace>
  <inkml:trace contextRef="#ctx0" brushRef="#br0" timeOffset="546">27 1411 554 0,'0'0'24'0,"0"0"6"0,0 0-30 0,0 0 0 16,0 0 0-16,0 0 0 0,0 0 85 0,0 0 11 16,0 0 3-16,0 0 0 0,0 0-10 0,0 0-1 15,0 0-1-15,0 0 0 0,0 0-32 0,0 0-7 16,0 0 0-16,0 0-1 0,-4 7-15 0,4-7-2 16,0 0-1-16,0 0 0 0,-5 8-9 0,5-8-1 0,0 0-1 15,-4 4 0-15,4-4-8 0,0 0-2 0,0 0 0 0,0 0 0 16,0 0 16-16,0 0 4 0,0 0 0 0,0 0 0 15,0 0 7-15,0 0 1 0,0 0 1 0,0 0 0 16,0 0-13-16,0 0-2 0,0 0-1 0,0 0 0 16,0 0-5-16,0 0-2 0,0 0 0 0,0 0 0 15,0 0-2-15,0 0 0 0,0 0 0 0,0 0 0 16,-4 0-2-16,4 0-1 0,0 0 0 0,0 0 0 16,0 0 5-16,-9-4 1 0,9 4 0 0,0 0 0 15,0-8-3-15,0 8 0 0,0-7 0 0,0-1 0 16,0-4-4-16,0 12-8 0,4-7 11 0,1-1-11 0,-5 4 8 15,0 4-8-15,4-8 0 0,-4 8 0 0,4-11 8 0,1 3-8 16,-1 0 0-16,5 1 0 0,-5-1 0 0,1 0 0 16,3 1 0-16,-3-5 0 0,3-3 9 0,1-1-9 15,4 1 0-15,0-1 9 0,0-3-1 0,4 4 0 16,-4-5 0-16,5 1 0 0,-5 4 4 0,4-5 1 16,0 1 0-16,5 0 0 0,-5 0 3 0,9-1 0 15,-4 1 0-15,0 4 0 0,-5-5 1 0,0 5 1 16,5-4 0-16,0 0 0 0,-5 3-1 0,0 5 0 15,5-1 0-15,-5 0 0 0,1 1-4 0,-1 3-1 16,-4 0 0-16,0 5 0 0,0-5 4 0,-9 0 0 16,-4 8 0-16,0 0 0 0,13-4 0 0,-13 4 0 15,0 0 0-15,0 0 0 0,0 0-6 0,0 0-1 16,0 0 0-16,0 0 0 0,0 0-9 0,0 0 10 16,0 0-10-16,0 0 10 15,0 0-39-15,0 0-8 0,0 0-2 0,0 0-1095 0</inkml:trace>
  <inkml:trace contextRef="#ctx0" brushRef="#br0" timeOffset="967">383 671 288 0,'0'0'25'0,"0"0"-25"15,0 0 0-15,0 0 0 0,0 0 287 0,0 0 52 16,0 0 10-16,0 0 3 0,0 0-207 0,0 0-41 16,0 0-8-16,0 0-1 0,0 0-47 0,0 0-8 15,0 0-3-15,0 0 0 0,13 0-20 0,-5 0-4 16,1 0-1-16,8 0 0 0,1-4 7 0,-1 0 1 16,0 0 0-16,1 0 0 0,-1 1-5 0,0 3-1 15,1 0 0-15,-1 0 0 0,-4 0 6 0,4 0 0 16,-4 3 1-16,0 1 0 0,-13-4-1 0,0 0-1 15,0 0 0-15,0 0 0 0,0 0 7 0,13 8 2 16,-13-8 0-16,0 0 0 0,5 8 8 0,-1 3 3 16,-4 1 0-16,0-1 0 0,-4 5-4 0,-1-5-1 15,-3 1 0-15,-1 3 0 0,0-3-16 0,1-1-3 16,-5 5-1-16,4-1 0 0,0-3-14 0,1-4 11 16,-1 3-11-16,0 1 10 0,1-5-10 0,3 5 0 0,1-8 0 15,4-4 0-15,-4 7 0 0,4-7 0 0,0 0 8 16,0 0-8-16,0 0 0 0,0 0 0 0,0 0 0 0,0 0 0 31,0 0-63-31,0 0-14 0,0 0-3 0,0 0-1073 0</inkml:trace>
  <inkml:trace contextRef="#ctx0" brushRef="#br0" timeOffset="2185">920 124 230 0,'0'0'20'0,"0"0"-20"16,0 0 0-16,0 0 0 0,0 0 187 0,0 0 33 0,0 0 6 0,0 0 2 15,0 0-96-15,0 0-18 16,0 0-4-16,0 0-1 0,0 0-26 0,0 0-6 15,0-4-1-15,0 4 0 0,0 0-34 0,0 0-7 0,0 0-2 0,0 0 0 16,0 0-16-16,0 0-3 0,0 0-1 0,0 0 0 16,4 8 20-16,1 3 4 0,-5 1 1 0,4-1 0 15,-4-11-17-15,0 12-3 0,4-1-1 0,-4 5 0 16,-4-5 3-16,4 5 1 0,4-1 0 0,-4 1 0 16,0-1 6-16,0 0 1 0,-4 1 0 0,4 3 0 15,0 0-28-15,-4-3 0 0,4-1-14 0,0-3 5 16,-5 3 9-16,5-3 0 0,0-1 10 0,0 1-10 15,0-1 16-15,0-11-2 0,-4 4-1 0,4-4 0 16,0 0 8-16,0 0 2 0,0 0 0 0,0 0 0 16,0 0 5-16,0 0 0 0,0 0 1 0,0 0 0 0,0-8-11 15,0-3-2-15,-4-1-1 0,4 5 0 0,0-9-3 16,0 5 0-16,0-9 0 0,4 1 0 0,0 0-12 0,1 0 9 16,-5-1-9-16,8 1 8 0,-3 4-8 0,3-5 0 15,-3 5 0-15,-1 0 0 0,0-1 0 0,5 1 0 16,-5 7 0-16,5-3 0 0,-5-1 0 0,1 4 0 15,3 1 0-15,1-1 0 0,0 4 0 0,-1 0 0 16,-3-4-8-16,-5 8 8 0,0 0 0 0,8-3-9 16,1-1 9-16,4-4 0 0,-4 8 0 0,0 0-8 15,-9 0 8-15,13 0 0 0,-5 0 0 0,-8 0 0 16,0 0-8-16,0 0 8 0,0 0 0 0,0 0 0 16,13 4 0-16,-13-4 0 0,9 8 0 0,-9-8 0 15,0 0 0-15,9 7 0 0,-5 5 0 0,0-1 0 16,1 1 8-16,-10 0-8 0,1-1 10 0,4 4-1 0,-4-3 0 15,4 7 0-15,-9-7-1 0,5 3-8 0,-1 1 12 16,5-1-4-16,0 1-8 0,-8-1 8 0,3-4-8 16,5 9 8-16,-4-1 11 0,0-4 1 0,-1-3 1 15,1 3 0-15,8-3-21 0,-8 0 0 0,0-5 0 0,-1 1 0 16,5 3 0-16,0-11 0 0,0 0 0 0,0 0 0 16,0 0 0-16,0 0 0 0,0 0 0 0,0 0 0 15,0 0-58-15,0 0-16 16,0 0-3-16,0 0-682 0,0 0-136 0</inkml:trace>
  <inkml:trace contextRef="#ctx0" brushRef="#br0" timeOffset="2673">1215 301 230 0,'0'0'20'0,"0"0"-20"16,0 0 0-16,0 0 0 0,0 0 220 0,9 0 40 16,-9 0 8-16,8 0 2 0,-8 0-130 0,9 0-25 15,4 0-6-15,-4 0-1 0,-1-4-33 0,1 4-7 16,0-4-2-16,4 0 0 0,-5-3-22 0,1-5-4 16,0 4 0-16,4 1-1 0,-5-1-13 0,1-4-2 15,-5 5-1-15,5-5 0 0,-5 4-10 0,-4 1-1 16,5-5-1-16,-1 1 0 0,-4 3 5 0,0-4 0 15,0 5 1-15,0-5 0 0,0 4 2 0,-4-3 0 16,4 3 0-16,-5 0 0 0,1 5-5 0,0-5-1 0,-1 4 0 0,5 4 0 16,-8-4-13-16,8 4 11 0,-9 0-11 0,5 0 10 15,4 0-10-15,-9 4 0 0,0 0 0 0,1 4 0 16,3-5 0-16,-3 5 0 0,-1 0 0 0,5 3 0 16,-1-3-10-16,1 8 10 0,-5-5 0 0,5 4-9 15,0 1 9-15,-1-1 0 0,1 5 0 0,0-5-8 16,4 0 8-16,0 1 0 0,0-1 0 0,0 1 0 15,0-1 0-15,4-3 0 0,0-1 0 0,1 1 8 16,3-5-8-16,-3-3 9 0,3 4-9 0,1 0 10 16,0-1-2-16,4-7 0 0,-5 0 0 0,5 0 0 0,0 0 4 15,0 0 0-15,0-3 0 0,0-1 0 0,0 4-12 16,5-4 12-16,-5-4-12 0,0 0 12 0,-5 1-26 16,5-1-5-16,0 0-1 0,0 1 0 15,0-1-184-15,-4-4-36 0</inkml:trace>
  <inkml:trace contextRef="#ctx0" brushRef="#br0" timeOffset="3131">1605 101 403 0,'0'0'36'0,"0"0"-36"15,0 0 0-15,0 0 0 0,0 0 243 0,0 0 41 16,0-4 9-16,0 4 2 0,0 0-132 0,0 0-27 16,0 0-4-16,0 0-2 0,0 0-70 0,0 0-15 15,0 7-2-15,4 5-1 0,1-4-21 0,-1 3-4 16,-4 1-1-16,4-1 0 0,1 5-4 0,-1-5 0 0,-4-3-1 15,4 4 0-15,1-5 6 0,-1 9 2 16,0-5 0-16,1-3 0 0,-5-8-19 0,0 4 0 0,0-4 8 0,0 0-8 16,0 0 8-16,0 0-8 0,8 4 9 0,1-8-9 15,0 4 0-15,-5-8 8 0,5 0-8 0,-5 1 0 32,5-1-24-32,-5-4-8 0,-4 5-2 0,4-1 0 0,9 0 4 15,-8 4 1-15,-5 4 0 0,0 0 0 0,0 0 10 0,8 4 3 0,1 0 0 0,-5 4 0 16,-4-8 16-16,9 11 11 0,-5 5-2 0,1-5 0 15,-1 1-9-15,0 0-16 0,1-1 4 0,-1 1 1 16,5-1 11-16,-9-3 9 0,8 0-1 0,-3-1-8 16,-5-7 22-16,0 0-2 0,0 0-1 0,8 8 0 15,-8-8 7-15,13 4 2 0,-13-4 0 0,0 0 0 0,13-8 5 16,0 4 2-16,0-3 0 0,-4-5 0 0,0 1 1 16,4-1 0-16,-9-3 0 0,5-1 0 0,-5 5 6 0,5-9 2 15,-5 5 0-15,0-4 0 0,5-1-7 0,-5 1-1 16,5 0 0-16,-5 0 0 0,1-1-10 0,-1 5-2 15,0-1-1-15,1 5 0 0,-1-1-23 0,0 1 9 16,-4 3-9-16,0 0 0 0,0 8 0 0,0 0 0 16,0 0 0-16,0 0 0 0,0 0 0 0,0 0-17 15,0 0 3-15,0 0-813 16,-4 8-162-16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45:24.407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 contextRef="#ctx0" brushRef="#br0">564 1167 57 0,'0'0'0'0,"0"0"0"15,0 0 0-15,0 0 0 0,0 0 90 0,0 0 13 0,-5 0 2 0,5 0 1 16,0 0-81-16,0 0-16 0,0 0-9 0,0 0 10 16,0 0 28-16,0 0 6 0,-4 8 0 0,0 0 1 15,-1-5-5-15,5-3 0 0,0 0-1 0,-4 8 0 16,4-8-27-16,0 0-12 0,0 0 10 0,-4 8-10 16,-1 0 0-16,5-8 0 0,0 0 0 0,0 0 0 15,0 0 34-15,0 0 1 0,0 0 0 0,0 0 0 16,0 0 48-16,0 0 9 0,0 0 3 0,0 0 0 15,0 0-27-15,0 0-6 0,-8 0-1 0,-1 3 0 16,9-3-27-16,-9 0-6 0,1 0 0 0,3 0-1 16,5 0 5-16,0 0 0 0,-8-3 1 0,-1-1 0 15,0 4-1-15,9 0-1 0,-8-8 0 0,3 0 0 0,-3 4-15 0,3-3-2 16,1 3-1-16,-5-4 0 0,9 0-4 0,-8-3-1 16,3 3 0-16,5 1 0 0,-4-1-8 0,4 0 0 15,-4 0 0-15,4 1 0 0,4-1-9 0,-4 0 9 16,0 8 0-16,4-7 0 0,-4-1-8 0,5 0 8 15,-5 0 0-15,0 8 0 0,0 0-8 0,8-3 8 16,-3-1 0-16,-5 4 0 0,0 0-11 0,0 0 11 16,8-8-10-16,1 4 10 0,-9 4-13 0,0 0 3 15,13 4 1-15,-4-4 0 0,-9 0 9 0,13 8 0 16,-5-1 0-16,1-3 0 0,0 4 0 0,-1 0 0 16,-3-1 0-16,-1 1-8 0,0 4 8 0,1-5-8 15,-1 1 8-15,0 4-8 0,-4-5 8 0,5 5 0 16,-5-12 0-16,0 11 0 0,0-3 0 0,0 4 0 15,0-5 0-15,0 1 0 0,-5 0 8 0,5-8-8 16,0 0 10-16,-4 8-10 0,-5-1 14 0,5 1-3 0,-5 0-1 16,9-8 0-16,-8 4 6 0,-1-4 0 0,-4 0 1 0,4 0 0 15,1-4 5-15,-1 4 1 0,0-4 0 0,1 0 0 16,8 4-9-16,-9-4-2 0,0-4 0 0,1 5 0 16,3-9-1-16,1 4-1 0,0 1 0 0,-1-5 0 15,1 4-10-15,4-3-9 0,0-1 9 0,0 1-13 16,0 3-15-1,4-4-2-15,1 1-1 0,3 3 0 0,-3-3 31 0,-1 3 0 0,5 0 0 0,-1 0 0 16,1 1 0-16,-9 7 0 0,0 0 0 0,13 0 0 16,0 0-8-16,0 0 8 0,0 4 0 0,-4-1-9 15,4 5 9-15,-5 0 0 0,1 0 0 0,-5-1-8 16,5 1 8-16,0 0 0 0,-5-4 0 0,0 3 0 0,-4-7 0 16,5 8 12-16,-5-8-2 0,4 12-1 0,-4-5 13 0,0 5 2 15,0-12 1-15,-4 7 0 0,4 5-12 0,-9-4-2 16,0-1-1-16,1-3 0 0,3 4-2 0,-3-4 0 15,-5 0 0-15,4-4 0 0,9 0-8 0,-9 0 10 16,-4 0-10-16,5-4 10 0,-5 0-10 0,4-4 8 16,0 4-8-16,1-3 8 0,3-1 0 0,-3-4 0 15,3 5 0-15,5-1 0 0,-4 0-8 0,4 1-12 16,4-1 2-16,1 0 1 0,-5 8 9 0,0 0 0 16,8-4 0-16,1 1 0 0,4-1 0 0,-4 4-10 15,4-4 10-15,-5 4-10 0,5 4 10 0,0-4 0 16,-4 0-9-16,0 0 9 0,4 0 0 0,0 0 0 15,-5 4 0-15,1-4 0 0,0 0 0 0,-9 0 0 16,8 0 0-16,-8 0 0 0,0 0 0 0,0 0 0 0,9 7 0 16,-9-7 0-16,0 0 0 0,0 0 8 0,0 8-8 15,0 4 0-15,-9-5 0 0,5 5 8 0,0-1-8 0,-5-3 0 16,0 0 8-16,1 3-8 0,-1-7 8 0,0 4-8 16,-4-4 0-16,5 0 0 0,-1 3 8 0,-4-3-8 15,4-4 0-15,1-4 10 0,-5-3-10 0,4-1 10 16,-4 0-10-16,4 0 0 0,1-7 9 0,3 3-9 15,-3-3 0-15,8 0 0 0,0-5 0 0,4 1 0 16,0 0-12-16,1 0-6 0,3-1-2 0,1 1 0 16,0 4 10-16,4-1 2 0,-5 5 0 0,1 3 0 15,4 4 8-15,-4 0-12 0,-1 4 12 0,-8 0-12 0,13 4 12 16,-4 4 0-16,0 3 0 0,-1 1 0 16,1 0-9-16,0-1 9 0,-1 4-10 0,-3 1 10 0,-1 3 0 15,0-3 0-15,-4-1 0 0,-4 0 0 0,4 1 12 0,-4-1-4 16,4-3 0-16,-5-1-8 0,1 1 10 0,0-1-10 15,-1-3 8-15,-3 0-8 0,3 0 21 0,-3-1-1 16,3-3 0-16,-3 0 0 0,8-4 4 0,-5 0 0 16,-3-4 0-16,-1 0 0 0,0 0-5 0,1 1-1 15,-1-5 0-15,5 0 0 0,-5 0-18 0,5 1 8 16,-5-5-8-16,5 1 0 0,-1-1 0 0,1 1 0 16,4-1 0-16,4 0 0 0,1 1-9 0,-5 3-6 15,4 4-1-15,-4 4 0 0,9-7 7 0,4 3 1 16,-5 4 0-16,1-4 0 0,0 4 0 0,-1 4 0 15,-8-4 0-15,13 7 0 0,0-3 8 0,0 4 0 0,-4 0 0 16,0-1-8-16,-1 1 0 0,1 0 0 16,-5 0 0-16,5-1 0 0,-5 1 8 0,1 0 8 0,-5-8-8 15,0 0 11-15,0 0-11 0,0 0 8 0,-5 7-8 16,5 5 8-16,-4-4 1 0,4-8 0 0,-9 7 0 0,1 1 0 16,-1-4 2-16,0 0 0 0,1-4 0 0,-5 4 0 15,8-1-3-15,-8 1 0 0,5-4 0 0,-1 0 0 16,0 0-8-16,5 0 0 0,-5 0 0 0,5 0 0 15,-5 0 0-15,9 0 0 0,0 0 0 0,0 0 0 16,0 0 0-16,0 0 0 0,-4-4-12 0,4 4 12 16,0 0-49-16,0 0-3 0,0 0 0 15,0 0-899-15</inkml:trace>
  <inkml:trace contextRef="#ctx0" brushRef="#br0" timeOffset="1603">1452 1275 403 0,'0'0'36'0,"0"0"-36"0,0 0 0 0,0 0 0 16,0 0 166-16,0 0 26 0,0 0 6 0,0 0 1 15,0 0-83-15,-13 0-16 0,5 0-3 0,-5 0-1 16,4-4-4-16,5 4 0 0,-1-4-1 0,-3 1 0 16,3-1-47-16,-3 0-8 0,3 0-3 0,-3 0 0 15,-1-4-1-15,5 1-1 0,-1-1 0 0,5 0 0 0,-4 1-31 0,0-5 0 16,-1 0 0-16,5 1 0 0,0-5 0 0,0 5 0 15,5-4 0-15,-1 3 0 0,0-3 0 0,1 3 0 16,-1-3 0-16,5-1 0 0,-1 5 0 0,5-1-13 16,0 0 4-16,-4 5 1 0,8-1 8 0,-4 4 16 15,9-3-4-15,-9 3-1 0,-13 4-11 0,13 4 0 16,4-1 0-16,1 1 0 0,3 0-13 0,-3 4-5 16,-1 3-1-16,-4 1 0 0,4-1 28 0,-4 1 6 15,0-4 1-15,0 3 0 0,-4 1-16 0,-5-1 0 16,5 1 0-16,-9 0 0 0,4 3 12 0,-8-4-1 15,0 1 0-15,-5 0 0 0,0-1 2 0,1 1 1 16,-1-1 0-16,-4 1 0 0,0-1-1 0,-4 1 0 16,-1-4 0-16,5-1 0 0,5-3-5 0,-1 0 0 15,-8-4-8-15,4 0 12 0,0 0 8 0,-5-4 2 0,1-3 0 16,4-1 0-16,-4 0-22 0,4-3 0 0,4 3 0 16,0-4 0-16,1-3 0 0,3-1 0 0,-3 1 0 0,8 0 0 31,0-1-23-31,0 1-5 0,8-4-2 0,-3 3 0 0,8 1 12 0,0-1 2 0,0 5 1 0,4-1 0 15,0 1 15-15,1 3-9 0,-10 0 9 0,5 4-8 16,9 4 8-16,-5 0-12 0,1 4 12 0,3 4-12 16,-3 0 12-16,3-1 0 0,-3 5 0 0,-1 3 0 15,-4 1 0-15,0-5 0 0,0 5 0 0,-4-5 0 16,-1 9 0-16,-8-5 0 0,0 0 0 0,0 1 11 16,-4-1 3-16,-5 1 1 0,1-5 0 0,-1 1 0 15,-4-1 3-15,0 5 1 0,0-5 0 0,-4 1 0 16,4-12 3-16,-5 7 1 0,-8 1 0 0,9-4 0 0,4-4-11 0,0 0-3 15,4-4 0-15,1 0 0 0,-1-3-1 0,0 3-8 16,-4-4 12-16,0 0-4 0,9-3-8 16,-5 3 0-16,1-3 9 0,3-1-9 0,1 0 0 0,8-3 0 15,1 0 0-15,-1 3-12 0,0 0 0 0,5-3 0 16,4 4 0-16,-9 3 0 0,5 0 12 0,-9 8 0 16,9-4 0-16,4 4 0 0,4 0-16 0,0 8-2 15,-4 0 0-15,0-1 0 0,0 1 18 0,-4 4 11 16,0-1-2-16,-1 1 0 0,1-1-9 0,0 5-17 15,-9-1 4-15,4-3 1 0,-4-1 12 0,0 1 15 16,0-12-3-16,-4 8-1 0,-5-1 0 0,0-3 0 16,1 0 0-16,3 0 0 0,-8-4-11 0,0 0 10 15,0 0-10-15,5-4 10 0,-5 0 6 0,0-4 0 16,-5 5 1-16,10-9 0 0,12 0 14 0,-4 1 2 0,-4-5 1 16,-1 5 0-16,-3-5-44 0,8 1-9 0,-5 3-1 15,5 1-1-15,5 3-1 0,-5 1 0 0,0 7 0 0,4-12 0 16,5 8 22-16,-9 4-11 0,0 0 11 0,13 4-8 15,-5 0-1-15,5 4 0 0,-4 3 0 0,0 1 0 16,-5-5 9-16,0 5 0 0,-4 3 0 0,0-3-8 16,5-4 8-16,-5 3 0 0,-5 1 0 0,1-5 0 15,4-7 0-15,-4 12 0 0,-1-4 8 0,1-4-8 16,4-4 8-16,-9 3-8 0,1-6 8 0,3 3-8 16,-3 0 10-16,3 0-2 0,-3-4-8 0,3 0 12 15,-3-4-12-15,8 0 8 0,-5-3-8 0,5 3 0 16,0-3 0-16,5 3 0 0,-5 8 0 0,4-8 0 0,0 4-20 15,-4 4-4-15,0 0-1 0,0 0 0 16,13-7-131-16,-4 7-27 0</inkml:trace>
  <inkml:trace contextRef="#ctx0" brushRef="#br0" timeOffset="3274">334 1267 172 0,'0'0'8'0,"0"0"1"16,0 0-9-16,-4-3 0 0,-9 3 0 0,8-4 0 0,5 4 158 0,-8-4 30 16,-1-8 5-16,4 5 2 0,5-5-105 0,-4 4-21 15,4-3-4-15,-4 3-1 0,8-4-22 0,0 5-5 16,1-5-1-16,-1 1 0 0,-4 3-36 0,5-4 0 16,3 1 0-16,-3 3 0 0,-1-3 0 0,0-1 0 0,1 4 0 15,3-3 0-15,1 3 20 0,-5 0 10 0,1 4 2 0,-1-3 0 16,9 7 3-16,-9-8 1 0,5 4 0 0,0 4 0 15,-5-4-7-15,5 4-1 0,-9 0 0 0,8 0 0 16,5 0-28-16,-4 0 0 0,0 0 0 0,-1-4 0 16,1 4 12-16,0 0-3 0,4-3-1 0,-9-1 0 15,5 4-8-15,-1 4 0 0,1-4 0 0,0 3 0 16,-5 1 0-16,5 4 0 0,-1 0 11 0,-3-4-11 16,8-1 17-16,-9 5-2 0,0 4-1 0,5-1 0 15,-5-3 3-15,1 4 1 0,-5 3 0 0,0-3 0 16,0-12-6-16,0 15 0 0,-5-4-1 0,1 1 0 15,0 0-2-15,4-1 0 0,-5 1 0 0,-3-5 0 0,3 1-1 16,-3 4 0-16,-5-8 0 0,4 3 0 0,0 1 0 16,-4-4 0-16,0 0 0 0,0-4 0 0,0-4 0 15,0 4 0-15,0 0 0 0,0-8 0 0,-4 0-8 0,4-3 10 16,-4 3-10-16,4-3 10 0,0 3 56 0,4-4 11 16,-4 1 3-16,4 3 0 15,1-7-119-15,3 3-23 0,-3 1-5 0,3-1-1 0,5 0 38 16,0 1 7-16,5-1 2 0,-1 1 0 0,0-5 9 0,5 5 3 15,0 3 0-15,-1-4 0 0,5 5 9 0,0-1 0 16,0 0-9-16,0 1 9 0,0 3 0 0,5 0 0 16,-10 4-9-16,10 0 9 0,-5 0 0 0,0 0 0 15,-5 4 0-15,5 0 0 0,0 3 0 0,-4 1 0 16,0 7 0-16,4-3 0 0,-5 0 0 0,-3 3 0 16,-1-3 0-16,0 3 0 0,-4 0 8 0,0 5 0 15,-4-5-8-15,0 0 12 0,-5 1 0 0,5-1 0 0,-5 1 0 16,0-1 0-16,1-3 1 0,-1-5 0 0,-4 5 0 15,4-4 0-15,1-1-4 0,-5 1-1 0,0-4 0 16,0 0 0-16,0-4 3 0,0-4 0 0,-5 0 0 0,5-4 0 16,-4 5-1-16,4-5 0 0,-4-4 0 0,4 1 0 15,0-5-10-15,4 5 0 0,-4-1 9 0,4-3-9 16,5 3 0-16,-1-3 0 0,5 3 0 0,0 5 0 16,5-5 0-16,-1 0-10 0,-4 5 10 0,13-1-13 15,0 0 1-15,5 1 1 0,-1 3 0 0,5 0 0 16,-1 0 11-16,1 4 12 0,-5-4-2 0,1 4-1 15,8 4-9-15,-9 0 0 0,0 0 0 0,1 3 8 16,-5-3-20-16,0 4-4 0,0-4 0 0,0 4-1 0,-5 3 25 16,5-3 4-16,-4 0 2 0,-5 3 0 0,1 1-14 15,-1-1 0-15,0-3 0 0,-4 3 0 0,0-3 0 16,0 4 0-16,-4-1 8 0,-5 1-8 0,1-4 10 0,-1-1-1 16,5 1 0-16,-9 0 0 0,4-4-9 0,-4 3 0 15,0 1 0-15,0-4 0 0,0 0 0 0,-4-4 0 16,-1 0 0-16,1-4 8 0,4 0-8 0,-4-4 10 15,4 1-10-15,-5-5 10 0,1 0-10 0,4 5 0 16,0-9 0-16,4 5 8 0,5-5-8 0,0 5-12 16,-1-9 2-16,1 9 1 0,8-1-12 0,1 1-3 15,-1-1 0-15,5-3 0 0,-1 7 7 0,1 0 1 16,-9 8 0-16,13-3-844 0</inkml:trace>
  <inkml:trace contextRef="#ctx0" brushRef="#br0" timeOffset="9087">4213 1306 766 0,'0'0'34'0,"0"0"7"0,0 0-33 0,0 0-8 0,0 0 0 0,0 0 0 16,0 0 84-16,0 0 14 0,-4 0 3 0,0-4 1 0,-5 0-37 0,5 0-7 16,4-3-2-16,-9-1 0 0,5 0 5 0,4 1 1 15,-5-1 0-15,1-4 0 0,0-3-23 0,4 3-5 16,-5 5-1-16,5-5 0 0,0 0 7 0,0 1 0 16,0-1 1-16,0 1 0 0,0-1-30 0,5-3-11 15,-5-1 0-15,8 1 9 0,-3 7-9 0,-1-3 0 16,5-1 0-16,-1 1 0 0,-3-5 0 0,3 1 0 15,1 3 0-15,4-3 0 0,-9 3 8 0,9 1-8 16,-4-5 12-16,4 9-4 0,0-5 7 0,0 0 1 16,4 5 0-16,-4 3 0 0,0-4-8 0,5 8-8 15,-5 0 11-15,8 0-11 0,-3 0 0 0,-5 4 0 16,0 4 0-16,0 3 0 0,-4-3 0 0,-1 7 0 16,5-3 0-16,-4 3 0 0,-5 1 0 0,5 3 0 15,-5-4 0-15,-4 5 0 0,0-5 17 0,-4 4-3 0,4 1-1 16,-4-1 0-16,-5-4 4 0,0 5 1 0,1-1 0 15,-5-4 0-15,-5 1-8 0,5 3-2 0,0 0 0 0,-4-7 0 16,4-1 0-16,0 1-8 0,0-4 12 0,-5-1-4 16,5-3-8-16,0-4 0 0,-4 0 9 0,0-4-9 15,4 4 11-15,0-7-3 0,0-1 0 0,0-4 0 16,4 1 0-16,0-8-8 0,5-1 12 0,0 1-4 16,-1 0 12-16,1-4 1 0,0 0 1 0,4 3 0 15,0 1-34-15,0 0-6 0,0 3-2 0,0 1 0 16,8-1 20-16,1 5 0 0,4-4-8 0,4 7 8 15,1 0 0-15,-1 0 0 0,0 8 0 0,1 0 0 0,-1 0 0 16,0 4-12-16,-4 0 12 0,0 4-10 0,0 3 10 16,0-3 0-16,0 4-9 0,-4-1 9 0,0 5 0 15,-5-5-11-15,1 1 11 0,-1 3-8 0,-4 1 8 0,0-1 0 16,-4-3 0-16,4 3 0 0,-9 0 10 0,0 1-2 16,0 3-8-16,-4-4 12 0,0 5-3 0,0-5-1 15,-4 1 0-15,4-1 0 0,-9-4-8 0,5-3 10 16,0-4-10-16,-1 8 10 0,5-9 1 0,0 1 0 15,0 0 0-15,5-4 0 0,-5-4-11 0,0 4 0 16,4-4 0-16,0 1 8 0,-4-5 0 0,5-4-8 16,3-11 12-16,1 4-4 0,4 4-8 0,4-1-11 15,1-3 3-15,-1 0 0 0,5 3 8 0,-5 1 0 16,-4-1 0-16,9 1 0 0,-1 3-20 0,1 1 2 16,0 3 0-16,-1 4 0 0,10 0 10 0,-5 1 8 15,0 3-12-15,0 3 12 0,4 1-10 0,-4 4 10 16,0-4-8-16,0 4 8 0,0-1 0 0,-4 1 0 0,-1 4 0 15,-3-1-8-15,3 4 8 0,-3-3 0 0,-1 0 0 16,0 3 0-16,-8-3 0 0,0 3 0 0,-1 0 10 0,-3 5-10 16,-1-5 11-16,0-3-11 0,-4-1 12 0,-4 1-12 15,4-5 12-15,0 1-4 0,4 0 0 0,-4-4-8 16,5 0 10-16,-1-1-10 0,-4-6 8 0,4 3-8 16,-4 3 12-16,5-6-2 0,-1-5-1 0,5-4 0 15,4 1-9-15,0-5 0 0,0 1 0 0,-5 0-11 16,-3-5 11-16,8 5 0 0,0-4 0 0,4-1 0 15,5 1-16-15,-1 7-8 0,1-3-2 16,4 4 0-16,-4-5 26 0,4 5-10 0,0-1 10 0,0 4 0 16,-5 4-10-16,5 1 10 0,0 3-8 0,0 3 8 0,0 1 0 15,-4 0-10-15,4 4 10 0,-4 0 0 0,-1 7 0 0,1 0 0 16,0-3 0-16,-5 3 9 0,-4 5-1 0,0-1 0 16,0 0 0-16,-4-3 0 0,-1 3 0 0,-3-4-8 15,3 4 12-15,-3 1-4 0,-1-9-8 0,0 5 12 16,-4-5-12-16,0 1 12 0,5-8-4 0,-5 0 0 15,0-4 0-15,4 0 0 0,-4 3 2 0,4-6 0 16,-4-5 0-16,5 0 0 0,-1 4-2 0,-4-3 0 16,9-9 0-16,-5 5 0 0,-4-1-8 0,9-7 8 15,4 0-8-15,0-1 8 0,0 5-8 0,0 3-16 16,4-7 4-16,9 7 1 0,-4 5 11 0,-1-1-12 16,1 4 12-16,4 4-12 0,-4 0-5 0,-1 4-2 15,1 0 0-15,0 0 0 0,-9-4 19 0,8 7 0 16,-3 1-8-16,-1 4 8 0,0-1 0 0,1 1-8 0,-5-4 8 15,-5-1-648-15,1 5-126 16</inkml:trace>
  <inkml:trace contextRef="#ctx0" brushRef="#br0" timeOffset="5151">2376 1275 831 0,'0'0'36'0,"0"0"9"0,0 0-36 0,-5 0-9 15,1 0 0-15,4 0 0 0,-9 0 88 0,9 0 15 16,-9 0 3-16,5 4 1 0,-5-4-34 0,5 0-6 16,-9 0-2-16,13 0 0 0,-4-4-21 0,-5 0-4 15,0-3 0-15,1 7-1 0,8 0-27 0,-9-8-12 16,5 0 10-16,-5 0-10 0,0 1 16 0,5-1-4 16,-5-7 0-16,5 3 0 0,0 0-12 0,-1 1 11 15,1-5-11-15,0 1 10 0,4 4-10 0,-5-5 0 16,5 1 0-16,0 3 8 0,0 1 20 0,0-1 3 15,0 0 1-15,9 1 0 0,-9 3-32 0,4 0 0 16,1 1 0-16,3 3 0 0,1 0 0 0,0 4 0 16,-1-4 0-16,1 4 0 0,4 4-12 0,-4 0 4 0,-1 0 8 0,5 7-13 15,0-3 13-15,-4 4 16 0,4-1-3 0,-4 1-1 16,0-1-12-16,-1 1 0 0,1 3 0 0,-9 1 0 16,4-5-11-16,-4 1 2 0,-4-1 0 0,4 5 0 15,-4-9 22-15,-1 5 5 0,-3 0 1 0,-1-5 0 16,5 5-19-16,-5-1 8 0,0-3-8 0,-4 0 0 15,0-8 12-15,4 4-12 0,-4-4 12 0,5 0-12 16,-5 0 13-16,0-4-4 0,0 4-1 0,0-12 0 16,-5 5 24-16,5-1 5 0,0-8 1 0,5 5 0 15,-1-5-30-15,5 1-8 0,-1 0 0 0,1-1 0 0,4 5 55 0,0-1 6 16,4 1 2-16,5-1 0 0,-9 4-63 16,9-3-23-16,8 7 1 0,-4 0 0 15,4 4-38-15,-4 0-7 0,5 0-1 0,-5 4-1 16,4 0 52-16,0 0 17 0,1 3-10 0,-1-3 10 0,1 0 0 0,-1 4 0 15,-4-1 0-15,0 5 0 0,0-8 0 0,-4 4 0 16,-1-1 0-16,-3-3 0 0,-5-4 0 0,4 8 0 16,-4-8 0-16,4 11 8 0,-4-11 16 0,-8 16 4 15,3-5 1-15,-3-3 0 0,-1 4-8 0,0-5-1 16,-4 1-1-16,-4 0 0 0,4-4-19 0,-5 3 8 16,1 1-8-16,0-4 0 0,-1 0 10 0,1-4-10 15,-5 0 8-15,1-4-8 0,3-8 8 0,5 5-8 16,0-9 0-16,0 5 8 0,5-5-8 0,-1 1 0 15,0-1 0-15,5 5 8 0,0-8-8 0,4 7-17 16,4-3 4-16,0 3 1 0,-4 0 0 0,0 1 0 0,13 3 0 16,0 0 0-16,0 1 12 0,0-1 0 0,9 4 0 15,-5 4 0-15,1-4-12 0,-1 4 12 0,0 0-13 16,5 4 5-16,-5 0 8 0,-4 0-8 0,1 4 8 0,-6-1-8 16,1 5 8-16,0-4 0 0,-1-1 0 0,-8 5 8 15,5-1-8-15,-1 1 0 0,-8 0 0 0,-1 3 0 16,1 0 0-16,-5 1 0 0,5-1 0 0,-5 1 8 15,-4-1 0-15,4-3 1 0,-4 3 0 0,5-3 0 16,-1-5-9-16,-4-3 0 0,0 0 9 0,4 0-9 16,1-4 8-16,-1-4-8 0,-8 4 10 0,4-8-10 0,4-3 10 15,0-1-10-15,-4 1 10 0,5-1-10 16,8-7 9-16,-5 3-9 0,1-3 8 0,0 4-8 0,-1-1 0 16,10 1 0-16,-1-4 0 0,0 3 0 0,1 1-12 0,-1 7 12 15,9-4-10-15,0 9 10 0,0-1-11 0,4 4 11 16,1 4-12-16,-1-1 12 0,-4 5-11 0,0 0 11 15,0 3-10-15,0 1 10 0,0 0 0 0,0 3-9 16,-4-3 9-16,-5 3 0 0,1-4 0 0,-5 5 0 16,0-5 0-16,0 5 0 0,-5-1 0 0,1 1 0 15,0-1 0-15,-5 1 11 0,0-5-1 0,0-3 0 16,-4 3 0-16,0 5 0 0,0-9-2 0,-4 1-8 16,4-8 12-16,-4 0-4 15,4 0-52-15,-5 0-12 0,5 4-1 0,-4-8-1 0,4-7 102 0,4 3 20 16,1 0 4-16,-1-7 0 0,0-4-54 0,1-1-14 15,-1 1 0-15,0 0 0 0,5-1-13 0,4-3-6 16,-4 0-1-16,4 4 0 0,4 0 8 0,0 3 2 0,1-3 0 16,3 4 0-16,-3 3 10 0,8 0 0 0,4 5 0 15,5 3 0-15,-1 4 0 0,-3 8-10 0,3-1 10 0,-3 5-10 16,-5-1 10-16,0 1 0 0,-5 3 0 0,5 1 0 16,-4-1 0-16,-5-3 0 0,1 3 0 0,-1 1 0 15,-4-1 0-15,0-3 9 0,-4 3-9 0,-5-3 0 16,5-1 12-16,-5 5-4 0,-4-9 0 0,4 5-8 15,-4-1 13-15,0-3-4 0,-8-8-1 0,8 8 0 16,-5-4 0-16,1-1-8 0,8-10 12 0,1 7-4 16,-5 0-8-16,8-4 0 0,-3 0 0 0,3 0 0 15,5-3 0-15,-4-1 0 0,0 0 0 0,4-3 8 16,8 3-25-16,-3 0-6 0,3 0-1 0,1 1 0 0,4-1 55 0,-4 4 10 16,-1-4 3-16,5 1 0 15,0 3-79-15,-4 0-15 0,4-4-3 0,-4 4-1 16,-1 1 34-16,1-1 6 0,4 4 2 0,-4 0 0 0,-9 0 12 0,0 0 0 15,0 0 0-15,0 0-9 0,0 0 18 0,0 0 4 16,0 0 1-16,0 11 0 0,-5-3-14 0,1 4 0 16,-5-5 0-16,1 5 0 0,-1-4 0 0,0-1 11 15,-4 5 0-15,-4-4 0 0,8-1-11 0,-4-3-14 16,-4 4 3-16,4 0-590 16,13-8-119-16</inkml:trace>
  <inkml:trace contextRef="#ctx0" brushRef="#br0" timeOffset="6815">2792 1317 288 0,'0'0'12'0,"0"0"4"0,0 0-16 0,0 0 0 16,0 0 0-16,0 0 0 0,-9 0 198 0,9 0 37 16,0 0 7-16,-4-3 2 0,-5-5-139 0,5 4-27 15,4 4-6-15,0 0 0 0,-5-8-44 0,1 1-8 16,-5-1-1-16,5 0-1 0,4-3 2 0,-4-1 1 16,-1 4 0-16,1 1 0 0,0-5-21 0,-1 4 0 15,1-3 0-15,0-1 0 0,-1-3 11 0,1-1-3 16,0 5 0-16,-1-1 0 0,1-3 18 0,4 3 3 15,4-3 1-15,1 3 0 0,-1 1-18 0,0 3-4 16,1 0-8-16,-1 1 12 0,0-5 4 0,-4 12 1 16,9-4 0-16,4 4 0 0,4-4-17 0,-4 4 0 15,5 0 0-15,-10 0 0 0,1 4 0 0,0 0 0 0,4-4 0 16,0 8 0-16,4-4 0 0,0 3-22 0,-4 1 3 16,-4 0 1-16,4 3 18 0,0-3 0 0,-4 4 0 0,-1-1 0 15,-8-11 8-15,5 8 6 0,-5-8 1 0,4 12 0 16,-8-1 14-16,4 1 3 0,-5-1 1 0,5-3 0 15,-4 0-11-15,-5 3-2 0,1 1-1 0,-1-1 0 16,0 1-3-16,-4-4 0 0,-4 7 0 0,4-3 0 16,0-5-16-16,4 1 0 0,1-4 0 0,-1 3 0 15,-4-3 0-15,0-4 0 0,0-4 0 0,0 1 0 16,0-1 11-16,4-4-2 0,1 4 0 0,-1-3 0 0,0-5-9 16,5 0 0-16,0 1 0 0,4-1 0 0,4 1 0 15,0-5-16-15,5 5 4 0,0-5 1 16,4 1 11-16,-5 0 0 0,5 3 0 0,0-3 8 0,0 3-8 0,-4 0 0 15,-9 1 0-15,4 3 0 0,5 4 0 0,4 0 0 16,0 4 0-16,-4 0 0 0,4 0-20 0,-5 0-1 16,5 4-1-16,-4 0 0 0,4 4 8 0,-4 0 2 15,-5-1 0-15,0 5 0 0,-8-1 36 0,4 1 8 16,4 0 2-16,1 3 0 0,-10-4-34 0,5 5 0 16,-8-1 0-16,3 5-12 0,1-9 12 0,-9 5 16 15,-4-1-3-15,8-3-1 0,0-5-4 0,1 1 0 16,-10 0-8-16,10-1 12 0,8-7-3 0,0 0-1 15,0 0 0-15,-9 0 0 0,-4-4 0 0,0-3-8 16,4-5 12-16,1 1-4 0,-5 3 3 0,4-7 0 16,0 3 0-16,5-3 0 0,-5-5-11 0,5 9 8 15,4-5-8-15,0 1 8 0,4 0-8 0,1-1 0 0,-1 5-10 16,5 3 10-16,4 0 0 0,0 4-9 0,0 0 9 16,-5 4 0-16,-8 0-11 0,9 0 11 0,-9 0-13 0,13 8 5 15,4-4 8-15,-4 8-10 0,0-1 10 0,0 1-10 16,0-5 10-16,-4 5 0 0,0-4 0 0,-5 3 0 15,0 1 0-15,-4 3 0 0,0-3 0 0,0-1 0 16,0 1 11-16,-8-1-3 0,-5-3 0 0,4 4 0 16,0-5-8-16,1 1 0 0,-5 0 0 0,4-1 0 15,9-7 20-15,0 0 11 0,-9 4 2 0,-4-4 1 16,5 0-34-16,-5 0 0 0,0-4 0 0,4-3 0 16,-4-1 0-16,4-3 0 0,-4-1 0 0,5-3 0 15,-1-1 0-15,5 1 0 0,-1-5 0 0,1 1 0 16,4 4-24-16,4-4-6 0,-4 3-1 15,9 1 0-15,0 3 31 0,4-3 0 0,0 7-8 0,0-4 8 0,0 9 0 0,0-1 0 16,-13 4 0-16,13 0-9 0,0 7 9 0,4-3-10 16,-4 4 10-16,0 4-10 0,0 3 10 0,0 0 0 15,-4-3 0-15,-1 7 0 0,-3 0 8 0,-5-3 1 16,0-1 0-16,-5 1 0 0,1-1-9 0,0 1 10 16,-5-9-10-16,5 5 10 0,-5-4 13 0,0 3 2 15,-4-7 1-15,5 0 0 0,-1-4-14 0,0 0-4 16,9 0 0-16,0 0 0 0,-8-8 17 0,-1 4 3 15,5-3 1-15,-5-5 0 0,0 4-3 0,1-3-1 16,3-1 0-16,5 1 0 16,-4-1-45-16,8-3-8 0,1 3-3 0,-1 0 0 0,-4 12 15 0,4-7 4 0,9-1 0 0,-13 8 0 15,0 0 4-15,0 0 8 0,0 0-13 16,0 0 5-16,9 0 8 0,-9 0-12 0,0 0 12 0,0 0-12 16,9 12 12-16,-9-1 0 0,-9 1 0 0,5-1 0 31,8-3-54-31,-4 4-15 0,-13 7-3 0,-4-15-1 0</inkml:trace>
  <inkml:trace contextRef="#ctx0" brushRef="#br0" timeOffset="10639">3329 1360 57 0,'-17'8'0'0,"17"-8"0"0,0 0 0 0,0 0 0 16,0 0 212-16,0 0 38 0,0 0 7 0,-5-8 2 16,1-8-147-16,0 5-28 0,-1-1-7 0,1 5-1 15,4-5-36-15,0-3-8 0,0 3-2 0,0-3 0 16,0 3-16-16,4 1-3 0,1-1-1 0,-5 4 0 15,4 1 8-15,0-5 2 0,1 4 0 0,-1 1 0 16,0-1 0-16,5-4 1 0,4 1 0 0,-4-1 0 16,4 5-10-16,-5 3-3 0,5-4 0 0,5 4 0 0,-5-4-8 15,4 1 0-15,-4-1 0 0,0 8 8 0,5-4-8 16,-5 0 10-16,-5 4-10 0,5 4 10 0,5 0 7 16,-5 4 2-16,-5-4 0 0,1 3 0 0,4 5 10 0,0-1 3 15,-9 1 0-15,5 3 0 0,0 1-20 0,-5-1-4 16,0 1-8-16,1 3 12 0,-10-8 9 0,5 5 2 15,-4 3 0-15,0-4 0 0,-5 1 9 0,0-1 1 16,-4-3 1-16,0-1 0 0,0 1-34 0,0 0 0 16,-4-1 0-16,0-3 0 0,4 0 14 0,0-5-4 15,-5 1-1-15,1-4 0 0,4 0-9 0,-4-4 8 16,4 1-8-16,-1-5 8 0,1 0 0 0,0 0 0 16,0-3 0-16,0-5 0 0,5 1-8 0,-5 0 0 15,8-9 0-15,5 5 0 0,-4 4 8 0,4-4-8 16,0-1 8-16,4 5-8 0,5-1 0 0,0 5 0 15,-5 3 0-15,5 0 0 0,8-3 0 0,-4 3 0 0,0 4-9 16,5 4 9-16,-1-3-8 0,-4 3 8 0,0 3-12 16,0 1 12-16,0 0-8 0,0 4 8 0,-4-1 0 0,4 1 0 15,-5 0 0-15,-3 0 0 0,3 3 0 0,-3 1 0 16,-1-1 0-16,-4 5 0 0,0-1 0 0,0 1 0 16,-4-5 0-16,-1 4 9 0,-3-3 1 0,-5 3 0 15,8 1 2-15,-3-1 0 0,-1 1 0 0,-4-1 0 16,0-3-12-16,0-1 8 0,0-7-8 0,-4 4 8 15,8-4-8-15,-9 3 0 0,5-7 0 0,-4 0 8 16,4 0-8-16,4-3 0 0,1-9 9 0,-1 4-9 16,-4 1 0-16,4-9 8 0,5 1-8 0,4-5 0 0,-4 1-9 15,8-4-7-15,0 4 0 0,1 0-1 0,8-5 17 16,-5 9-12-16,5 0 12 0,5-1-10 0,-1 1 10 16,-4 3 0-16,5 1 0 0,-1 7 0 0,5-4-8 0,-5 8 8 15,-4 4-8-15,0 4 8 0,4-5 0 0,-4 9 0 16,0-4 0-16,-4 7 0 0,0 1 0 0,-1 3 0 15,-3-8 0-15,-1 5 11 0,-4-1-2 0,-4 1 0 16,-1-5 0-16,1 5 0 0,-9-5 3 0,4 5 0 16,1-5 0-16,-1-3 0 0,5-4 4 0,-5 3 2 15,-4-7 0-15,0 0 0 0,4 0-18 0,-4 0 10 16,0-3-10-16,5-1 8 0,-5-4 0 0,4 4 0 16,-4-4 0-16,4 1 0 0,-4-1-8 0,9-4 0 15,4-3 0-15,0 3 0 0,-5-3 0 0,5 4-16 16,5-5 3-16,-1 5 0 0,5-5-10 0,-1 5-1 15,6-1-1-15,-1 0 0 0,0 1 2 0,4 3 1 16,-4 0 0-16,4 5 0 0,1-1 14 0,-1 4 8 0,-4 7-10 16,0 1 10-16,0 4 0 0,-9-1-9 0,1 1 9 15,-5 3 0-15,0 1 0 0,-5 3 0 0,1-4 0 0,0 1 0 16,-9-5 0-16,4 5 0 0,0-5 0 0,-4 5 8 16,0-5-8-16,5-3 11 0,-5 0-11 0,4-1 12 15,-4-3-12-15,0-4 10 0,0-4-10 0,4 4 10 16,1-7 0-16,-1 3 0 0,0-4 0 0,5 0 0 15,-1 1 0-15,1-5 0 0,4 1 0 0,0-5 0 16,0-3-10-16,4 4-11 0,5-5 3 0,0 9 0 16,0-5-8-16,-1 5 0 0,-3 3-1 0,3 0 0 0,1 4 17 15,4 1 0-15,0-1-8 0,-4 4 8 16,-5 7 0-16,5-3-10 0,-5 4 10 0,-4 4-8 0,4-5 8 16,-4 9 0-16,0-5 0 0,0 5 0 0,0-1 0 0,-4-3 0 15,-9 3 0-15,4-3 0 0,1 3 8 0,3-3-8 16,-3-1 8-16,-5-3-8 0,4 3 8 0,5-7-8 15,-5 0 8-15,0 0-8 0,-4 0 8 0,4-4-8 16,5-12 10-16,0 5-10 0,-5-1 11 0,9 8-11 16,0-8 12-16,-4-3-12 0,4-1 0 0,0 0 0 15,0-3 0-15,4 0 0 0,5-1 0 0,-5 5 0 16,0-1-10-16,5 1 10 0,0-1-14 0,0 4 5 16,-9 8 1-16,8-7 0 0,1 7 8 0,0-4 0 15,-9 4 0-15,0 0-8 0,0 0 8 0,0 0-8 16,8 4 8-16,-8-4-8 0,0 0 8 0,5 7-10 15,-5-7 10-15,0 0-10 0,0 0 10 0,0 0 0 16,0 0 0-16,0 0 0 0,0 0 0 0,0 0 0 16,0 0 10-16,0 0-10 0,0 0 12 0,0 0-3 0,-9 8-1 15,9-8 0 1,0 0-79-16,-9 4-16 0</inkml:trace>
  <inkml:trace contextRef="#ctx0" brushRef="#br0" timeOffset="87278">0 578 730 0,'0'0'32'0,"0"0"8"0,0 0-32 0,0 0-8 0,0 0 0 0,0 0 0 16,0 0 88-16,0 0 16 0,0 0 3 0,0 0 1 15,0 0-13-15,0 0-3 0,0 0 0 0,0 0 0 16,0 0-19-16,0 0-4 0,0 0-1 0,0 0 0 15,0 0-32-15,0 0-8 0,0 0 0 0,0 0-1 16,0 0-12-16,0 0-3 0,0 0 0 0,0 0 0 16,9-4-2-16,-1-4-1 0,1 0 0 0,0 1 0 0,4-1-9 0,-5 4 8 15,1-4-8-15,0 1 8 0,-1-1-8 0,1 0 0 16,0 1 0-16,-1 3 0 0,1-4 0 0,0 4 0 16,-9 4 0-16,8-8 0 0,1 8 0 15,-9 0 0-15,0 0 0 0,0 0 0 0,9-3 0 0,-5-1 0 16,-4 4 0-16,13-4 0 0,0 4 0 0,0-4 0 15,-13 4 0-15,13 0 0 0,0-4 0 0,-4 4 0 16,-1 0 0-16,5 0 0 0,-4-4 0 0,4 4 0 16,-4-3 0-16,-1 3 0 0,6 0 0 0,-1 3 0 15,-13-3-9-15,8 0 9 0,-8 0 0 0,13 0 0 16,-4 0 0-16,4 4 0 0,-13-4 0 0,13 0 0 16,0 0 0-16,-4 4 0 0,4-4 0 0,0 4 0 15,-13-4 0-15,13 0 0 0,0 0 0 0,0 4 0 16,0-4 0-16,-5 0 0 0,5-4 0 0,0 4 0 0,-4 0 0 15,4 4 0-15,0-4 0 0,0 4 0 0,-4-4 0 16,-1 0 0-16,1 3 0 0,4-3 0 0,0 4-8 0,0 0 8 16,0 0 0-16,-4 4 0 0,4-4 0 0,4-1 0 15,-4 1 0-15,4 0 0 0,1 0 0 0,3 0 0 16,-8 0 0-16,5 0 0 0,-1-1 0 0,-4 1 0 16,0 0 0-16,0 0 0 0,4 4 0 0,1-8 0 15,3 4 0-15,-3-4 0 0,-1 0 0 0,5 3 0 16,-5-3 0-16,5 0 9 0,-5 0-9 0,5-3 8 15,-5 3 4-15,5-4 0 0,-1 0 0 0,-3 0 0 16,-1 0 12-16,0 0 4 0,5 0 0 0,-5 1 0 0,5-1-28 16,0-4 0-16,-1 4 0 0,1-4 0 15,4 5 0-15,0-1 0 0,-4-4 0 0,4 4 0 0,0-4 0 16,0 1 0-16,-9-1 0 0,5 4 0 0,8-7 0 0,-4 3 0 16,5 0 0-16,-5 1 0 0,0-5 0 0,0 0 0 15,0 1 0-15,0-1 0 0,0-3 0 0,-5 3 0 16,5 1 0-16,0-1 0 0,-4-3 0 0,-5-1 0 15,1 1-12-15,3 3 12 0,1-3 0 0,-5 3 0 16,-4-3 0-16,5 0 0 0,-1 3 0 0,-4 4 0 16,0-3 0-16,0-1 0 15,0 1-30-15,0-5 2 0,-4 5 0 0,4-5 0 16,-5 5-104-16,5-5-20 0,-4 5-4 0,0-1-532 0</inkml:trace>
  <inkml:trace contextRef="#ctx0" brushRef="#br0" timeOffset="88017">2137 0 403 0,'0'0'36'0,"0"0"-36"0,0 0 0 0,0 0 0 15,0 0 80-15,0 0 8 0,0 0 3 0,0 0 0 16,0 0-41-16,0 0-8 0,0 0-2 0,0 0 0 15,0 0-24-15,0 0-4 0,0 0-2 0,0 0 0 16,0 0 54-16,0 0 10 0,0 0 2 0,0 0 1 16,0 0-5-16,0 0 0 0,0 0-1 0,0 0 0 0,4 7-5 15,1 1-1-15,3 0 0 0,-8-8 0 0,0 0-26 16,0 0-6-16,-4 11-1 0,4 1 0 0,4 0-15 0,-4-12-3 16,0 0-1-16,0 0 0 0,5 7 3 0,-5-7 0 15,4 12 0-15,0-1 0 0,1 1-2 0,-5-12 0 16,4 8 0-16,-4-8 0 0,4 7-14 0,-4-7-15 15,0 0 3-15,9 12 1 0,0-4 11 0,4-1 14 16,-5 1-3-16,5 0-1 0,0-1 10 0,0-3 3 16,-13-4 0-16,13 8 0 0,5-4-23 0,-5 0 0 15,0 0 0-15,-5-1-12 0,5 5 12 0,0-4 0 16,-13-4 10-16,9 8-10 0,4-5 0 0,0 5 0 16,-4 0 0-16,4-4 0 0,-13-4 0 0,13 7 0 15,0 1 0-15,4-4 0 0,-17-4 0 0,13 4 0 16,0 4 0-16,5-5 0 0,-10-3 0 0,10 0 0 15,-5 4 0-15,0 0 0 0,4-4 0 0,0 0 14 16,-4 4-4-16,5 0-1 0,-1-4 1 0,-4 0 0 0,0 0 0 0,4 4 0 16,1-4-10-16,-1 4 0 0,0-4 9 0,5 0-9 15,-5 0 0-15,-4-4 8 0,5 4-8 0,-5-4 0 16,4 4 0-16,0 0 8 0,5-4-8 0,4 0 0 16,-9 0 0-16,5 4 0 0,0 0 0 0,-1 0 0 15,5-4 0-15,-4 4 0 0,0 0 0 0,-1 0 0 16,1 0 0-16,0 4 0 0,-1-4 0 0,1 0 0 15,4 4 0-15,-4 0 0 0,-1-4 0 0,-3 4 0 16,8 0 0-16,-5 0 0 0,1-4 0 0,0 0 0 16,4 3 0-16,0 1 0 0,4 0 0 0,1-4 0 15,-5 4 0-15,0 0 0 0,0 0 0 0,4 0 0 16,-4 3 0-16,4 1 0 0,-4 0 0 0,0 3 0 0,0-3 0 16,-4 3 0-16,0 1 0 0,4 0-8 0,-5-1 8 0,1 1 0 15,0 3 0-15,-1-3 0 0,-3 7 0 0,3-8 0 16,-3 9 0-16,-1-5 8 0,5 1-8 0,-5-1 8 15,0 0-8-15,5 5 8 0,-5-1 0 0,5 4 0 16,-9-4 0-16,4 1 0 0,1-5 16 0,-5 0 4 16,0 9 1-16,-5-5 0 0,-3-8-29 0,-1 5 0 15,0-1 0-15,1-3 0 0,-5-1-24 0,0-11 0 16,0 0-1-16</inkml:trace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02:33.119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339 285 288 0,'0'0'12'0,"0"0"4"0,0 0-16 0,0 0 0 16,0 0 0-16,0 0 0 0,0 0 191 0,0 0 35 16,0 0 7-16,0 0 2 0,0 0-123 0,0 0-24 15,0 0-4-15,0 0-2 0,0 0-22 0,0 0-5 16,0 0-1-16,0 0 0 0,0 0-22 0,0 0-5 15,0 0-1-15,-5 0 0 0,5 0-3 0,0 0-1 16,0 0 0-16,-8 0 0 0,8 0 6 0,0 0 2 0,-9 0 0 0,9 0 0 16,0 0 15-16,-9 4 3 0,1-4 1 0,8 0 0 15,0 0-25-15,0 0-4 0,-9 0-2 0,9 0 0 16,-9 4-6-16,5 4-2 0,-5-8 0 0,5 7 0 16,4-7-10-16,-9 0 10 0,1 4-10 0,-1 4 10 15,0-8 1-15,1 4 0 0,-1 0 0 0,0 3 0 16,1 1 0-16,-1 0 0 0,-4-1 0 0,0 1 0 15,0 0 6-15,0 3 2 0,4 1 0 0,-4 3 0 16,0 1-19-16,0 3 8 0,0-4-8 0,0 9 0 16,4-5 8-16,1 4-8 0,-5-4 0 0,4 1 0 15,0-1 12-15,1 0-4 0,3 0 0 0,5 1-8 16,0-1 9-16,0-4-9 0,9 5 0 0,-5-9 9 0,1 1-9 16,8 3 10-16,-5-3-10 0,5-1 10 0,5-3-10 0,-5 0 12 15,4-5-12-15,0 1 12 0,1 0-12 0,3-4 12 16,-3 0-12-16,-1 0 12 15,1-4-68-15,-1 0-14 0,5 1-2 0</inkml:trace>
  <inkml:trace contextRef="#ctx0" brushRef="#br0" timeOffset="412">542 170 1101 0,'0'0'48'0,"0"0"12"0,0 0-48 0,0 0-12 0,0 0 0 0,0 0 0 16,0 0 125-16,0 0 23 0,0 0 5 0,0 0 1 15,0 0-69-15,0 0-13 0,0 0-4 0,0 11 0 0,0 5-16 16,5-5-3-16,-5-11-1 0,4 16 0 0,-4-5 1 16,0 5 0-16,0 3 0 0,0 4 0 0,0-4-13 0,0 4-2 15,0 0-1-15,0 1 0 0,-4-1-17 0,4 0-3 16,-5 4-1-16,5 0 0 0,0 0-12 0,-4-4 0 15,0 0 8-15,4 0-8 0,0 0 17 0,0 0 1 16,0-3 0-16,0-1 0 16,4-4-54-16,0 1-12 0,1-5-1 0,-5 1-657 15,4-1-131-15</inkml:trace>
  <inkml:trace contextRef="#ctx0" brushRef="#br0" timeOffset="862">772 532 1094 0,'0'0'97'0,"0"0"-77"0,4-8-20 0,-4 4 0 16,5-7 201-16,-5 7 37 0,0-4 7 0,0 8 2 15,0-8-122-15,-5 1-24 0,5-5-5 0,0 4 0 16,-4 1-54-16,4-1-10 0,0 0-3 0,0 8 0 16,0 0-21-16,-4-7-8 0,4 3 0 0,0 4 0 15,0 0 0-15,0 0 0 0,0 0 0 0,0 0 0 16,0 0 0-16,0 0 0 0,0 0 0 0,0 0-10 15,0 0 10-15,0 0 0 0,-5 4-9 0,-3 7 9 16,3 1 0-16,-3-1-9 0,3 1 9 0,1 3 0 16,0 5 0-16,-1-5 0 0,1 4 0 0,-5 1 0 15,5 3 0-15,0 0 0 0,-1 0 0 0,1 0 0 16,4-4 0-16,4-3 0 0,-4-5 0 0,5 1 0 0,-1-1 8 16,-4-11-8-16,0 0 0 0,0 0 0 0,9 4 10 0,-1 0-10 15,-8-4 10-15,13-8-10 0,-4-3 8 0,0-1-8 16,4-3 0-16,0 3 0 0,0-7 0 0,-5 4 0 15,1-1 0-15,0 1 0 0,-1 3 0 0,1 1 0 16,-5-1 0-16,5 4 0 0,-5 1 0 0,-4 7 0 16,0 0 0-16,0 0 0 0,0 0 0 0,0 0 0 15,0 0 0-15,0 7-10 0,5 5 10 0,-5-1 16 16,0 1-4-16,-5 3-1 0,5-3 9 0,0 3 1 16,-4 1 1-16,4-1 0 0,0-3-22 0,0-1 9 15,0-3-9-15,0 0 0 16,0 3-53-16,0-11-18 0,0 0-3 0,0 0-638 15,0 0-128-15</inkml:trace>
  <inkml:trace contextRef="#ctx0" brushRef="#br0" timeOffset="1175">1093 374 806 0,'0'0'72'0,"0"0"-58"0,0 0-14 0,0 0 0 15,0 0 235-15,0 0 44 0,0 0 9 0,-5 4 1 16,1 3-165-16,0-3-34 0,-5 0-6 0,0 4-2 15,5 0-41-15,0-1-8 0,-5 1-1 0,9 4-1 16,-9-5-21-16,9 5-10 0,-4-5 10 0,0 1-10 16,4 0 0-16,0 3 0 0,0-11 0 0,4 8 0 15,-4-8 0-15,4 8 0 0,1-4 0 0,3 3 0 0,1 1 0 0,0-4 0 16,-1-4 0-16,5 4 0 0,0 0 10 0,-4 0-10 16,4-1 10-16,-4 1-10 0,-1 0 0 0,5 0 8 15,-4 4-8-15,0-4 0 0,-5 3 0 0,0 5 11 16,-4-5-11-16,0 1 10 0,-4 4 28 0,4-5 6 15,-9 5 0-15,5 0 1 0,-9-1-31 0,0 5-6 16,0-5-8-16,0 1 11 0,-4-1-11 0,8-3 0 16,0-4 0-16,1 3 0 15,-1-3-111-15,0-4-21 0,1 0-4 0,8 0-836 0</inkml:trace>
  <inkml:trace contextRef="#ctx0" brushRef="#br0" timeOffset="1462">1245 397 864 0,'0'0'76'0,"0"0"-60"16,0 0-16-16,0 0 0 0,0 0 214 0,0 0 40 0,0 0 8 0,0 0 2 16,0 0-155-16,0 0-30 0,0 8-7 0,-5-1 0 15,5 1-44-15,-4 0-8 0,4 3-1 0,-4-3-1 16,-1 4-18-16,5-1 0 0,0-3 0 0,0 0 0 16,-4-1 0-16,4-7 0 0,4 8 8 0,5 0-8 15,-9 3 0-15,4-7 0 0,9 0 0 0,0 4 0 16,-4-4 0-16,0-1 0 0,4 1 0 0,-5 4 0 15,5-4 10-15,0 4-2 0,-4-1 0 0,-5-3 0 16,5 4 21-16,-5-1 4 0,-4-7 1 0,0 12 0 16,0 0 14-16,-4-1 4 0,-5 1 0 0,1-1 0 15,-1 5-20-15,0-5-4 0,-4 5-1 0,0-1 0 16,-8-7-17-16,8 3-10 0,8-3 12 0,-3 0-12 16,3-4 0-16,5-4-19 0,-4 3 3 0,4-3-745 15,0 0-149-15</inkml:trace>
  <inkml:trace contextRef="#ctx0" brushRef="#br0" timeOffset="1618">1470 551 1886 0,'0'0'41'0,"0"0"9"0,0 0 2 0,9 8 1 0,-9-8-42 0,4 11-11 16,0 1 0-16,1-1 0 0,-5 1 76 0,4-4 14 15,0 7 2-15,-4-3 1 0,5-1-60 0,-1 5-12 16,-4-5-2-16,4 5-1 15,1-5-106-15,-5-3-20 0,0-8-5 0</inkml:trace>
  <inkml:trace contextRef="#ctx0" brushRef="#br0" timeOffset="1767">1496 320 2001 0,'0'0'44'0,"0"0"8"0,0 0 3 0,0 0 2 0,0 0-45 0,0 0-12 0,0 0 0 0,9 8 0 15,-9-8 29-15,4 7 4 0,5 5 1 0,4-4 0 16,-5 3-102-16,1-3-20 16</inkml:trace>
  <inkml:trace contextRef="#ctx0" brushRef="#br0" timeOffset="2036">1934 158 1324 0,'0'0'118'0,"0"0"-94"0,-5-4-24 0,5 4 0 0,0 0 135 0,0 0 22 16,0 0 5-16,0 0 1 0,0 0-45 0,0 0-9 16,0 0-1-16,-8 8-1 0,3 4-43 0,-3-1-9 15,3 1-2-15,1 3 0 0,0 0-37 0,-1 1-8 16,-3 3-8-16,3 0 11 0,-3 5 1 0,3-1 0 16,1-4 0-16,4 0 0 0,0 8-12 0,-4-4 0 15,-1 4 9-15,1 4-9 0,0-4 8 0,4 0-8 16,-5 4 10-16,1 0-10 0,0-1 0 0,4 1 0 15,-5 0 0-15,5-4 0 0,-4 0 0 0,0 0 0 16,-1-4 0-16,5 0 0 16,-4-3-33-16,4-5-3 0,-4 0-1 0,-1-3-703 15,1-4-140-15</inkml:trace>
  <inkml:trace contextRef="#ctx0" brushRef="#br0" timeOffset="2199">1678 532 1684 0,'0'0'75'0,"4"-8"15"0,-4 8-72 0,5-8-18 0,8-3 0 0,-5-1 0 16,-3 5 141-16,8-5 25 0,0 0 5 0,4 1 1 16,0-1-88-16,1 1-18 0,3-1-3 0,-3 1-1 15,3-1-44-15,1 8-9 0,-5-3-1 0,5 3-8 16,0 0-45-16,-1 0-16 0,-3 4-3 0,-1 0-653 16,-4 4-131-16</inkml:trace>
  <inkml:trace contextRef="#ctx0" brushRef="#br0" timeOffset="2347">2090 489 1209 0,'4'8'108'0,"-4"0"-87"16,4 3-21-16,-4-3 0 0,5 4 149 0,-1-1 26 15,-4-3 5-15,4 4 0 0,-4-1-64 0,5-3-12 16,-5 3-4-16,0-3 0 0,0-8-55 0,-5 8-11 16,5 3-2-16,0-11-1 0,-4 4-31 0,4-4-12 15,0 0 1-15,0 0-1015 0</inkml:trace>
  <inkml:trace contextRef="#ctx0" brushRef="#br0" timeOffset="2500">2150 154 2026 0,'0'0'44'0,"0"0"10"0,0 0 2 0,0 0 1 0,0 0-45 0,0 0-12 0,0 4 0 0,0 4 0 15,0 3 32-15,0 5 5 0,0-5 1 0,5 1 0 16,-5 7-24-16,0-3-5 0,0-1-1 0,0 4-653 15,0 4-131-15</inkml:trace>
  <inkml:trace contextRef="#ctx0" brushRef="#br0" timeOffset="2901">2246 563 921 0,'0'0'40'0,"0"0"10"0,0 0-40 0,0 0-10 16,8 4 0-16,-3-1 0 0,4 1 130 0,-1-4 24 16,1 0 5-16,4 0 1 0,-4 0-64 0,-1 0-13 15,1-4-3-15,4 1 0 0,0 3-41 0,0-4-9 16,-4-4-2-16,4 4 0 0,0 0-10 0,0-7-2 16,0 3-1-16,0-4 0 0,0 1-6 0,0-5-1 15,0 5 0-15,0-1 0 0,-9-3 6 0,5 3 1 16,-5-3 0-16,5 3 0 0,-9 1-15 0,4-5 0 15,-4 5 0-15,0-1 0 0,0 5 8 0,-4-1 9 16,-1 0 2-16,5 8 0 0,0 0 2 0,-13 0 1 16,5 0 0-16,8 0 0 0,-9 4-22 0,0 4 0 15,-4-1 0-15,5 5 0 0,-1-4 0 0,0 3 0 16,5 1 0-16,-5-1 0 0,5 5 0 0,-5-1 0 16,5-3-8-16,0 3 8 0,-1-3 0 0,1 3 8 0,4 1 0 15,0-5 0-15,0 1 10 0,4-1 2 0,-4 1 1 0,9-4 0 16,-5-1-4-16,1 1-1 0,-1 3 0 0,5-7 0 15,-1 4-16-15,1-4 10 0,0 0-10 0,4 0 8 16,0-4-63 0,0 3-13-16,0-3-2 0,4 0-890 0</inkml:trace>
  <inkml:trace contextRef="#ctx0" brushRef="#br0" timeOffset="3350">2814 462 1036 0,'4'-7'92'0,"-4"-1"-73"15,0 0-19-15,0-3 0 0,0-1 167 0,0 1 29 16,-4-1 7-16,4 4 1 0,-9 1-96 0,9 3-20 16,-4-4-3-16,4 8-1 0,-9-4-49 0,9 4-11 15,-9 4-1-15,1 4-1 0,3-4-22 0,-3 7 0 16,-1 1 0-16,0-1 0 0,5 1 0 0,-5 3 0 16,1-3 0-16,3 3 0 0,1 1 0 0,0-5 0 15,-1 1 0-15,1 3 0 0,8-7 0 0,-4 4 0 16,5-1 0-16,-5-3 0 0,0 0 0 0,8-8 0 15,1 3 0-15,4-3 0 0,-4-3 0 0,4-9 0 16,0 4 0-16,0-7 0 0,4 3-8 0,-4-3 0 16,0-1 0-16,4-3 0 0,1 0-4 0,-5-4-1 15,0-4 0-15,4 4 0 0,-4-8 13 0,0 4 0 16,-4 0 0-16,-1-4 0 0,5 4 10 0,-8-4 5 16,-1 4 1-16,0-3 0 0,1 3 22 0,-1 0 5 15,0 7 1-15,1 1 0 0,-10 0 2 0,5 7 1 0,0 1 0 16,0-1 0-16,0 12 5 0,0 0 0 0,0 0 1 0,0 0 0 15,0 0-35-15,0 0-7 0,-8 8-2 0,-1 3 0 16,5 5-9-16,-5-1 0 0,0 1 0 0,5 7 0 16,-5 0 0-16,5 4 0 0,0 0 0 0,-1 4 0 15,1 3-9-15,0 1 9 0,-1 4 0 0,1-5 0 16,4 1 0-16,0-4 0 0,0 0 0 0,-4-5 0 16,4 1 0-16,4-3 0 0,0-1 0 0,1-4 0 15,-1 0-92-15,0-3-12 16,1-1-3-16</inkml:trace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02:37.298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126 131 576 0,'0'0'51'0,"0"0"-41"16,0 0-10-16,0 0 0 0,0 0 184 0,0-8 34 15,0-4 7-15,0 5 2 0,0-5-83 0,0 1-17 16,0-1-3-16,0 4-1 0,0-3-38 0,0 3-7 16,4 0-2-16,-4-3 0 0,-4 3-16 0,-1 4-4 15,5 4-1-15,-4-8 0 0,0 5-30 0,4 3-5 16,0 0-2-16,-5 0 0 0,-3 3-4 0,3 1-1 16,-3 0 0-16,-1 4 0 0,0 0-13 0,5 3 0 15,-9 5 0-15,4 3 0 0,1 0-9 0,-1 0 9 0,5 4 0 16,-1-3-9-16,1-1 9 0,0 4 0 15,-1-4 0-15,1 1-8 0,4-1 8 0,0-4 0 0,0 1 0 0,4-1 0 16,-4-3 0-16,5-5 0 0,-5-7 0 0,4 8 0 16,5-4 0-16,-9-4 0 0,13 0 0 0,0-8 0 15,-5 4 8-15,5-3-8 0,0-5 8 0,-4 1-8 16,4-5 0-16,0 1 0 0,-4-5 0 0,-1 5-8 16,1 0 8-16,-5-1 0 0,5 5 0 0,-5-5 0 15,1 9 0-15,-1-1 0 0,-4 0 0 0,0 8 0 16,0 0 20-16,0 0 4 0,0 0 0 0,0 0 0 15,-4 12 0-15,-1-1 1 0,5 1 0 0,-4 3 0 16,0 1-9-16,-1-1-1 0,5 0-1 0,-4 1 0 0,4-5-14 16,0 5 9-16,0-5-9 0,0-3 8 0,0-8-18 15,4 8-4-15,1 0-1 0,-5-8-759 16,8 0-152-16</inkml:trace>
  <inkml:trace contextRef="#ctx0" brushRef="#br0" timeOffset="276">464 54 1382 0,'4'0'123'0,"-4"0"-99"16,0 0-24-16,0 0 0 0,0 0 171 0,0 0 29 15,-13 3 5-15,4 1 2 0,1-4-88 0,-5 4-18 16,0 4-3-16,4 0-1 0,0 3-69 0,1-3-13 16,-1-1-3-16,9 5-1 0,0-12-11 0,-4 8-11 15,4-8 3-15,8 15 0 0,1-3 8 0,4-5 0 0,-4 1 0 16,8 4 0-16,0-5 0 0,1 1 0 0,-10 0 0 0,10 0 0 15,-5 3 0-15,0 1 0 0,0-5 0 0,-5 5 0 16,1-4 0-16,0-1 0 0,-5 5 0 0,-4-4 0 16,0 3 14-16,0-3 5 0,-9 3 1 0,1-3 0 15,-5 4 19-15,0-5 4 0,0 1 1 0,-5 0 0 16,5-1-29-16,-4 1-6 0,4-4-1 0,0 0-818 16,4-4-164-16</inkml:trace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02:47.101"/>
    </inkml:context>
    <inkml:brush xml:id="br0">
      <inkml:brushProperty name="width" value="0.1" units="cm"/>
      <inkml:brushProperty name="height" value="0.1" units="cm"/>
      <inkml:brushProperty name="color" value="#57D200"/>
      <inkml:brushProperty name="fitToCurve" value="1"/>
    </inkml:brush>
  </inkml:definitions>
  <inkml:trace contextRef="#ctx0" brushRef="#br0">125 16 806 0,'0'0'72'0,"0"0"-58"0,0 0-14 0,0 0 0 16,0 8 233-16,-4-1 44 0,-5 5 9 0,9-5 2 15,0-7-158-15,0 12-31 0,-4 0-7 0,0-1 0 16,4 5-47-16,-5-1-9 0,-3-3-1 0,8 3-1 16,0 4 2-16,0-3 1 0,-5-1 0 0,1 4 0 15,-5 4-3-15,5 1-1 0,0-5 0 0,-1 4 0 16,1 4-13-16,0-4-4 0,-1 0 0 0,1 4 0 15,0-4-3-15,-5 0-1 0,5 0 0 0,-5 4 0 16,9-3-12-16,-4-1 0 0,-1-4 0 0,1 0 0 16,0-3-18-16,4-5-6 0,0 1-2 0,0-12 0 15,0 0-127-15,0 0-26 0,0 0-5 16,0 0-765-16</inkml:trace>
  <inkml:trace contextRef="#ctx0" brushRef="#br0" timeOffset="14">82 182 230 0,'13'-16'20'0,"-13"12"-20"16,-4-3 0-16,8 3 0 0,0 0 328 0,-4 4 62 16,0 0 12-16,0 0 2 0,0 0-225 0,0 0-46 15,0 0-9-15,0 0-1 0,0 11-70 0,0 5-13 16,0-1-4-16,5 1 0 0,-1-5-8 0,0 5-3 16,1 3 0-16,3 0 0 0,1-3 1 0,0 3 0 15,-5 0 0-15,5-4 0 0,-1 5-10 0,1 3-3 16,4-8 0-16,0 5 0 0,-9-5-5 0,1 4-8 15,-5-11 11-15,4 7-11 0,5-7 8 0,-1 0-8 16,-8-8 0-16,0 0 0 0,-8 0 0 0,8 0 0 0,13-4-12 0,-5-4 3 16,-3-3 9-16,3-5 0 0,1 1 0 0,-5-4-8 15,-8 3-5-15,8-3-1 0,5-4 0 0,-5 0 0 16,5-4 14-16,-5 4 0 0,1-4 0 0,3 0 0 16,-3 7 0-16,-5 1 0 0,4-4 0 0,0 4 0 15,9-1 0-15,-8 5 0 0,-10 0 0 0,5 3 0 16,5 4 0-16,-1 1 0 0,0-1 0 0,-4 8 10 15,0 0 2-15,0 0 0 0,0 0 0 0,0 0 0 16,0 0-12-16,0 0 0 0,0 0 0 0,0 0 0 16,0 11 8-16,5 1 0 0,-1 0 0 0,0-1 0 15,1 1 0-15,-1-1-8 0,0-3 12 0,5 4-4 16,-4 7 0-16,3-4 0 0,-8 1 0 0,9-1 0 0,0 4 4 0,-1 1 1 16,-8-1 0-16,0 0 0 0,0 0 5 0,0 1 1 15,5-1 0-15,-1 0 0 0,-4 0-11 0,0 1-8 16,0-1 12-16,4 0-12 0,-4-3 8 0,5-1-8 15,-5-3 0-15,4 3 0 0,0-7 8 0,1 3-8 16,-5-11 0-16,0 8 0 16,4 0-43-16,-4-8-15 0,0 0-3 0,0 0-708 15,0 0-142-15</inkml:trace>
  <inkml:trace contextRef="#ctx0" brushRef="#br0" timeOffset="22">806 309 1148 0,'0'0'51'0,"0"0"10"0,0 0-49 0,0 0-12 0,-9-8 0 0,9 8 0 16,0 0 137-16,0 0 25 0,-8-4 5 0,-1-4 1 15,0 5-75-15,9 3-14 0,0 0-3 0,-4-8-1 16,-9 4-37-16,13 4-7 0,0 0-2 0,0 0 0 16,-9-4 3-16,9 4 1 0,0 0 0 0,0 0 0 15,0 0-16-15,0 0-3 0,-13 8-1 0,5 3 0 16,12 1 9-16,-4 0 2 0,-9-1 0 0,5 4 0 0,0 1-6 0,4-1-1 16,-9 1 0-16,0-1 0 0,1 4-4 0,3-3-1 15,5-1 0-15,-4-3 0 0,0 3-12 0,-1-3 0 16,10-1 0-16,-5 1 0 0,0-12 0 0,4 8 0 15,-4-8 0-15,0 0 0 0,0 0 8 0,0 0-8 16,0 0 0-16,13 0 9 0,0 0-9 0,-4-4 0 16,-5-4 0-16,5-4 0 15,12 5-30-15,-12-5 2 0,0 4 0 0,-5-3 0 0,9-1 20 0,0 5 8 16,-9-1 0-16,-4 8-9 0,0 0 9 0,0 0 0 16,9 4 0-16,-9-4 0 0,0 0 8 0,4 11 1 15,5 1 0-15,-5 3 0 0,-8-3 15 0,4-1 4 16,9 1 0-16,-5 0 0 0,-4-1-18 0,0-3-10 15,4 0 12-15,1-1-12 0,8 1 11 0,0-4-11 16,-13-4 10-16,0 0-10 0,4 4 8 0,-4-4-8 16,0 0 0-16,0 0 9 0,0 0-24 0,9 4-5 0,-9-4 0 15,0 0-727-15,0 0-145 0</inkml:trace>
  <inkml:trace contextRef="#ctx0" brushRef="#br0" timeOffset="36">1036 12 115 0,'0'0'0'0,"0"0"10"0,0 0-10 0,8-4 0 16,-8-4 0-16,0 8 0 0,0 0 392 0,0 0 76 15,0 0 15-15,0 0 3 0,0 0-305 0,0 0-61 16,0 0-12-16,0 0-2 0,0 0-58 0,0 8-11 15,5 0-2-15,-1 7-1 0,-8 1-3 0,4-1-1 16,4 0 0-16,0 1 0 0,-8-1-4 0,0 5-1 16,4 3 0-16,4 0 0 0,-8-4-9 0,4 8-1 15,-5-4-1-15,5 4 0 0,5 0-14 0,-1-4 8 16,-8 4-8-16,4-4 0 0,8 0 0 0,-3 1 0 16,-10-1 0-16,5-4 0 15,5 0-28-15,-5 0-6 0,0-3-1 0,-5-1 0 16,-3-3-185-16,8-1-38 0,8 1-7 0,-8-12-2 0</inkml:trace>
  <inkml:trace contextRef="#ctx0" brushRef="#br0" timeOffset="45">1244 409 172 0,'0'0'16'0,"0"0"-16"0,8-4 0 0,-8 4 0 15,9-4 210-15,-5-4 39 0,5 5 8 0,-5-5 2 16,-4 0-145-16,5 0-29 0,8 1-5 0,-5-1-2 16,-3 0-13-16,-5 1-2 0,4-5-1 0,5 4 0 0,-1-3-17 0,1-1-3 15,-5 5-1-15,1-1 0 0,3-4-17 0,-3 1-3 16,-5-1-1-16,4 4 0 0,0-3-8 0,-4 3-3 15,-4-3 0-15,0 3 0 0,4 4-9 0,0 4 8 16,-9-8-8-16,0 1 8 0,1 7 12 0,8 0 3 16,0 0 0-16,-9 4 0 0,-8-1-13 0,8 5-2 15,0 0-8-15,5 3 12 0,-5-3-12 0,1 4 0 16,-1-1 0-16,5 1 0 0,4-1 0 0,-5-3 0 16,-3 4 0-16,3-1 0 0,5-3 0 0,0 3 0 15,-4-3 0-15,4 4 0 0,4 3 13 0,1-3-3 16,-1-1-1-16,-4 5 0 0,0-5 5 0,4 5 1 15,5-1 0-15,-5-3 0 0,-4 3-15 0,5-4 11 16,8 1-11-16,-9 0 10 0,-4-1-2 0,9-3-8 16,8 0 12-16,-4 3-4 0,0-3-8 0,0-4 0 15,-4 3 9-15,8-3-9 0,5-4 0 0,-5 0 0 0,-8 4 0 16,8-4 0-16,9 0-12 0,-8-4-6 16,-5-3-2-16,-5 3 0 0</inkml:trace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02:52.703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 contextRef="#ctx0" brushRef="#br0">10 19 345 0,'-4'0'15'0,"4"0"4"0,0 0-19 0,0 0 0 0,0 0 0 0,0 0 0 15,0 0 345-15,0 0 66 0,0 0 13 0,0 0 2 0,0 0-251 0,0 0-51 16,0 0-9-16,0 0-3 0,-9 4-49 0,9-4-11 15,0 0-1-15,5 11-1 0,-1 1-14 0,-4-1-4 16,4 5 0-16,1-1 0 0,-5 4-5 0,4 1-2 16,-4 7 0-16,0 0 0 0,4 0-11 0,-4 3-2 15,-4 1-1-15,4 4 0 0,0 0-11 0,-4-1 0 16,4 1 9-16,0 0-9 16,0-5-74-16,0-3-19 0,0 0-4 0,4-3-651 15,0-5-129-15</inkml:trace>
  <inkml:trace contextRef="#ctx0" brushRef="#br0" timeOffset="210">58 335 115 0,'0'0'10'0,"0"0"-10"16,0 0 0-16,0 0 0 0,0 7 384 0,0-7 76 0,0 0 14 0,9 12 3 16,-5-4-305-16,5-1-60 0,-1-3-13 0,5-4-3 15,0 0-28-15,5 0-5 0,-5 0-2 0,4-4 0 16,0 1-28-16,5-5-5 0,-9 0-2 0,9 0 0 15,-5 1-16-15,5-1-10 0,-5 4 12 0,-4-4-12 16,5 5 0-16,-5-5 0 0,0 4 0 0,0 0 0 16,-5 4-130-1,1-4-33-15,-9 4-6 0,0 0-2 0</inkml:trace>
  <inkml:trace contextRef="#ctx0" brushRef="#br0" timeOffset="441">362 0 518 0,'0'0'46'0,"0"0"-37"16,0 0-9-16,0 0 0 0,0 0 295 0,0 0 57 16,0 0 11-16,0 0 2 0,0 0-193 0,0 0-40 15,0 0-7-15,0 0-1 0,0 7-54 0,0 5-10 16,-5 7-3-16,5-4 0 0,5 1-21 0,-5 7-5 16,0 0-1-16,0 4 0 0,4 4-7 0,-4 0-2 15,-4-4 0-15,4 7 0 0,0 1-13 0,4 0-8 16,-4-1 10-16,-4 1-10 0,4-4 8 0,-5 0-8 15,10-4 0-15,-5 0 0 0,-5-4-12 0,10 0-8 16,-5-4-1-16,4 0-1 16,0-3-207-16,-4-5-42 0</inkml:trace>
  <inkml:trace contextRef="#ctx0" brushRef="#br0" timeOffset="838">613 277 1180 0,'0'0'52'0,"0"0"12"0,0 0-52 0,0 0-12 0,0 0 0 0,0 0 0 15,0 0 149-15,-4 11 27 0,-1 1 6 0,1 3 1 0,8 1-87 16,-4-1-16-16,-4 5-4 0,0 3-1 0,8-4-28 15,-4 0-6-15,4 0-1 0,-4 5 0 0,9-9-23 0,-5 4-5 16,5-7 0-16,-5-1-1 0,5 1-11 0,0 0 0 16,-1-5 9-16,1-3-9 0,4-4 9 0,0 0-9 15,4-4 12-15,-4-3-12 0,0-1 11 0,0-4-11 16,-4-3 10-16,4-1-10 0,0 1 8 0,-4-4-8 16,4-1 0-16,-5 1 9 0,1-4 0 0,-5 4 0 15,1 0 0-15,-5-1 0 0,0 1 33 0,-5 4 6 16,1-1 2-16,-5 1 0 0,1-1-4 0,-5 5-1 15,0-1 0-15,0 5 0 0,0 3-16 0,-5 4-3 16,5 0-1-16,0 4 0 0,-4 3-25 0,4 1 0 16,0 4 0-16,4-1 0 15,5 4-104-15,-5 1-14 0,1-5-2 0</inkml:trace>
  <inkml:trace contextRef="#ctx0" brushRef="#br0" timeOffset="1265">912 262 921 0,'0'0'82'0,"0"0"-66"0,0 0-16 0,0 15 0 15,4-7 230-15,-4 3 42 0,0 1 9 0,5 3 2 16,-5 1-143-16,4-1-29 0,0 0-6 0,1 5-1 16,-1-5-57-16,0 4-12 0,1-3-3 0,3 3 0 15,-3-4-20-15,-1 1-12 0,5-5 12 0,-1 5-12 16,-3-8 8-16,-1 3-8 0,5-3 0 0,-1-4 0 0,-8-4 0 15,0 0 0-15,0 0-13 0,9 0 5 16,4-8-17-16,-4 0-3 0,-1-3-1 0,1-5 0 16,0 1 0-16,-1-1 0 0,1-7 0 0,-5 4 0 0,5 0 29 0,-5 0 0 15,5 3 11-15,0 1-3 0,-5 7-8 0,-4-4-16 16,9 5 4-16,-9 7 0 0,0 0 29 0,0 0 6 16,0 7 1-16,4 9 0 0,-4-1-3 0,0 5 0 15,0-5 0-15,4 4 0 0,-4 0-10 0,5-3-3 16,-1-1 0-16,-4 1 0 0,9-5-8 0,-5 1 0 15,0-4 0-15,5-5 0 0,-9-3 22 0,4 4-1 16,-4-4 0-16,9 0 0 0,0-7-5 0,-5-1-2 16,5-4 0-16,-1 1 0 0,-3-1 3 0,-1-3 1 15,5-1 0-15,-5-3 0 0,5 4 12 0,0-5 2 16,-1 1 1-16,5 0 0 0,-4 3-33 0,0 1 0 16,-5 0 0-16,5-1 0 0,-5 5 0 0,5-1-9 15,-9 1-1-15,4 7-787 0,0-8-158 16</inkml:trace>
  <inkml:trace contextRef="#ctx0" brushRef="#br0" timeOffset="1733">1493 408 1576 0,'0'0'70'0,"0"0"14"0,0 0-67 0,0 0-17 15,0 11 0-15,4-3 0 0,-4 4 101 0,0-12 17 16,0 0 3-16,0 0 1 0,9 7-53 0,-5-3-10 16,-4-4-3-16,0 0 0 0,13 0-20 0,-4 0-5 15,4-4-1-15,0-3 0 0,-4 3-4 0,4-8-1 16,-5 1 0-16,5-1 0 0,-4 1-5 0,4-5-2 15,-4-3 0-15,4 0 0 0,-5 3-18 0,5-3 0 16,-8 4 0-16,-1-1 0 0,0-3-8 0,1 4-9 16,-1-1-2-16,-4 1 0 0,0 3 7 0,0-3 0 15,-4 3 1-15,4 1 0 0,0 11 11 0,-9-4 0 16,5-4 0-16,4 8 0 0,-9 0 0 0,-4 8 0 16,4 3 0-16,1 1 0 0,-1 3 0 0,0 1 8 15,1 3-8-15,-1 4 0 0,0-4 11 0,1 4-3 16,3 4 0-16,1-7 0 0,0 3-8 0,-1-4 12 15,5 0-12-15,-4-3 12 0,8-1 2 0,1 4 1 16,-1-7 0-16,5 3 0 0,-5-3-3 0,5-4-1 0,4-1 0 16,-5-3 0-16,5 0-2 0,0-4 0 0,0-4 0 15,5-3 0 1,-5-1-73-16,0-4-16 0,4 1-2 0,0-1-629 0,1-3-125 0</inkml:trace>
  <inkml:trace contextRef="#ctx0" brushRef="#br0" timeOffset="2009">1900 304 1152 0,'0'0'51'0,"0"0"10"0,0 11-49 0,5 1-12 16,-1 0 0-16,0-1 0 0,-8 1 175 0,4 3 32 16,0-3 6-16,4 3 2 0,1 0-123 0,3-3-25 15,-3 0-5-15,-1-1-1 0,-4-11-25 0,9 8-6 16,-1 0-1-16,5-5 0 0,-13-3-13 0,13 0-2 15,0-3-1-15,0-1 0 0,-4-4 32 0,4-4 7 16,0-3 0-16,0 3 1 0,0-7-23 0,0 0-5 16,0 4-1-16,0-5 0 0,0-3 13 0,0 0 3 15,0 0 0-15,-4 8 0 0,4-5-32 0,-5 9-8 16,-3-5 0-16,-1 5 0 0,0 3 0 0,1 0 0 16,-5 8 0-16,0 0 0 15,0 0-118-15,0 0-25 0,0 0-5 0,0 0-911 0</inkml:trace>
  <inkml:trace contextRef="#ctx0" brushRef="#br0" timeOffset="2336">2195 393 172 0,'0'0'8'0,"0"0"1"0,0 0-9 0,0 0 0 0,0 0 0 0,0 0 0 16,0 0 364-16,0 0 72 0,13 0 13 0,-4 0 3 15,-1 0-302-15,5-4-61 0,-8 4-12 0,8-8-2 16,-4 4-42-16,4-4-8 0,-5-3-1 0,5-1-1 15,0 1-13-15,0-1-2 0,0-3-8 0,-4 3 12 16,0-3 6-16,4-1 1 0,-9 1 0 0,5 3 0 0,-5-3-31 0,-4 3-5 16,4 1-2-16,-4-5 0 0,-4 5 4 0,4-5 1 15,-9 5 0-15,9 3 0 0,-4 1 14 0,4 7-11 16,0 0 11-16,0 0-10 0,0 0 10 0,-9 3 0 16,1 1-9-16,-1 4 9 0,5 3 0 0,-1 5 0 15,-3 3 0-15,3 0 0 0,-3 5 36 0,3-1 1 16,1 0 1-16,0 0 0 0,4 4-19 0,-5 0-4 15,5-4-1-15,0 4 0 0,0-8-14 0,5 0 8 16,-1-7-8-16,5 0 0 0,-9-12 0 0,8 7-16 16,1-7 1-16,4 0 1 15,0-7-163-15,0-1-33 0</inkml:trace>
  <inkml:trace contextRef="#ctx0" brushRef="#br0" timeOffset="2579">2555 262 1209 0,'0'0'108'0,"0"0"-87"0,0 0-21 16,4 11 0-16,1 1 140 0,-5 3 23 0,0 0 5 0,0 1 0 16,4 3-82-16,-4-3-17 0,0-1-3 0,9 4-1 15,-1 0-36-15,1-3-7 0,-9-5-2 0,4 5 0 16,5-5-20-16,-5-3 9 0,-4-8-9 0,0 0 0 16,0 0 16-16,0 0-3 0,13-4-1 0,0-3 0 15,0-5 24-15,0-3 4 0,0-1 0 0,5-7 1 16,-5 0 22-16,4-4 4 0,-4 4 1 0,9-4 0 15,-5 0-22-15,0 4-4 0,-4 0-1 0,0 0 0 16,0-1-41-16,0 5-14 0,-4 4 0 0,0-1 0 16,-1 9-11-16,1-1-3 0,-9 8 0 0,0 0-1129 15</inkml:trace>
  <inkml:trace contextRef="#ctx0" brushRef="#br0" timeOffset="4188">3071 396 633 0,'0'0'56'0,"0"0"-44"0,0 0-12 0,0 0 0 0,0 0 208 16,0 0 40-16,0 0 8 0,0 0 2 0,0 0-97 0,4 12-19 15,5-4-4-15,-5-1-1 0,0 1-30 0,1 4-7 16,-5-5 0-16,4 5-1 0,-4-1-23 0,-4 1-4 15,-1 0 0-15,1-1-1 0,0 5-40 0,-5-1-8 16,-4 0-2-16,0 1-1228 16</inkml:trace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03:05.05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158 378 1472 0,'-13'-4'65'15,"13"4"14"-15,0 0-63 0,0 0-16 0,0 0 0 0,0 0 0 0,0 0 128 0,-4 7 24 16,-9 1 4-16,4 0 0 0,0-1-56 0,1 5-11 16,-5-4-2-16,0 3-1 0,0 1-34 0,0-4-6 15,8 7-2-15,-3 0 0 0,-1 1-16 0,5-1-4 16,-5 1-1-16,5 3 0 0,-1 0 5 0,1 0 0 15,4-3 1-15,0 3 0 0,9-3-8 0,-5-1-1 16,0 0-1-16,5 1 0 0,8-5-19 0,-8 1 0 16,4-8 0-16,0 3 0 0,9-7 0 0,-1 4-16 15,1-8 5-15,0-3 1 16,-5-1-173-16,9-4-34 0</inkml:trace>
  <inkml:trace contextRef="#ctx0" brushRef="#br0" timeOffset="234">488 0 115 0,'-18'0'10'0,"18"0"-10"0,0 0 0 0,0 0 0 15,-8 4 382-15,8-4 74 0,0 0 16 0,-9 11 2 16,5 1-289-16,-1 3-57 0,5 5-12 0,5-1-3 16,-5 4-27-16,4 0-6 0,-8 4 0 0,4 4-1 15,13-4-45-15,-13 4-9 0,-9-1-1 0,5 1-1 16,8 4 7-16,-4-4 2 0,-9 3 0 0,9-3 0 15,0 8-20-15,0-4-4 0,-4-1-8 0,0 1 12 0,-9-4-24 16,13-4-6-16,4 3-1 0,0-3 0 16,-12 0-219-16,3-3-44 0,10 6-9 15,-1-14-1-15</inkml:trace>
  <inkml:trace contextRef="#ctx0" brushRef="#br0" timeOffset="516">639 539 1969 0,'0'0'43'0,"-4"12"9"0,4-4 1 0,0 7 3 0,-4 0-44 0,4 5-12 16,0-1 0-16,0 0 0 0,8 0 55 0,-3 1 9 15,-1-5 1-15,5 1 1 0,4-5-46 0,-5-3-10 16,1 0-2-16,0-1 0 0,4-7 1 0,0 0 0 16,0 0 0-16,0-7 0 0,0-1 3 0,0-4 1 0,0 1 0 15,0-5 0-15,-5 1-13 0,1-4 11 0,0-1-11 16,-1 5 10-16,-3 0-2 0,-1-1-8 0,-4-3 12 0,0 3-4 15,0 1 25-15,-4 0 5 0,-1 3 1 0,-3 1 0 16,3-1 10-16,-3 4 3 0,-1 1 0 0,0 3 0 16,1 0-20-16,-5 4-4 0,0 0-1 0,0 4 0 15,0 3-27-15,0 1 0 0,4 0 0 0,-4 3 0 16,4 1-138 0,1-1-20-16,3-3-4 0</inkml:trace>
  <inkml:trace contextRef="#ctx0" brushRef="#br0" timeOffset="832">1029 320 2001 0,'0'0'88'0,"0"0"20"0,0 0-87 16,0 0-21-16,-4 4 0 0,-5 3 0 0,1-3 74 0,-1 4 10 15,-4-4 3-15,4 3 0 0,1 5-32 0,-1-4-7 16,0 3 0-16,1 1-1 0,-1-1-25 0,5-3-5 15,-1 4-1-15,5-5 0 0,0 5-16 0,5-4 0 16,-1-1 0-16,5 5 0 0,-1-1 9 0,1-3-9 16,0 0 0-16,4 0 9 0,0-1-9 0,4 1 0 15,-4 0 9-15,0 3-9 0,4-3 0 0,-8 0 0 16,0 3 0-16,-1 8 0 0,-3-3 0 0,3-5 0 16,-8 5 0-16,0-1 0 0,5 1 10 0,-10-5-2 15,1 5-8-15,-5-1 12 0,1-3 2 0,-5 3 0 16,4-7 0-16,-4 3 0 0,4-3 6 0,-4-4 0 15,5 4 1-15,-5-1 0 16,4-7-133-16,9 0-28 0,-9 0-4 0,9 0-918 0</inkml:trace>
  <inkml:trace contextRef="#ctx0" brushRef="#br0" timeOffset="1199">1203 597 115 0,'8'0'10'0,"-3"0"-10"0,3 0 0 0,1-4 0 16,0 0 356-16,-1 1 68 0,1-1 15 0,4 0 2 0,0 0-265 0,-4 0-54 16,4-4-10-16,0 1-3 0,0-1-54 0,0-4-11 15,0 1-3-15,0-1 0 0,0 1-26 0,0-1-6 16,0-3-1-16,0 3 0 0,-4-3-8 0,-1 3 0 16,-3 1 0-16,-1 3 0 0,0-4 0 0,-4 5 0 15,0-1 0-15,-4-3 0 0,0 7 0 0,-1-4 0 16,-3 0 12-16,3 4-4 0,-3 1 24 0,-1-5 4 15,0 8 0-15,1 0 1 0,-1 0-6 0,0 4-2 16,-4 0 0-16,5 3 0 0,-1 5-9 0,0-1-3 16,1 1 0-16,-1 3 0 0,5 1-17 0,-5 3 10 15,5 0-10-15,-5 4 8 0,4 1-8 0,1-1 0 16,0 4 0-16,4 0 0 0,4-4 0 0,0-4 0 16,1 0 0-16,4-3 0 0,-1-1 0 0,1 0 0 15,4-7 0-15,-4 4-11 16,-1-5-17-16,5 1-4 0,0-12-1 0,5 0 0 15,-5 1-11-15,4-5-3 0,0-8 0 0,5 5 0 16,0-8-153-16,-1 3-32 0</inkml:trace>
  <inkml:trace contextRef="#ctx0" brushRef="#br0" timeOffset="1454">1710 458 403 0,'4'8'36'15,"1"4"-36"-15,-5-1 0 0,0 5 0 16,0-1 316-16,-5 4 57 0,5-3 11 0,0 3 3 0,-4 0-243 16,8-3-48-16,1-1-9 0,-1 4-3 0,-4 1-48 0,4-5-9 15,1-3-3-15,-1 3 0 0,0-3-4 0,1-5 0 16,-5-7-1-16,0 0 0 0,0 0 17 0,0 0 4 16,13-11 1-16,0-1 0 0,4-7 12 0,0 3 3 15,-4-3 0-15,9-4 0 0,-5 4-20 0,5-4-4 16,-9 0-1-16,4 3 0 0,1 1-31 0,-5 0 0 15,0 3 0-15,0-3-798 16,0 8-166-16</inkml:trace>
  <inkml:trace contextRef="#ctx0" brushRef="#br0" timeOffset="1996">2386 31 921 0,'0'0'82'0,"0"0"-66"16,0 0-16-16,0 0 0 0,0 0 151 0,0 0 26 16,0 0 6-16,0 0 1 0,0 0-68 0,0 0-14 15,0 0-2-15,0 0-1 0,0 0-20 0,0 0-4 16,0 0-1-16,0 0 0 0,0 7-23 0,0 5-5 16,0 3-1-16,0 1 0 0,9-1 3 0,-9 8 1 15,0 0 0-15,-4 4 0 0,8 0-2 0,-4 0-1 16,-4 4 0-16,4 4 0 0,-5 0-31 0,5 3-7 15,-4 4 0-15,4 1-8 0,-4-5 8 0,4 5-8 16,-5-1 0-16,5-3 0 0,-4-5-8 0,8-3-6 0,1 0-1 16,3-4 0-1,-8-4-85-15,5-4-16 0,-1-3-4 0,-4-5-604 0,0-11-120 0</inkml:trace>
  <inkml:trace contextRef="#ctx0" brushRef="#br0" timeOffset="2175">2200 416 748 0,'0'0'67'0,"0"0"-54"0,0 0-13 0,0 0 0 16,4-4 316-16,5 0 61 0,-9 4 12 0,8-7 3 0,5 3-232 15,5 0-47-15,-5 0-9 0,4 0-1 16,0 4-55-16,5 0-10 0,4 0-2 0,-4 0-1 0,-5 4-25 0,5-4-10 16,-5 0 8-16,5 4-8 0,0 0 0 0,-5-4-12 15,5 0 0-15,-1 4-772 16,-3 3-154-16</inkml:trace>
  <inkml:trace contextRef="#ctx0" brushRef="#br0" timeOffset="2427">2633 458 518 0,'0'0'46'0,"-4"8"-37"15,0 8-9-15,-1-5 0 0,1-3 292 0,0 7 57 16,-1 4 11-16,5-3 3 0,0-1-247 0,0-3-50 16,5-1-10-16,-1-3-1 0,5 4-33 0,-1-1-6 15,1-3-2-15,0 0 0 0,4-8-14 0,0 0 11 16,0 0-11-16,0-4 10 0,0 0-10 0,-5-4 0 15,5 1 0-15,0-1 0 0,0 0 0 0,-4 0 8 16,0 5-8-16,-5-9 0 0,5 4 26 0,-5-3 0 16,5-1 0-16,-5 1 0 0,-4-1 42 0,4 4 8 0,-4-3 1 0,-4 3 1 15,4 0-9-15,-4-3-1 0,-5 3-1 0,5 4 0 16,-5-3-19-16,0 7-3 0,-4 0-1 0,5 0 0 16,-5 3-20-16,-5 1-5 0,5 0-1 0,-4 4 0 15,4 3-18-15,0-3 8 0,0 0-8 0,0 3-868 16,0-3-179-16</inkml:trace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03:03.84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43 235 115 0,'0'0'10'0,"0"0"-10"0,0 0 0 0,0 0 0 0,0 0 367 0,0 0 71 16,0 0 14-16,0 0 4 0,0 0-254 0,-4 7-50 16,4 5-11-16,0-1-1 0,4 1-71 0,-4 3-13 15,9 5-4-15,-9-1 0 0,0 8-15 0,0-8-3 16,0 4-1-16,0 0 0 0,4 4-24 0,0-7-9 16,-4-1 0-16,0 0 9 0,5 0-9 0,-1 1 0 15,-8-9-12-15,4 1-748 16,0-1-150-16</inkml:trace>
  <inkml:trace contextRef="#ctx0" brushRef="#br0" timeOffset="179">0 0 1612 0,'0'0'72'0,"0"0"14"0,0 0-69 0,0 0-17 0,0 0 0 0,0 0 0 16,0 0 178-16,0 0 32 0,4 7 6 0,5 1 2 15,-1 0-152-15,-3-1-30 0,-5-7-7 0,8 12-1 16,5-4-28-16,-4 3 0 0,-5-3 0 0,5 3-1109 16</inkml:trace>
  <inkml:trace contextRef="#ctx0" brushRef="#br0" timeOffset="515">412 238 403 0,'0'0'36'0,"0"0"-36"0,0 0 0 0,0 0 0 0,0 0 351 0,0 0 63 16,0 0 13-16,-9 4 2 0,-4 4-260 0,4-4-52 15,9-4-10-15,-8 8-3 0,-10-5-73 0,5 1-15 16,9 0-4-16,-9 4 0 0,4 0-12 0,0-1 0 16,-4 1 0-16,5 0 0 0,-1-1 0 0,5 1 0 15,4-8 0-15,8 12 0 0,5-5 0 0,-8 5 0 16,-10-8 0-16,5-4 0 0,5 11 0 0,3-3-8 15,1 0 8-15,0-1 0 0,-5 1 0 0,5 4-8 16,0-5 8-16,4 1 0 0,-13-8-17 0,13 8 3 16,8 0 1-16,-3-1 0 0,-10 1 13 0,1 0 0 15,4 3-10-15,-4 1 10 0,-1-5 0 0,-3 1 0 16,-5 4 0-16,0-1 0 0,4-3 26 0,-4-8 3 16,-9 12 1-16,-4-5 0 0,9 1 13 0,-9-4 2 15,0 0 1-15,-4-4 0 0,-1 4-25 0,-3-1-5 0,8-3 0 16,-1 0-786-16,-3 0-157 0</inkml:trace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03:02.586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30 262 748 0,'4'0'33'0,"-4"0"7"0,0 0-32 0,0 0-8 0,5 4 0 0,3 4 0 15,-3-8 228-15,-5 0 43 0,0 0 9 0,4 7 1 16,5 1-140-16,-5-4-28 0,-4-4-5 0,0 0-2 15,4 8-19-15,1-1-4 0,-5 1-1 0,8 4 0 16,-3-5-32-16,3 5-6 0,-8-1-2 0,0 5 0 16,5-5 2-16,-5 5 1 0,0-1 0 0,-5 1 0 15,1-1-28-15,0 0-5 0,4 5-2 0,0-1 0 16,0-8-10-16,0 5 0 0,-5-1 0 0,5 1 0 16,0-5-16-16,0-3-1 0,-4 0-1 0,4-8-797 15,0 0-159-15</inkml:trace>
  <inkml:trace contextRef="#ctx0" brushRef="#br0" timeOffset="181">0 92 1886 0,'0'0'84'0,"0"0"16"0,0 0-80 0,0 0-20 16,0 0 0-16,0-7 0 0,0 7 91 0,0 0 13 15,4-12 4-15,-4 12 0 0,0 0-84 0,13 0-24 16,-4-4 9-16,-9 4-9 16,0 0-54-16,0 0-15 0,4 8-3 0</inkml:trace>
  <inkml:trace contextRef="#ctx0" brushRef="#br0" timeOffset="438">468 4 1036 0,'-18'-8'92'0,"18"8"-73"0,0 0-19 0,0 0 0 16,0 0 233-16,0 0 43 0,-4 4 9 0,-5 4 2 16,5 3-131-16,0 5-25 0,-1-5-6 0,5 9-1 0,0-1-79 0,0 4-16 15,0 0-3-15,5 4-1 0,-1 0-9 16,0 4-1-16,1 0-1 0,-1 3 0 0,5 1-14 0,-5 0 0 15,0-5 0-15,1 1 0 0,-1 0 0 0,0 0 0 16,-4-4-9-16,0 0 9 16,-4-4-164-16,4-4-28 0</inkml:trace>
  <inkml:trace contextRef="#ctx0" brushRef="#br0" timeOffset="631">238 312 2131 0,'-9'0'47'0,"9"0"9"0,0-8 3 0,0 8 1 0,0 0-48 0,0 0-12 16,0 0 0-16,13 0 0 0,0-3 85 0,5-1 15 15,-1 0 4-15,0 0 0 0,9 0-50 0,-4-4-10 16,0 5-1-16,4-1-1 0,4 0-14 0,-8 4-2 0,-1-4-1 16,1 0 0-16,0 4-25 0,0-4 8 0,-1 4-8 0,-3 0 0 31,-5 0-50-31,4 0-15 0,-4-4-3 0</inkml:trace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03:14.670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 contextRef="#ctx0" brushRef="#br0">23 61 1076 0,'0'0'48'0,"0"0"9"0,0 0-45 0,0 0-12 15,0-7 0-15,-5-1 0 0,5 0 158 0,-4 4 30 16,0-3 5-16,4 7 2 0,0 0-30 0,0 0-5 16,0 0-2-16,0 0 0 0,0-8-49 0,0 8-9 15,0 0-3-15,0 0 0 0,13-4-57 0,-5 0-12 16,5 4-3-16,0-3 0 0,0-1-12 0,9 4-2 15,-5 0-1-15,9 0 0 0,-4 0-10 0,4-4 0 16,0 4 9-16,0 0-9 0,0 0 0 0,-4 0 0 16,-5 0 0-16,0 0 0 0,1 0 0 0,-5 0-15 15,-13 0 3-15,0 0-820 16,0 0-164-16</inkml:trace>
  <inkml:trace contextRef="#ctx0" brushRef="#br0" timeOffset="207">49 142 1861 0,'-9'4'82'0,"9"-4"18"0,0 0-80 0,0 0-20 0,0 0 0 0,0 8 0 15,0 3 143-15,0 5 25 0,0-5 4 0,0 9 2 16,0-1-80-16,4 8-16 0,-4-4-3 0,5 4-1 16,-5 4-17-16,0 0-3 0,4 3-1 0,-4 1 0 0,4 0-53 15,1 3 0-15,-10-3 0 0,10 0-12 0,-5 3 12 0,4-3 0 16,-4 0 0-16,0-5 0 15,4 1-135-15,-4-8-21 0,5 0-5 0,-5-3-973 16</inkml:trace>
  <inkml:trace contextRef="#ctx0" brushRef="#br0" timeOffset="357">1 535 2016 0,'0'0'89'0,"-4"-7"19"0,4 7-87 0,0 0-21 15,0 0 0-15,0 0 0 0,0 0 108 0,4-4 18 16,-4 4 3-16,9-4 1 0,4 0-75 0,0 4-15 15,4-4-4-15,0 4 0 0,5 0-21 0,0 0-5 16,4 0-1-16,0 0 0 0,4 0-9 0,-4 0 0 16,4-4 0-16,-4 4-784 15,0-3-156-15</inkml:trace>
  <inkml:trace contextRef="#ctx0" brushRef="#br0" timeOffset="758">482 636 921 0,'0'0'40'0,"0"0"10"0,0 0-40 0,0 0-10 0,0 0 0 0,0 0 0 16,0 0 246-16,13-4 47 0,-4 0 10 0,-1 4 1 16,1-8-180-16,4 4-36 0,-4-3-7 0,-1-1-1 15,10-4-41-15,-5 5-8 0,0-9-2 0,-5 1 0 0,1 3-18 0,4-3-11 16,-4 3 12-16,-1 1-12 0,1-5 0 0,-5 9 0 15,-4-5 0-15,0 0 0 0,0 1 0 0,0 3 0 16,-4 1 0-16,0-1 0 0,-1 4 8 0,-3 0-8 16,-1 0 0-16,0 4 0 0,1 0 0 0,-1 4 0 15,0 0 0-15,-4 4 0 0,0-1 0 0,0 5-11 16,0-1 11-16,0 1-10 0,0 3 10 0,5 1 0 16,-5 3-9-16,4 0 9 0,0 1 0 0,1-1 0 15,-1 4 0-15,5 0 0 0,4-4 20 0,0 1-2 16,0-1 0-16,4 0 0 0,5 0 2 0,-1-3 0 15,5-1 0-15,5 1 0 0,3-9-3 0,1 1 0 16,4-4 0-16,4-4 0 0,-4 0-1 0,5 0-1 16,3-8 0-16,1 4 0 0,-9-3-15 0,4 3 0 15,1-4 0-15,-5-3 0 16,4-5-164-16,-8 1-35 0,30-24-7 0,-22 16-2 0</inkml:trace>
  <inkml:trace contextRef="#ctx0" brushRef="#br0" timeOffset="1343">1072 416 1810 0,'0'0'40'16,"0"0"8"-16,0 0 1 0,0 0 3 0,0 0-42 0,0 0-10 0,0 0 0 0,0 0 0 0,0 0 80 15,0 12 15-15,-5 3 2 0,10 0 1 0,-5 5-45 0,0-1-9 16,0 0-1-16,8 4-1 0,-3-3-3 0,-5 3-1 16,4-4 0-16,0 4 0 0,-4-4-2 0,5 1-1 15,3-5 0-15,-3 0 0 0,-1 1-24 0,-4-1-11 16,4-7 10-16,1 3-10 0,-1-3 8 0,-4-8-8 16,0 0 0-16,0 0 0 0,0 0 0 0,0 0-20 15,4-11 4-15,5-5 0 0,-5-3-4 0,1 0 0 16,-1-1 0-16,0 1 0 0,1-4 20 0,-1 0-12 15,-4 4 12-15,4-4-10 0,5 7 10 0,-5-3 0 16,-4 7 0-16,5 5 0 0,-5 7 14 0,0 0 5 16,0 0 1-16,0 0 0 0,0 0 7 0,0 7 1 15,4 5 1-15,0 3 0 0,-4-3-6 0,5 7-2 16,-5 0 0-16,4-3 0 0,-4-1-9 0,4 1-1 16,1-1-1-16,-5-3 0 0,0-1-10 0,0-11 0 15,0 0 9-15,0 0-9 0,0 0 11 0,0 0-3 0,13 0 0 16,-9 0 0-16,5-8-8 0,-1 1-12 0,1-5 2 15,-5 1 1-15,5-5-9 0,-5 5-2 0,5-9 0 0,0 5 0 16,-5 0 2-16,5-1 0 0,-1 1 0 0,-3-1 0 16,3 5 7-16,-3 3 2 0,3 0 0 0,1 1 0 15,-9 7 9-15,0 0 12 0,0 0-2 0,9 7-1 16,-1-3 18-16,1 8 3 0,-5-1 1 0,5 1 0 16,-5 3-7-16,5-3 0 0,-5 3-1 0,1 1 0 15,3-5-4-15,-3 5-1 0,-5-5 0 0,4 1 0 16,0-1-10-16,-4-11-8 0,0 0 9 0,0 0-9 15,9 8 0-15,-9-8-20 0,0 0 4 0,9 4 0 16,-9-4-204-16,4 4-41 0</inkml:trace>
  <inkml:trace contextRef="#ctx0" brushRef="#br0" timeOffset="1703">1661 543 1825 0,'0'0'40'0,"0"-8"8"0,0-3 1 0,0-5 3 0,0 5-41 0,0-1-11 16,-4 5 0-16,-1-5 0 0,5 8 96 0,-4 0 18 15,4 0 3-15,0 4 1 0,-9 4-48 0,5 0-10 16,-5 0-1-16,5 8-1 0,-5-5-24 0,1 5-5 16,3 3-1-16,-3 1 0 0,3-1-13 0,-3 1-3 15,-1-1-1-15,5 4 0 0,4 0-11 0,0-3 0 0,-5-1 0 16,1 1 0-16,4-9 0 0,0 5 0 0,0-12 0 0,9 8 0 15,-1-8 0-15,1 4 0 0,-9-4 0 0,13-4 0 16,-4-8 0-16,4 4 0 0,0-3-14 0,-5-1 5 16,1 5-12-16,4-1-3 0,-4 0 0 0,-1 4 0 15,-8 4 9-15,9-4 2 0,-9 4 0 0,13 8 0 16,0-4 29-16,-9 8 7 0,5-5 1 0,-5 5 0 16,1-1 8-16,3-3 3 0,-3 4 0 0,-5-12 0 15,0 0-21-15,4 7-4 0,-4-7-1 0,0 0 0 16,0 0-1-16,0 0 0 0,0 0 0 0,0 0 0 15,9-3-118-15,4-5-24 0,-9-8-5 16</inkml:trace>
  <inkml:trace contextRef="#ctx0" brushRef="#br0" timeOffset="1930">1874 115 403 0,'4'-3'17'0,"-4"-1"5"0,0-4-22 0,4 4 0 16,-4 0 0-16,0 4 0 0,0-4 415 0,0 4 78 15,0 0 16-15,0 0 3 0,0 0-336 0,0 0-68 16,0 0-14-16,5 20-2 0,-5-1-38 0,0 4-7 16,0 0-2-16,0 0 0 0,0 0-4 0,0 4-1 15,0 4 0-15,4-4 0 0,-4 4-9 0,0 0-3 16,0 0 0-16,0 0 0 0,4-5-19 0,-4 5-9 16,5-8 8-16,-5 4-8 0,0 0 0 0,0 0-9 15,0 0 0-15,8-4 0 16,-8 1-153-16,5-5-30 0,-1-4-7 0</inkml:trace>
  <inkml:trace contextRef="#ctx0" brushRef="#br0" timeOffset="2439">2108 555 576 0,'0'0'51'0,"0"0"-41"0,0 0-10 0,0 0 0 0,0 0 161 0,4-8 31 16,0 0 5-16,5 1 2 0,-5-1-84 0,1 0-17 16,-1 0-3-16,0 5-1 0,1-5-32 0,-1-4-6 15,5 5-2-15,4-5 0 0,0 4-30 0,-5 1-7 16,5-5-1-16,-4 4 0 0,-5 1 4 0,5-1 0 15,-5 0 0-15,1 1 0 0,-1-5-5 0,0 4-1 16,1 4 0-16,-5-3 0 0,4-1 3 0,0 4 1 16,-4 4 0-16,0 0 0 0,0 0 5 0,0 0 1 15,0 0 0-15,0 0 0 0,-4-4-8 0,0-3-2 16,-5 3 0-16,5 0 0 0,-5 0-2 0,0 4 0 16,1 0 0-16,-1-4 0 0,5 8-24 0,-5-4-4 15,5 0-2-15,-5 4 0 0,0 0 3 0,9-4 1 16,-8 4 0-16,-1 3 0 0,0 1 14 0,1 0 0 0,-1-1 0 0,5 5 10 15,-5-4-10-15,5 3 0 0,-1-3 0 0,5 4-11 16,-4-5 26-16,0 5 5 0,4-5 0 0,0 5 1 16,4 0-5-16,-4-1 0 0,-4 5-1 0,8-1 0 15,0 0 4-15,5-3 1 0,-5 3 0 0,5 1 0 16,-5 3 9-16,9-4 3 0,-4 5 0 0,8-5 0 16,1 1-13-16,-1-5-3 0,0 1 0 0,5 3 0 15,0-3-8-15,4-1-8 0,-5-3 12 0,5 0-12 16,-4-5-108-16,0 1-29 15</inkml:trace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20-05-24T07:03:43.108"/>
    </inkml:context>
    <inkml:brush xml:id="br0">
      <inkml:brushProperty name="width" value="0.1" units="cm"/>
      <inkml:brushProperty name="height" value="0.1" units="cm"/>
      <inkml:brushProperty name="color" value="#3165BB"/>
      <inkml:brushProperty name="fitToCurve" value="1"/>
    </inkml:brush>
  </inkml:definitions>
  <inkml:trace contextRef="#ctx0" brushRef="#br0">0 0 0</inkml:trace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03:41.966"/>
    </inkml:context>
    <inkml:brush xml:id="br0">
      <inkml:brushProperty name="width" value="0.1" units="cm"/>
      <inkml:brushProperty name="height" value="0.1" units="cm"/>
      <inkml:brushProperty name="color" value="#3165BB"/>
      <inkml:brushProperty name="fitToCurve" value="1"/>
    </inkml:brush>
  </inkml:definitions>
  <inkml:trace contextRef="#ctx0" brushRef="#br0">1631 8 172 0,'0'0'8'0,"0"0"1"0,0 0-9 0,0 0 0 0,0 0 0 15,0 0 0-15,4 4 191 0,-4-4 36 0,0 0 7 0,0 0 2 16,0 0-110-16,0 0-22 0,0 0-4 0,0 0 0 16,0 0-29-16,0 0-6 0,0 0-1 0,0 0 0 15,0 0-19-15,0 0-4 0,0 0-1 0,0 0 0 16,0 0-8-16,0 0-1 0,0 0-1 0,-4-4 0 15,-5 0-11-15,9 4-3 0,-8-4 0 0,-1 4 0 16,0 0-16-16,1 0 0 0,-1 0 0 0,0 4 0 16,1 0 20-16,-1-4 11 0,-8 0 1 0,4 8 1 15,4-4-20-15,-4 3-4 0,4 1-1 0,1 4 0 16,-5-1-8-16,-5 1 0 0,1 3 0 0,0-3 0 16,-1 3 0-16,1 4 0 0,0 1 0 0,-1-1 0 15,1 0 0-15,0 4 0 0,-1 4 0 0,-3 0 0 0,-1 0 0 16,0 4 0-16,-4 4-11 0,0 3 11 0,-4 1 0 0,0 7 0 15,-1-4 0-15,1 12 0 0,-5-4 0 0,0 4 0 16,1-4 0-16,-1 8 8 0,0 0-8 0,5 0 0 16,-5 4 0-16,5 3 0 0,0-3 0 0,-1 3 0 15,1 1 0-15,4-1 0 0,0 1 0 0,4-5 0 16,1 1 0-16,-5 7 0 0,8-3 0 0,-3-1 0 16,-1 5 0-16,0 3 0 0,1 0 0 0,-1-4 0 15,0-3 8-15,5 3-8 0,-5 1 8 0,9-5-8 16,-4 1 10-16,4-1-10 0,4 5 13 0,1-9-3 15,-5 1-1-15,4-1 0 0,5-7-9 0,-5 0 0 16,0 0 0-16,1-4 0 0,3-7 8 0,5-1 0 16,-4 4 0-16,0-7 0 0,4-8-8 0,0 0 10 15,-5-1-10-15,-3-6 10 0,3-1-10 0,1-4-9 16,0-4 9-16,-5-3-13 0,5-1 13 0,-5-7 16 0,0 0-3 16,9-4-1-16,0 0-24 0,-8 0-6 0,-1 0-1 15,9 0-615-15,0 0-123 16</inkml:trace>
  <inkml:trace contextRef="#ctx0" brushRef="#br0" timeOffset="484">14 2832 1486 0,'0'0'32'0,"0"0"8"0,0 0 0 0,0 0 3 0,0 0-35 0,-4 4-8 15,0 4 0-15,4-8 0 0,0 8 69 0,-5-1 12 16,5 1 3-16,0 4 0 0,0-5-39 0,5 9-7 16,-1-5-2-16,0 9 0 0,1-1 4 0,-1 4 1 15,5 4 0-15,-5 0 0 0,0 4-17 0,1 0-4 16,3-1-1-16,1 9 0 0,-5-4 12 0,5 3 2 16,4-3 1-16,-4 3 0 0,-1 1-23 0,1-4-11 0,-5-5 10 15,1 1-10-15,3-4 8 0,5-8-8 0,-8 1 0 16,3-9 0-16,5-3 34 0,-4 0 1 0,-9-8 0 0,17-4 0 15,-4-8 18-15,9-3 4 0,-5-12 1 0,5 0 0 16,-5-8-22-16,9 1-5 0,0-9-1 0,-4 1 0 16,4 3-20-16,-4-3-10 0,-1-4 10 0,5 3-10 15,-8 9 8-15,3 3-8 0,-8 0 0 0,0 4 0 16,-4 4 8-16,0 4-8 0,-1-1 0 0,1 9-811 16,-5-1-169-16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46:57.335"/>
    </inkml:context>
    <inkml:brush xml:id="br0">
      <inkml:brushProperty name="width" value="0.1" units="cm"/>
      <inkml:brushProperty name="height" value="0.1" units="cm"/>
      <inkml:brushProperty name="color" value="#57D200"/>
      <inkml:brushProperty name="fitToCurve" value="1"/>
    </inkml:brush>
  </inkml:definitions>
  <inkml:trace contextRef="#ctx0" brushRef="#br0">0 739 230 0,'0'0'20'0,"0"0"-20"0,0 0 0 16,0 0 0-16,0 0 176 0,0 0 32 0,0 0 5 0,9-4 2 16,-9 4-91-16,8-8-17 0,1 4-4 0,-9 4-1 15,4-8-15-15,1 1-3 0,3-1-1 0,-3 4 0 16,-5 4-17-16,0 0-3 0,4-8-1 0,0 1 0 16,1-5-15-16,-1 4-3 0,-4 8-1 0,9-3 0 15,-5-5-30-15,5 0-5 0,-5-3-8 0,5 3 11 16,4-4-11-16,-9 5 0 0,0-1 9 0,1 0-9 15,3-3 0-15,5 3 0 0,0 0 0 0,0-3 0 16,0 3 0-16,5-4 0 0,-5 5 0 0,-5-1 0 16,5-4 0-16,0 5 0 0,0-1 0 0,0 4 0 15,0-4 0-15,0 1 0 0,5-1 0 0,-1 4 0 16,0-3 0-16,1 3 0 0,-5 0 0 0,4 0 0 0,0-4 0 16,1 8-8-16,-1-4 8 0,0 4 0 0,1-3 0 0,-1-1-10 15,-4 0 10-15,0 0 0 0,4 4-10 0,1 0 10 16,-5 0-8-16,0 4 8 0,4 0 0 0,1-4-8 15,-1 0 8-15,-4 0 0 0,4 0 0 0,1 4 0 16,-1-4 0-16,0 3-8 0,1 1 8 0,3 0 11 16,-3-4-3-16,-1 4 0 0,5 0-8 0,-5 0 0 15,0-4 0-15,5 4 0 0,-5-4 0 0,1 0 0 16,-1 0-11-16,5 0 11 0,-5 3 0 0,0 1 0 16,1 0 0-16,3 4 0 0,-3-4 0 0,-1 3 0 15,0 1 0-15,1 0 0 0,3-4 0 0,-3 3 0 16,-1 1 8-16,0 0-8 0,1-1 10 0,3-3-2 15,1 8-8-15,0-8 12 0,-9 3-4 0,8-3 0 0,10 0-8 16,-1 0 12-16,-8-4-12 0,-1 4 11 0,10-4-11 16,-1 0 10-16,-4-4-10 0,4 0 0 0,1 8 9 0,-1 0-9 15,5-4 0-15,0-4 9 0,-9 0-9 0,4 0 0 16,5 4 8-16,-5-4-8 0,-4 1 0 0,4-1 0 16,5 0 8-16,-5 0-8 0,1 0 0 0,3 0 0 15,-8 0 9-15,13-3-9 0,0-5 0 0,0 1 9 16,-13-1 11-16,9 0 1 0,8-3 1 0,1 0 0 15,-5-1-22-15,0 1-10 0,0-1 1 0,0 1 0 16,4 0 9-16,-8-1 0 0,-5-3 0 0,5 0 8 16,4 3-8-16,-5 1 0 0,-3-1 0 0,-1-3 8 15,9 4-8-15,-4-1 8 0,-5 1-8 0,-4-4 8 16,0 3-44-16,0 5-8 0,0-1-1 0,-8-3-1 16,-1 7-14-16,-4 0-2 0,9-3-1 0,-9 7-517 15,-5-4-103-15</inkml:trace>
  <inkml:trace contextRef="#ctx0" brushRef="#br0" timeOffset="676">2995 3 230 0,'-13'-4'20'0,"13"4"-20"16,0 0 0-16,0 0 0 0,0 0 157 0,0 0 27 15,0 0 6-15,0 0 1 0,0 0-139 0,0 0-27 16,-8 7-5-16,8-7-2 0,0 0-18 0,0 0 0 15,0 0 8-15,0 8-8 0,0-8 0 0,0 0 0 0,4 8 0 0,-4-8 0 16,0 0 0-16,0 0 0 0,4 8 0 0,-4-8 0 16,-4 11 0-16,4-11 0 0,0 0 0 0,0 0 0 15,4 8 45-15,1 0 6 0,-5-8 1 0,4 11 0 16,5-7 3-16,-9-4 1 0,0 0 0 0,4 11 0 16,5-3 6-16,-1 0 2 0,-8-8 0 0,0 8 0 15,9 3-10-15,-5-3-2 0,-4-8 0 0,5 11 0 16,-5-11-35-16,4 8-7 0,5 0-2 0,-9-8 0 15,0 0 4-15,8 8 0 0,1-1 0 0,-5 1 0 16,5 0-4-16,-9-8-8 0,4 7 12 0,9-3-4 16,-4 4 8-16,-5-4 0 0,-4-4 1 0,13 4 0 15,5-1 9-15,-5 5 2 0,-5-4 0 0,1 0 0 0,8 4-28 16,-4-5 0-16,5 5 0 0,-5-4 0 0,4 4 0 16,-4-4 0-16,9-1 0 0,-5 1 0 0,0-4 0 15,1 4 0-15,3-4 0 0,-3 4 0 0,-1-4 8 0,0 0-8 16,1 0 8-16,3 0-8 0,-3 0 0 0,3 0 0 15,1 0 0-15,0 4 0 0,-1 0 0 0,5-4 0 16,0 0 0-16,0 0 0 0,0 0 12 0,-4 0-4 16,4 4 0-16,0-1 0 0,0-3-8 0,-4 4 0 15,4 0 9-15,4 0-9 0,-4 0 0 0,-4 0 8 16,4-4-8-16,0 7 0 0,4-3 0 0,-4-4 8 16,5 4-8-16,-1-4 0 0,0 0 0 0,1 0 0 15,-1 0 0-15,5-4 8 0,-5 4-8 0,5 0 0 16,-1 0 0-16,-3 4 0 0,-1-4 0 0,5 0 0 15,-1 4 0-15,-3-4 8 0,-1 4 1 0,0 0 1 0,5-1 0 16,0 1 0-16,-5 4-2 0,0 0 0 0,-4-1 0 16,9 1 0-16,-4 0 5 0,3 3 1 0,-3-3 0 15,3 4 0-15,-3-1-14 0,-1 1 0 0,0-4 0 0,1 3 0 16,-1 4 0-16,-4-3 0 0,4 3 0 0,-8-3 0 16,4 3 0-16,-9 1 0 0,9-1 0 0,-8-3-10 15,-1 3 10-15,5-3 0 0,-5-1 0 0,-4 5 0 16,0-5 0-16,-4 1 0 0,4 3 8 0,-5-3-8 15,-3 3 0-15,-1 1 0 0,0-5 0 0,-4 1-664 16,0-1-134-16</inkml:trace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03:43.837"/>
    </inkml:context>
    <inkml:brush xml:id="br0">
      <inkml:brushProperty name="width" value="0.1" units="cm"/>
      <inkml:brushProperty name="height" value="0.1" units="cm"/>
      <inkml:brushProperty name="color" value="#3165BB"/>
      <inkml:brushProperty name="fitToCurve" value="1"/>
    </inkml:brush>
  </inkml:definitions>
  <inkml:trace contextRef="#ctx0" brushRef="#br0">45 15 1022 0,'0'0'45'0,"0"0"10"0,0 0-44 0,0 0-11 16,0-4 0-16,0 4 0 0,0 0 119 0,0 0 21 16,0-7 5-16,0 7 1 0,0 0-44 0,0 0-9 15,0 0-1-15,0 0-1 0,0 0-26 0,0 0-5 16,0 4 0-16,-5 3-1 0,1-3-25 0,4 8-5 16,-4-5-1-16,4 5 0 0,-5 3-16 0,5 1-4 15,0 3-8-15,0 4 12 0,0 4 5 0,0 0 1 16,-4 4 0-16,4 4 0 0,0-1-2 0,-4 1 0 15,4 3 0-15,-5 1 0 0,5-4-8 0,-4 3-8 0,4 1 9 0,-4-1-9 16,4-3 0-16,0 0 8 0,-5-5-8 0,5 1 0 16,5-8 0-16,-10 4 0 0,5-7 8 0,0-1-8 15,0 0 0-15,0-7 9 0,0-12-9 0,0 0 8 16,0 7 16-16,0-7 4 0,0 0 0 0,0 0 0 16,0-7-12-16,0-9-3 0,0-3 0 0,0 0 0 15,0-4-13-15,5 0 0 0,-1-4 0 0,5 0 0 16,-5 0 0-16,5 0 0 0,-5 3-9 0,9 5 9 15,-4 0-16-15,-1 4 4 0,1-1 0 0,4 8 0 16,0 1 12-16,-4-1 0 0,-1 4 0 0,5 0 10 16,-4 0-33-16,0 4-6 0,4 0-2 15,-5 0 0-15,1 0 31 0,4 0 8 0,-4 0 1 0,4 4 0 0,-5 0-9 0,1 0-12 16,0-4 2-16,-1 8 1 0,1-4 31 0,0 3 6 16,-1 1 2-16,-3 4 0 0,-1-1-18 0,0 1-3 15,1-1-1-15,3 1 0 0,-8 3 11 0,5 1 1 16,-10-1 1-16,1 4 0 0,4-3 13 0,-4 3 2 15,-5-4 1-15,0 5 0 0,1-1-23 0,-1-4-5 16,-4 1-1-16,-4-1 0 0,4 1 1 0,0-5 0 16,-5 5 0-16,1-1 0 0,0-7 0 0,-1 3 0 15,1-7 0-15,4 0 0 0,-4 0-9 0,4 0 10 16,0-8-10-16,0 0 10 0,4 0-10 0,0 0 0 16,5-3 0-16,0-1 8 15,4 8-108-15,4-8-23 0,0-3-4 0,5-1-1004 0</inkml:trace>
  <inkml:trace contextRef="#ctx0" brushRef="#br0" timeOffset="534">548 539 1699 0,'0'0'37'0,"0"0"8"0,0 0 2 0,0 0 1 0,0 0-39 0,0 0-9 0,-9-11 0 0,-4 3 0 0,4 0 119 0,9 8 21 15,0 0 5-15,0 0 1 0,0 0-130 0,0 0-27 16,-4-7-5-16,4 7 0 0,0 0 38 0,0 0 8 16,0 0 2-16,0 0 0 0,0 0-22 0,0 0-10 15,0 0 10-15,0 0-10 0,-9 11 16 0,5 5-4 16,-5-1 0-16,1 4 0 0,3 4-4 0,1 0-8 15,0 1 11-15,4 3-11 0,-9-4 0 0,5 4 0 16,4 0 0-16,0 0 0 0,0-4 8 0,4 0-8 16,-4-4 0-16,4-4 0 0,1 1 8 0,-1-1-8 15,0-7 0-15,5 4 0 0,0-9 10 0,-9-3-2 16,4 0 0-16,5-7 0 0,-5-1-8 0,0-4 0 16,1 1 0-16,3-5 0 0,1 1 0 0,4-4 0 15,-4-4-8-15,4 3 8 0,-5 1-14 0,1 0 2 16,0 0 0-16,-1-1 0 0,1 1 3 0,-5 0 1 0,5 0 0 15,0 3 0-15,-5 5 8 0,5-1 0 0,-5 4-9 16,-4 8 9-16,0 0 0 0,0 0 0 0,0 0 0 16,0 0 0-16,0 0 9 0,9 12 7 0,-5-1 0 0,0 1 1 15,1 0 15-15,-1-5 4 0,-4-7 0 0,0 12 0 16,0-1-8-16,0 1 0 0,4 0-1 0,-4 3 0 16,0-4-7-16,0 1-2 0,0 0 0 0,0-1 0 15,0-3-3-15,-4 3-1 0,4 1 0 0,0 0 0 16,0-12-14-16,0 7 0 0,-4 1 0 0,4-8 0 15,0 0-109-15,0 0-28 0,4 12-6 16</inkml:trace>
  <inkml:trace contextRef="#ctx0" brushRef="#br0" timeOffset="1256">1063 593 172 0,'0'0'16'16,"0"0"-16"-16,0 0 0 0,0 0 0 0,0 0 344 0,0 0 65 16,-4-4 14-16,4 4 2 0,-4-7-269 0,4-1-53 15,-5 4-11-15,1-4-3 0,0 1-21 0,-1 3-4 16,5-4 0-16,-4-3-1 0,-5 3-37 0,5 0-7 0,0 0-2 0,-1 1 0 15,1-1-1-15,0 4 0 0,4 4 0 0,-5-4 0 16,1-3-4-16,4 7-2 0,0 0 0 0,0 0 0 16,-9 3 7-16,1 1 2 0,3 0 0 0,1 4 0 15,0 0-19-15,-5-1 8 0,0 5-8 0,5 3 0 16,-5-3 12-16,5 3-4 0,-5 1 0 0,5-1-8 16,0 4 0-16,-5 1 0 0,5-1 0 0,-1 4 0 15,1 0 0-15,4 0 0 0,0-4 0 0,0 5 0 16,-4-5 0-16,8-4 0 0,-4 1 0 0,4-5 0 15,1-3 0-15,-5-8 0 0,0 0 8 0,0 0-8 16,8 0 0-16,5-4 0 0,-4-4 0 0,4-3 0 16,0-5 12-16,0 5-2 0,-4-8 0 0,4-1 0 0,4-3-10 15,-4 0 0-15,4-4 9 0,1 0-9 0,-1 0 8 0,0 0-8 16,1 0 10-16,-5 0-10 0,-5 0 0 0,5 0 0 16,0 0 0-16,-8 0 0 0,-5 0 0 0,0 0 0 15,4 0 0-15,0-7 0 0,-8 3 0 0,4-4 0 16,4 4 0-16,-4 1 0 0,5 3 0 0,-1 0 0 15,0 7 0-15,-4 1 0 0,5 4 0 0,-5-1 0 16,-5 5 0-16,1-1 9 0,0 4-9 0,4 1 0 16,0-5 0-16,-5 5-11 0,5 7 11 0,0 0 0 15,0 0 0-15,0 0 0 0,-4-8 0 0,4 8 0 16,0 0 0-16,0 0 0 0,0 0 0 0,0 0 0 16,0 0 0-16,0 0-8 0,0 15 8 0,-9 1 0 15,9-1 0-15,0 4-8 0,-4 1 8 0,4 3 0 16,0 0 0-16,0 4 0 0,-4 0 0 0,-1 0 9 15,1 0-9-15,4 4 0 0,-4-1 0 0,4-3 0 0,0 4 0 16,0 0 0-16,-5 0 0 0,5-4 0 0,5 7 0 16,-5 1 0-16,-5 0 0 0,5-1 0 0,5-3 0 0,-5-4 10 15,4 0-10-15,0 0 0 0,5 0 0 0,-5 0-11 16,5-8 11-16,0 1 0 0,-5-1 0 0,5-4 0 16,-1-3 0-16,1-1 0 0,-5-3 0 0,1 0 0 15,3 0-115-15,-8-8-21 16</inkml:trace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7:03:46.068"/>
    </inkml:context>
    <inkml:brush xml:id="br0">
      <inkml:brushProperty name="width" value="0.1" units="cm"/>
      <inkml:brushProperty name="height" value="0.1" units="cm"/>
      <inkml:brushProperty name="color" value="#3165BB"/>
      <inkml:brushProperty name="fitToCurve" value="1"/>
    </inkml:brush>
  </inkml:definitions>
  <inkml:trace contextRef="#ctx0" brushRef="#br0">282 228 871 0,'0'0'38'15,"0"0"9"-15,0 0-38 0,0 0-9 0,0-4 0 0,0 4 0 16,0-12 126-16,0 12 23 0,-5-7 5 0,5 7 1 0,0 0-43 16,0 0-8-16,0 0-1 0,0 0-1 0,0 0-34 0,0 0-8 15,0 0 0-15,0 11-1 0,0 1-21 0,0 3-4 16,0 4-1-16,0 4 0 0,0 4 8 0,0 4 2 15,0 4 0-15,0 0 0 0,0 3-19 0,0 5-3 16,0-1-1-16,-4 4 0 0,0-7-8 0,4 3-1 16,4 0-1-16,-4 1 0 0,-4-8-10 0,4 3 10 15,0-7-10-15,0 0 10 0,0-8-10 0,0 0-14 16,4-4 3-16,-4-3 1 16,0-1-104-16,0-7-21 0,-4-4-4 0</inkml:trace>
  <inkml:trace contextRef="#ctx0" brushRef="#br0" timeOffset="193">0 675 1836 0,'0'0'40'0,"0"0"9"0,0 0 2 0,0 0 0 0,0 0-41 0,0 0-10 0,4 3 0 0,5-3 0 16,0 8 56-16,4-4 10 0,0-4 2 0,0 4 0 15,4-4-8-15,5-4 0 0,-1 4-1 0,5-4 0 16,-4 0-19-16,4 0-4 0,0 1-1 0,0-1 0 15,0-4-21-15,0 4-4 0,0-3-1 0,0 3 0 16,-9-4-145-16,5 4-30 0</inkml:trace>
  <inkml:trace contextRef="#ctx0" brushRef="#br0" timeOffset="630">525 185 1580 0,'0'0'70'0,"0"0"14"0,0 0-67 0,0 0-17 16,0 0 0-16,0 0 0 0,4 12 68 0,0-1 11 15,1 5 1-15,3 3 1 0,-8-3-5 0,5 3 0 16,-1 4-1-16,0 4 0 0,1 8-27 0,-5-5-4 16,0 9-2-16,0-1 0 0,4 1-18 0,-8-1-4 15,-1 1-1-15,-3 3 0 0,8 1-19 0,-5-5 8 16,1 1-8-16,4-1 0 0,0-3 0 0,-4-4 0 15,-1-4 0-15,5-4 0 0,0-8 32 0,-4 1-1 16,4-5 0-16,0-11 0 0,0 0-31 0,0 0 0 16,0 0 0-16,4-7 0 15,1-9-19-15,-1 1-9 0,0-4-3 0,9-1 0 0,-4-3 31 0,0 0-9 0,-5 0 9 0,5 0 0 16,-1 4-10-16,1-1 10 0,4-3-12 0,-4 8 12 16,-1-1 0-16,1 5 0 0,0 3 0 0,-1 0 0 15,-8 8 0-15,0 0 0 0,0 0 0 0,0 0 0 16,0 0 11-16,13 4-1 0,-4 4 0 0,4 3 0 15,-4 1 14-15,-5 0 2 0,0-1 1 0,1 1 0 16,-1 3 10-16,0 1 3 0,-4-1 0 0,5 0 0 16,-5 1-15-16,4 3-2 0,-8 0-1 0,8 1 0 15,-4-5-10-15,0-3-1 0,0-1-1 0,0-3 0 16,-4 0-10-16,4-8-14 0,0 7 3 0,0-7 1 16,0 0-148-16,0 0-30 0,0 0-5 0</inkml:trace>
  <inkml:trace contextRef="#ctx0" brushRef="#br0" timeOffset="910">893 682 806 0,'0'8'72'0,"4"0"-58"16,-4-8-14-16,0 7 0 0,5 5 214 0,-5-4 40 15,4 7 8-15,-4 1 2 0,4-5-148 0,1 5-28 16,-1-1-7-16,-4 0-1 0,4-3-29 0,1 3-7 15,-5 1 0-15,4-5-1 0,0 1-11 0,1-1-3 16,-5-11 0-16,0 0 0 0,0 0 7 0,0 0 0 16,0 0 1-16,4-3 0 0,5-5 6 0,-1-4 1 0,1-7 0 15,0 4 0-15,-1 3-22 0,5-7-4 0,0 0-1 0,0-1 0 16,0 1-17-16,0 4 0 0,0-5 0 0,0 9 0 16,0-5 0-16,0 5 0 0,0-5 0 0,-4 9 0 31,-5-1-66-31,1 0-20 0,3 1-4 0,-3 3-1002 0</inkml:trace>
  <inkml:trace contextRef="#ctx0" brushRef="#br0" timeOffset="1307">1235 786 806 0,'0'0'72'0,"0"0"-58"15,0 0-14-15,0 0 0 0,0 0 135 0,0 0 24 16,0 0 5-16,0 0 0 0,9 0-71 0,0 0-14 16,-9 0-3-16,13-3-1 0,0-5-35 0,0 4-6 15,0-4-2-15,0 4 0 0,-5-3-32 0,5-1 0 16,0-4 0-16,0 5 0 0,-4-1 0 0,4-4 0 16,0 5 0-16,-4-5 0 0,-1 4-24 0,1-3 2 15,0 3 0-15,-5-3 0 0,0-1-1 0,-4 1 0 16,0-1 0-16,0 4 0 0,-4 1 23 0,0-5 0 15,-1 4 0-15,-3 1 8 0,-1-1 13 0,0 0 3 16,1 0 0-16,-1 1 0 0,-4 3 6 0,4 4 2 16,1 4 0-16,-5 3 0 0,0-3-13 0,0 8-3 0,4 3 0 0,0 5 0 15,1 3-6-15,-1-4-2 0,5 0 0 16,-1 8 0-16,1-4 20 0,0 0 3 0,4 1 1 0,0 3 0 16,0-8-20-16,4 4-3 0,0 0-1 0,5-4 0 15,4-7 5-15,-4 3 1 0,-1-3 0 0,5-4 0 16,0-5-5-16,0 1-1 0,5 0 0 0,-5-4 0 15,4-4-30 1,-4-3-6-16,4-1-2 0</inkml:trace>
  <inkml:trace contextRef="#ctx0" brushRef="#br0" timeOffset="1907">1725 567 576 0,'0'0'25'0,"0"0"6"0,0 0-31 0,0 0 0 0,0 0 0 0,0 0 0 16,0 0 220-16,-4-8 39 0,4 0 7 0,0 8 2 15,0 0-158-15,0 0-31 0,0 0-7 0,0 0 0 16,0 0-33-16,0 0-7 0,0 0 0 0,0 0-1 15,0 0-15-15,0 0-4 0,0 0 0 0,0 0 0 16,0 0 12-16,0 0 1 0,0 0 1 0,0 0 0 16,-4 0-1-16,4 0 0 0,-9 4 0 0,5-4 0 15,-5 4-8-15,0 0-1 0,5 4-1 0,-5-1 0 16,5 1 5-16,-5 0 0 0,5 3 1 0,0 1 0 16,-5-1-7-16,5 1-2 0,-1 0 0 0,1-1 0 15,4 1-12-15,0-1 0 0,0 1 8 0,0-5-8 16,4 5 0-16,1-4 0 0,-1-1 0 0,5 1 0 15,-1 0 9-15,1 0-9 0,0-1 8 0,-1 5-8 0,1-8 8 0,4 3-8 16,0 1 0-16,0 0 8 0,-4-1-8 0,-1-3 12 16,-3 8-12-16,3-4 12 0,1-5 2 0,-5 5 1 15,1 4 0-15,-5-5 0 0,0 5 9 0,-5-4 3 16,1-1 0-16,-5 1 0 0,1 0-11 0,-1 0-1 16,0-5-1-16,1 1 0 0,-5 0-14 0,4-4 9 15,0 0-9-15,1 4 8 16,8-4-148-16,0 0-29 0</inkml:trace>
  <inkml:trace contextRef="#ctx0" brushRef="#br0" timeOffset="2341">1955 0 1152 0,'0'0'102'0,"0"0"-82"0,0 0-20 0,0 8 0 16,4 4 124-16,-4-1 21 0,0 1 4 0,5-1 1 16,-1 9-45-16,-4-1-9 0,4 4-1 0,1 0-1 15,-1 8-10-15,-4 0-1 0,4 0-1 0,1 3 0 16,-5 5-20-16,4-1-4 0,-4 5-1 0,0-1 0 16,0 0-38-16,0-3-8 0,0 7-2 0,-4-7 0 15,4-1-9-15,-5-3 8 0,1-4-8 0,4 3 8 0,0-3-8 16,0-8 0-16,-4-7 0 0,4-1 0 0,0 1-8 15,0-9 8-15,0-7-10 0,0 0 10 0,0 0-14 0,0 0 3 16,4-11 1-16,5-1 0 0,-5 1 0 0,5-1 0 16,-5-3 0-16,5-1 0 0,-1 1-7 0,1 3-2 15,0-7 0-15,-1 7 0 0,1 1 19 0,0 3-8 16,-5-3 8-16,9 3 0 0,-4 0 0 0,-1 8-8 16,-8 0 8-16,9 0 0 0,4 0 0 0,-4 4 9 15,-9-4-1-15,8 8 0 0,-3 3 16 0,3 1 4 16,-8-1 0-16,5 1 0 0,3 3 7 0,-8 1 1 15,5-5 1-15,-5 5 0 0,0-5-18 0,0 1-4 16,4-1-1-16,0 1 0 0,-4 0-5 0,0-5-1 16,0 1 0-16,0-8 0 15,0 0-132-15,0 0-28 0,0 0-4 0</inkml:trace>
  <inkml:trace contextRef="#ctx0" brushRef="#br0" timeOffset="2712">2375 652 979 0,'0'0'43'0,"0"0"9"15,0 0-41-15,0 0-11 0,0 0 0 0,5 11 0 16,-5 1 207-16,4-1 39 0,-4 1 8 0,0 3 2 0,4-3-156 15,-4-1-30-15,0 5-6 0,5-5-2 0,-1 1-29 0,0-1-5 16,-4-3-2-16,0 4 0 0,0-12-10 0,9 3-1 16,0 1-1-16,-5-4 0 0,5 0 4 0,-1 0 1 15,5 0 0-15,-4-4 0 0,0 1-11 0,-1-1-8 16,5-4 12-16,-8-3-12 0,-1 3 8 0,0 0-8 16,5-3 0-16,4-5 0 0,0 5 8 0,-4-1-8 15,-9 0 0-15,4 5 0 0,1-1 0 0,-5 8 0 16,-5-8 0-16,1 1 0 0,4 7 8 0,-4-4-8 15,-1 0 9-15,-8 0-9 0,4 4 0 0,-4 4 0 16,5 0 0-16,-5 3 0 0,0 1 0 0,4 0 0 16,-4-4 0-16,9 3-709 15,-9 1-136-15</inkml:trace>
  <inkml:trace contextRef="#ctx0" brushRef="#br0" timeOffset="3016">2696 23 1843 0,'0'0'40'0,"0"0"9"0,0 0 2 0,0 0 1 0,0 0-42 0,0 0-10 0,0 0 0 0,0 0 0 0,5 8 93 0,-5 4 17 16,4 7 3-16,-4-4 1 15,0 5-56-15,0-1-11 0,0 4-3 0,4 4 0 0,1 4-8 0,-5-4-1 16,-5 8-1-16,5-1 0 16,0 5-6-16,0-1-2 0,0 1 0 0,5 3 0 0,-5-3-17 15,4-1-9-15,-4-3 10 0,0 0-10 0,4-5 0 0,-4 1 0 16,5 4 0-16,-5-4 0 16,4 0-80-16,0-4-20 0,-4-1-3 0,5-6-617 15,-1-1-124-15</inkml:trace>
  <inkml:trace contextRef="#ctx0" brushRef="#br0" timeOffset="3531">3047 598 1036 0,'0'0'92'0,"0"0"-73"0,0-8-19 0,-4 0 0 15,4 8 174-15,-4-4 31 0,-5-3 7 0,0 3 0 16,9 4-100-16,0 0-20 0,-8 0-4 0,-1 7 0 15,5 1-27-15,-5 0-5 0,0 3 0 0,1 1-1 16,-1 0-27-16,0 3-6 0,5-3-1 0,0 7 0 16,-5-8-6-16,9 5-2 0,-4-1 0 0,4-3 0 15,0 7-13-15,0-7 0 0,0 3 0 0,4-3 0 16,-4-5 0-16,4 5 8 0,1-5-8 0,-5-7 0 16,8 0 0-16,5 0 8 0,-13 0-8 0,9-3 0 15,8-1 12-15,-4-4-4 0,-4-3-8 0,4 3 12 16,0-4-25-16,0-7-6 0,0 0-1 0,4-1 0 15,1-3 0-15,-5 0 0 0,4-4 0 0,0 0 0 0,-4-4 5 16,0 4 1-16,-4-7 0 0,0-1 0 0,-1 4 14 16,-3-3 0-16,-1-1 0 0,-4 4 0 0,0-4 12 0,-4 5 0 15,4-1-1-15,0 4 0 0,-5 8 25 0,1-1 6 16,0 5 1-16,-1-1 0 0,5 5-31 0,-4 3-12 16,0 0 11-16,-1 1-11 0,5 7 8 0,0 0-8 15,-4-8 0-15,4 8 9 0,0 0-9 0,0 0 0 16,0 0 0-16,0 0 0 0,-4 12 0 0,-1 3 0 15,1-3 0-15,4 3 0 0,-4 4 0 0,-1 1 0 16,1 3 0-16,4 4 0 0,0 3 0 0,-4 1 0 16,4 4 0-16,0 4 0 0,0-1 0 0,4 1 8 15,-4 3-8-15,4 0 0 0,1 1 0 0,-1-5 0 16,0 8 0-16,5-3 0 0,0-1 0 0,-1-7 0 16,1 0 0-16,0-8 0 0,-1 0 0 0,5-8 0 15,5 0 0-15,-1-7-11 16,0-5-111-16,5-7-22 0</inkml:trace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6:53.790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0 748 172 0,'22'4'8'0,"-9"-4"1"0,0 0-9 0,0 3 0 15,-4-3 0-15,8 4 0 0,-4-8 176 0,9 4 34 16,-1 4 6-16,-3-4 2 0,-18 0-134 0,17 0-26 16,18 4-6-16,-5-4 0 0,-4 0-36 0,5-4-8 15,-5 4 0-15,8 0-8 0,10-4 8 0,-5 1-8 16,-9-1 0-16,5 4 0 0,8-4 0 0,-4 0 0 16,-9 0 0-16,9 0 0 0,13 4 13 0,-4-4-4 15,-5 1-1-15,9-5 0 0,9 0 8 0,4 0 0 16,-9-3 1-16,5-1 0 0,0 1-17 0,4-1 0 15,4-3 8-15,5 3-8 0,0 1 0 0,-1 3 0 16,5-4 0-16,5 1 0 0,-5-1 8 0,0 5-8 16,0-1 12-16,13 4-12 0,-5-4 21 0,5 4-2 0,0 1-1 15,9-1 0-15,-9 4-6 0,5-4-2 16,8 4 0-16,4 0 0 0,-4-4-10 0,0 0 0 0,0 0 0 16,13-3 8-16,-4 3-8 0,-5-4 0 0,14 0 0 0,3 1 0 15,-8-1 0-15,5 0 0 0,3 1 0 0,18-1 0 16,-17 0 0-16,9 4 0 0,3-3 0 0,18-1 0 15,-21 4 0-15,3-4 15 0,1 1-3 0,17-1 0 16,-13 0-12-16,5 4 0 0,-1 0 8 0,22 1-8 16,-13-1 0-16,0-4 0 0,4 4 8 0,18-7-8 15,-22 3 0-15,0-4 9 0,0 5-9 0,26-5 8 16,-17 4-8-16,4 1 0 0,5-1 0 0,16 0-11 16,-25 4 11-16,8 1 0 0,5-5 0 0,17 0-8 0,-30 4 8 15,4 0 0-15,9 1 0 0,21-1 0 0,-26 4 0 0,5 0 0 16,13 0 0-16,17 0 0 0,-43 0 25 0,12-4 7 15,10 0 2-15,21 4 0 0,-26 0-34 0,4 0 0 16,5-8 0-16,30 5 0 0,-30-5 0 0,0 4 0 16,4 0 0-16,26-4 0 0,-26 1-13 0,9 3-3 15,4-4-1-15,17 4 0 0,-39 0 17 0,-38 4 0 16,12 0 0-16,5 0 0 0,13 4 0 0,4-8 0 16,8 1 0-16,1-1 0 0,-4 4 48 0,51 0 12 15,-4 4 4-15,22-1 0 0,-48 1-52 0,-9 0-12 16,1 0 0-16,25 0 0 0,-26 0 0 0,-8 0 0 15,-9-1 0-15,35 1 0 0,-26 4 36 0,-9-4 4 16,0-4 0-16,22 0 1 0,-22 0-23 0,-5 0-5 0,1 4-1 16,17 0 0-16,-22-1-12 0,-3 5 0 0,-1-8 8 0,13 4-8 15,-22 0 10-15,-26 0-1 0,9 3 0 16,5-3 0-16,-1 0-9 0,-8 4-9 16,0-4 9-16,-5 3-13 0,-8 1 13 0,25 0 8 0,-12-1 0 0,9 1-8 15,-14 0 40-15,-13 0 0 0,-8-1 1 0,0 1 0 16,-18-4-21-16,0 4-4 0,1-1 0 0,-5-3-1 15,-13 4-15-15,4-4 0 0,-8 7 0 0,0 1 0 16,-18-8 8-16,0 7-8 0,-4-3 0 0,-4 0 0 16,-9 3 8-16,0-7-8 0,-4 4 0 0,-1-1 9 15,-3 1-9-15,-5-4 0 0,0-4 0 0,-5 4 8 16,1 0-8-16,-5 0-11 0,-4-4 3 0,-4 0 0 16,0 0-113-16,-9 0-23 0,0 0-4 15</inkml:trace>
  <inkml:trace contextRef="#ctx0" brushRef="#br0" timeOffset="1">22290 0 1958 0,'0'0'43'0,"0"0"9"0,0 0 1 0,13 0 3 0,0 0-45 0,0 0-11 0,4 0 0 0,0 4 0 15,1 0 0-15,3 4 0 0,-3-5 0 0,8 5 0 16,-5 4 0-16,10-5 0 0,-5 5 0 0,4 0 0 16,0-5 53-16,1 5 9 0,3 3 2 0,1-3 0 15,-5-1-52-15,1 1-12 0,-5 3 0 0,0 1 0 16,0-1 50-16,-5-3 7 0,-3-1 2 0,-5 1 0 16,0-1-6-16,-5 5-1 0,1 3 0 0,-5 0 0 15,-4 1 24-15,-4-1 4 0,-9 0 0 0,-4 0 1 16,-5 4-53-16,0 1-12 0,-4-1-1 0,-4 4-1 0,0 0-1 0,-9 0 0 15,0 0 0-15,-5 0 0 0,1 0-13 16,-5 3 8-16,-8 1-8 0,-9 4 0 16,0-4-148-16,-9 3-36 0</inkml:trace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6:53.792"/>
    </inkml:context>
    <inkml:brush xml:id="br0">
      <inkml:brushProperty name="width" value="0.35" units="cm"/>
      <inkml:brushProperty name="height" value="0.35" units="cm"/>
      <inkml:brushProperty name="color" value="#ED1C24"/>
      <inkml:brushProperty name="fitToCurve" value="1"/>
    </inkml:brush>
  </inkml:definitions>
  <inkml:trace contextRef="#ctx0" brushRef="#br0">291 225 288 0,'0'0'12'0,"-4"0"4"0,-1 0-16 0,5 0 0 0,-4 0 0 0,0 0 0 16,-1 0 200-16,1 0 36 0,4 0 8 0,-9-4 2 15,5 8-146-15,-5-4-30 0,5-4-6 0,4 4 0 16,0 0-40-16,0 0-8 0,-4 0-2 0,-5 4 0 16,5-4-14-16,-1 0 0 0,-3 0 8 0,3 0-8 15,-3 0 9-15,3 0-1 0,5 0 0 0,-8 0 0 16,3 0 16-16,-3 4 2 0,-1-4 1 0,5 4 0 16,-1-4-27-16,-3 0 8 0,3 0-8 0,-3 3 0 15,8-3 16-15,-5 4-3 0,-3-4 0 0,-1-4 0 16,9 4 6-16,-4-3 1 0,-1 3 0 0,-3-4 0 0,-1 0 0 15,5 4 1-15,-1-4 0 0,5 4 0 0,0 0-21 0,-4-8 0 16,-5 5-10-16,5-1 10 0,0-4 0 0,4 8 0 16,-5-4 8-16,5 4-8 0,-4-8 15 0,0 5-3 15,-1-5-1-15,5 0 0 0,5 0-3 0,-5 1-8 16,0-1 12-16,0 8-4 0,4-8-8 0,-4 1 0 16,0-1 0-16,4-4 0 0,1 5 0 0,-1-1-11 15,-4 0 11-15,4 1-8 0,-4 7 8 0,0-8 0 16,5 4-9-16,-5 4 9 0,-5-8 0 0,5 8 0 15,0 0 0-15,0 0 0 0,0 0 0 0,0 0 0 16,0 0-9-16,0 0 9 0,0 0 0 0,9 12-10 16,-5-1 10-16,1-3-8 0,3 4 8 0,-3-5 0 15,-1 5 0-15,0-1 0 0,5 1 0 0,-5 0 0 16,1-5 0-16,-1 5 0 0,0-4 0 0,-4-8 0 16,0 0 0-16,0 7 0 0,0 5 0 0,0-12 11 0,0 0-3 15,-4 8 0-15,0-1 4 0,-1 1 0 0,1 0 0 0,0-5 0 16,-9 1 3-16,4 0 1 0,9-4 0 0,0 0 0 15,0 0-16-15,-9 8 11 0,1-4-11 0,8-4 10 16,0 0-10-16,0 0 0 0,-9 0 0 0,9 0 8 16,0 0-8-16,0 0-9 0,-9 0 9 0,-4-4-13 15,9-4 3-15,0-3 1 0,-5 3 0 0,5 0 0 16,-1-3 9-16,1-1-12 0,0-3 12 0,4 3-12 16,-5-7 12-16,10 7 0 0,-5-3 0 0,4 3 8 15,-4-7-8-15,4 8 0 0,1-1 0 0,-1 0 0 16,5 5 0-16,-9 7 0 0,0 0 0 0,8-4 0 0,5-4 0 15,-13 8-8-15,0 0 8 0,9 0 0 0,4 0 0 16,-4 0-8-16,-9 0 8 0,0 0 0 0,13 8 0 0,-5-4 0 16,1 3 0-16,-9-7 0 0,9 8 0 0,-9-8 0 15,4 8 0-15,5 3 8 0,-9-11 8 0,4 8 1 16,-4 4 1-16,0-1 0 0,0 1-1 0,0-1 0 16,-4-3 0-16,-5 4 0 0,9-12-3 0,-4 7-1 15,-5 5 0-15,5-4 0 0,-1-5-13 0,-3 5 0 16,-1 0 0-16,9-8 0 0,0 0 0 0,-9 4 0 15,9-4 0-15,-8 4 0 0,8-4 0 0,0 0 0 16,0 0 0-16,0 0 0 0,0 0 0 0,0 0 0 16,0 0 0-16,-5-8 0 0,5 0 0 0,0 0-8 15,5 1 8-15,3-5-10 16,-3 1-18-16,3 3-4 0,-3-4-1 0,3 1 0 0,-3 3 21 0,3 0 12 16,-8 8-12-16,9 0 12 0,4 0 0 0,0 0-8 0,-4 0 8 15,-1 4 0-15,-8-4 0 0,13 8 0 0,-8 0 0 16,-5-8 0-16,8 3 0 0,-3 5 0 0,-5-8 0 0,8 8 0 15,-3 0 0-15,-5-8 8 0,0 0-8 0,0 0 12 16,0 0 4-16,0 0 1 0,-5 11 0 0,5-11 0 16,0 0 5-16,0 4 1 0,-8 0 0 0,3 0 0 15,5-4-12-15,-8 4-3 0,3-1 0 0,5-3 0 16,0 0-8-16,0 0 10 0,0 0-10 0,0 0 10 16,0 0-10-16,0 0 0 0,0 0 0 0,0 0 0 15,0 0 0-15,0 0-9 0,0 0 9 0,-8 0 0 16,8 0-9-16,0 0 9 0,0 0 0 0,0 0-9 0,0 0-3 15,0 0-1-15,-5 4 0 0,5-4 0 16,0 0-19-16,0 0-3 0,0 0-1 0</inkml:trace>
  <inkml:trace contextRef="#ctx0" brushRef="#br0" timeOffset="1">894 202 730 0,'-9'-4'32'0,"9"4"8"0,0 0-32 0,0 0-8 0,0 0 0 0,0 0 0 16,0 0 84-16,0 0 16 0,0 0 4 0,0 0 0 15,0 0-60-15,0 0-12 0,0 8-3 0,-4-4 0 16,-5-1 18-16,9 1 3 0,0-4 1 0,0 0 0 15,-4 4 12-15,-1 0 2 0,1 0 1 0,4-4 0 16,0 0-20-16,-4 4-4 0,-5-1-1 0,9-3 0 16,0 0-17-16,-4 0-3 0,-1 0-1 0,5 0 0 15,0 0-10-15,0 0-2 0,-8-3-8 0,8 3 12 0,0 0-12 16,0 0 0-16,-9-4 8 0,5 0-8 0,-1-4 9 0,5 1-1 16,-4-1 0-16,0 0 0 0,4-3-8 0,0-1 8 15,4 4-8-15,0-3 8 0,-4-5-8 0,5 5 0 16,-1-5 0-16,0 9 0 0,1-5 0 0,-1 4 0 15,0-3-9-15,1-1 9 0,-1 5 0 0,0-1 0 16,1 4 0-16,3-4 0 0,-8 8 0 0,5-4 0 16,-5 4 0-16,8-3 0 0,1-1-10 0,-9 4 10 15,0 0-8-15,9 0 8 0,-1-4-8 0,1 4 8 16,0 0-8-16,-1 0 8 0,-8 0 0 0,9 4 0 16,0 0 0-16,-1 3-8 0,1 5 8 0,0-4 0 15,-5 3 0-15,0-3 0 0,1 3 8 0,-1 1-8 16,0-1 8-16,-4 1-8 0,5 0 0 0,-1-1 8 15,-4 1-8-15,0-1 0 0,0 1 15 0,0-4-2 16,0-8 0-16,0 11 0 0,-9-3 7 0,5 3 0 0,0-3 1 16,-1 0 0-16,1-4-21 0,4-4 0 0,-9 7 0 0,5 1 0 15,0-4 0-15,4-4 0 0,-9 0 0 0,0 4 0 16,9-4 0-16,-8 0-8 0,-1 4 8 0,9-4-12 16,0 0 12-16,-9-4 0 0,5 4 0 0,4 0 0 15,0 0 8-15,-9-4-8 0,5-4 10 0,0 0-10 16,-1-3 0-16,5-1 0 0,-4-3 0 0,4 3 0 15,0-7 0-15,0 4 0 0,4 3 0 0,-4-3 0 16,0-1 0-16,9 1-20 0,-5 3 4 0,1 1 0 16,3-8 16-16,-3 11 0 0,-1 0 0 0,5 0 0 15,-1-3 9-15,-3 3 6 0,-1 4 1 0,5 0 0 16,-9 4-16-16,0 0-16 0,0 0 3 0,13 0 1 0,-9 4 12 16,5 0-11-16,-1 4 11 0,1 0-10 0,-5-1-4 0,5 5-1 15,-5-1 0-15,1 5 0 0,3-1 23 0,-3 1 5 16,-1-5 1-16,0 5 0 0,-4 3-14 0,0-4 0 15,0-3 8-15,0 3-8 0,-4 1 0 0,0-5 11 16,-1 5-11-16,1-5 10 0,-5-3 0 0,5 0 0 16,0 3 0-16,-1-3 0 0,5-8-10 0,-8 4 12 15,-1 0-12-15,5-4 12 0,-5-4-12 0,0 0 0 16,5-4 9-16,-5 4-9 0,5-3 8 0,0-1-8 16,-1 0 8-16,1-3-8 0,0-1 0 0,4-3 0 15,-5 3 0-15,5 1 0 0,5-5 0 0,-1 1-8 16,0 3 0-16,1-3 0 0,-1-1-11 0,0 1-1 15,5 7-1-15,0 1 0 0,-5-1 5 0,-4 8 0 16,9 0 1-16,-9 0 0 0,8 0 15 0,-8 0 0 0,9 8 0 16,0-5 0-16,-9-3-9 0,4 8 1 0,0 4 0 15,1-5 0-15,-5-7 8 0,0 0 0 0,0 0 8 0,-5 8-848 16</inkml:trace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6:53.794"/>
    </inkml:context>
    <inkml:brush xml:id="br0">
      <inkml:brushProperty name="width" value="0.35" units="cm"/>
      <inkml:brushProperty name="height" value="0.35" units="cm"/>
      <inkml:brushProperty name="color" value="#57D200"/>
      <inkml:brushProperty name="fitToCurve" value="1"/>
    </inkml:brush>
  </inkml:definitions>
  <inkml:trace contextRef="#ctx0" brushRef="#br0">40 127 403 0,'0'0'17'0,"0"0"5"0,0 0-22 0,0 0 0 0,0 0 0 0,0 0 0 16,0 0 144-16,0 0 24 0,0 0 4 0,0 0 2 15,4 12-74-15,-4-12-16 0,0 0-2 0,0 0-1 16,4 7-21-16,-4-7-4 0,0 0 0 0,0 0-1 15,0 12-19-15,0-12-4 0,0 0-1 0,0 0 0 16,0 0-15-16,0 0-2 0,-4 4-1 0,4-4 0 16,0 0 7-16,0 0 2 0,0 0 0 0,0 0 0 15,0 0-7-15,0 0-2 0,0 0 0 0,-4 7 0 0,-1-3 0 16,5-4 0-16,0 0 0 0,0 0 0 0,0 0-13 16,0 0 8-16,-4 8-8 0,4-8 0 0,0 0 8 0,0 0-8 15,0 0 0-15,0 0 0 0,0 0 15 0,0 0-3 16,0 0-1-16,0 0 0 0,0 0-1 0,0 0 0 15,-9 0 0-15,5-8 0 0,-9 4-10 0,13 4 8 16,0 0-8-16,0 0 8 0,-4-7-8 0,4-1 0 16,0-3 0-16,0 3 8 0,4-4-8 0,0 5 0 15,-8-1 0-15,4-4 0 0,4 5 18 0,1-1-2 16,-5 8 0-16,4-8 0 0,-4 8-26 0,0 0-6 16,0 0 0-16,0 0-1 0,0 0 17 0,4-8-10 15,9 8 10-15,-4-3-8 0,-5-1 8 0,9 0 0 16,0 0 0-16,-8 0 0 0,-5-7 0 0,8 3 0 15,1 4 0-15,4-4 0 0,-4 1 17 0,-1 3-1 0,-8 4 0 16,0 0 0-16,13 0-27 0,-4 4-5 16,-9-4-2-16,0 7 0 0,9 9 18 0,-9-5-8 0,0 5 8 0,0-1 0 15,0-7 0-15,0 3 0 0,4 5 0 0,-8-5 0 16,-1 1 10-16,5 0 9 0,0-1 1 0,0-3 1 16,0-8-21-16,0 11 0 0,0-11 0 0,-4 12 0 15,0-1 8-15,-1-3 4 0,5-8 1 0,0 0 0 16,0 0-13-16,-8 8 11 0,-1 0-11 0,9-8 10 15,0 0-10-15,0 0 10 0,-9 0-10 0,-4 0 10 16,5 0-10-16,-1 0 8 0,0 0-8 0,1-4 8 16,-1-4-8-16,0 4 0 0,9 4 9 0,-4-4-9 15,-9-3 0-15,9 3 0 0,-1-4 0 0,1 0 0 16,-9-3 0-16,9 3 0 0,4 0 0 0,0 1 0 0,0-1 0 16,4 0 0-16,-4 1 0 0,9-5-12 0,-1 0 0 0,1 1-1 15,-5-1 0-15,9 1 0 0,0 3 1 0,-4 0 0 16,0 1 0-16,-1-1 0 0,5-4 12 0,-4 5 0 15,0 3 0-15,4 0 10 0,-5 4-10 0,1 0-14 16,-9 0 3-16,9 4 1 0,-9-4 10 0,8 8 0 16,5-1-9-16,-13-7 9 0,0 0 0 0,-4 12 18 15,13-5-3-15,-9 5-1 0,0-12-14 0,0 8 8 16,-5-1-8-16,5 5 0 0,0 0 18 0,0-5-2 16,-8 1-1-16,-1-4 0 0,9-4-4 0,0 0-1 15,-9 8 0-15,-4-5 0 0,5 1-2 0,-5 0-8 16,4 0 12-16,9-4-4 0,0 0-8 0,0 0 10 15,-4 0-10-15,4 0 10 0,0 0-10 0,0 0 0 16,0 0 0-16,-13 0-644 16,0 0-127-16</inkml:trace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6:53.795"/>
    </inkml:context>
    <inkml:brush xml:id="br0">
      <inkml:brushProperty name="width" value="0.35" units="cm"/>
      <inkml:brushProperty name="height" value="0.35" units="cm"/>
      <inkml:brushProperty name="color" value="#57D200"/>
      <inkml:brushProperty name="fitToCurve" value="1"/>
    </inkml:brush>
  </inkml:definitions>
  <inkml:trace contextRef="#ctx0" brushRef="#br0">121 189 288 0,'0'0'12'0,"0"0"4"0,0 0-16 16,0 0 0-16,0 0 0 0,0 0 0 0,0 0 157 0,0 0 29 16,-9 8 6-16,9-8 0 0,-8 4-88 0,-1-1-17 15,9-3-4-15,0 0-1 0,-9 0-27 0,9 0-6 16,-13 4-1-16,13-4 0 0,-8 4 2 0,3 0 0 16,-3-4 0-16,8 0 0 0,0 0-31 0,0 0-7 15,0 0 0-15,0 0-1 0,-9 0 3 0,9 0 1 16,-9-4 0-16,9 4 0 0,-4-4 1 0,-5 0 1 15,9-3 0-15,0 7 0 0,-4-8-2 0,4-3-1 16,0 3 0-16,0 0 0 0,4-3-2 0,-4-5-1 16,0 5 0-16,0-1 0 0,0 0-3 0,5 1-8 15,-5 3 12-15,0-3-4 0,4-5 0 0,-4 5-8 16,4 3 12-16,-4 8-4 0,0 0-8 0,5-8 0 16,-1 4 0-16,5-3 0 0,-9 7 0 0,8-4 0 0,-8 4 0 15,9-4 0-15,-9 4 0 0,0 0 0 0,9 0-9 16,-1 0 9-16,1 0 0 0,0 0 0 0,-9 0 0 15,13 0 0-15,-5 0 10 0,5 4-1 0,-4 0 0 0,-9-4 0 16,0 0 7-16,0 0 2 0,13 11 0 0,-9-3 0 16,-4 4-2-16,5-1-1 0,-5-11 0 0,4 12 0 15,-4-12-3-15,4 7-1 0,1 5 0 0,-5-12 0 16,0 0-2-16,4 11 0 0,-4 1 0 0,0 0 0 16,0-12-1-16,0 7 0 0,-4 1 0 0,4 0 0 15,-9-4 2-15,5-1 0 0,-1 5 0 0,1 0 0 16,0 0 1-16,-1 3 0 0,-8-7 0 0,5 0 0 0,-5 3-11 15,0 1 0-15,4-4-10 0,0 0 10 0,-4 4 0 16,0-8 0-16,5 3 0 0,-1-3 0 0,0 4 0 0,1-8 0 16,-1 1 8-16,9 3-8 0,-9-8 0 0,5 4 0 15,4-8 0-15,-4 1 0 0,4-1 0 0,0 5-9 16,4-1 1-16,0 0 0 0,1 1-3 0,-1-5 0 16,0 0 0-16,5 1 0 0,0 3 11 0,-1-3-8 15,1-1 8-15,0 0-8 0,4 5 8 0,0 3 0 16,0 0 0-16,-5 0 0 0,5 0 0 0,0 4-12 15,-4 4 12-15,4-4-12 0,-4 0 12 0,-1 4 0 16,1 4 0-16,0-1-8 0,-1-3 8 0,-8-4 0 16,9 8 0-16,-9-8 0 0,4 8 28 0,-4-8 0 15,0 0 1-15,5 11 0 0,-5 1-19 0,0-4-10 16,0 3 10-16,-9 1-10 0,5-5 21 0,-1 5-1 16,-3-4-1-16,3-4 0 0,-3 3-19 0,3-3 8 0,-3 4-8 15,3-4 0-15,-3-1 14 0,-1 1-4 0,0-4-1 0,1 0 0 16,-1 0-9-16,9 0 0 0,0 0 9 0,0 0-9 15,0 0 0-15,0 0 0 0,0 0 0 0,0 0 8 16,0-7-8-16,0 7-8 0,0 0 8 0,0 0-12 16,0 0-66-1,0 0-14-15,0-8-2 0</inkml:trace>
  <inkml:trace contextRef="#ctx0" brushRef="#br0" timeOffset="1">880 185 910 0,'0'0'40'0,"0"0"9"0,0 0-39 0,0 0-10 0,0 0 0 0,0 0 0 16,0 0 52-16,0 0 8 0,0 0 1 0,0 0 1 15,0 0 5-15,0 0 1 0,0 0 0 0,0 0 0 0,0 0-12 0,0 0-1 16,0 0-1-16,0 0 0 0,0 0-32 0,0 0-6 16,0 0-2-16,0 0 0 0,0 0-2 0,0 0 0 15,0 0 0-15,0 0 0 0,0 0-12 0,-9 4 0 16,-4 0 0-16,13-4 0 0,0 0 15 0,0 0-3 16,0 0-1-16,0 0 0 0,0 0-11 0,0 0 8 15,-9 0-8-15,9 0 8 0,-8-4 10 0,8 4 2 16,-9 0 0-16,9 0 0 0,0 0-20 0,0 0 0 15,0 0 0-15,0 0 0 0,0-11 10 0,0 3 2 16,0 0 0-16,0 0 0 0,4 5 0 0,-4 3 1 16,-8-12 0-16,3 4 0 0,5 8-13 0,0 0 11 15,0 0-11-15,0 0 10 0,0 0-10 0,5-7 0 16,-1-5 0-16,5 4 0 0,-5 1 0 0,5-5 0 16,-5 4 0-16,0 1 8 0,5 3 4 0,0-4 0 0,-1 0 0 15,-3 1 0-15,3 3 11 0,-8 4 2 0,0 0 1 0,0 0 0 16,9-4-10-16,-9 4-3 0,0 0 0 0,0 0 0 15,0 0-13-15,0 0 0 0,9 8 8 0,-9-8-8 16,8 7 0-16,1 1 0 0,-9-8 0 0,9 8 0 16,-5-1 0-16,-4-7 0 0,0 0 0 0,9 12 0 15,-1 0 0-15,1-1 0 0,-5 1 8 0,-4-5-8 16,0-7 0-16,9 12 8 0,-9-12-8 0,0 12 0 16,4-1 12-16,-4-3-3 0,0-8-1 0,0 0 0 15,0 0 2-15,0 8 0 0,-4 3 0 0,4-11 0 16,0 8 0-16,0-8 0 0,-9 7 0 0,5-3 0 0,-5 4-10 15,5-4 10-15,-5 0-10 0,5 0 10 0,-5-4-10 16,1 3 0-16,-5-3 9 0,4-3-9 0,0 3 0 0,-4-4 9 16,9 0-9-16,-5 0 0 0,1-4 13 15,-1 4-4-15,-4-7-1 0,4 7 0 0,5-7-8 0,4 3 0 16,-4 0 0-16,-1-3 0 0,1-1 0 0,8 4 0 16,-4-3 0-16,5 3 0 0,-1-4-14 0,5 1 2 15,-9-1 0-15,8 5 0 0,1-1 12 0,4 0-9 16,-9 1 9-16,9-5-8 0,-4 4 8 0,4 1 0 15,-4-1 0-15,4 4 0 0,-5-4 0 0,1 8-8 16,4 0 8-16,-4 0 0 0,-1 0 0 0,1 0 0 16,-9 0 0-16,9 8-8 0,-1-8 17 0,1 8 4 15,-5-1 1-15,1 1 0 0,3 0-22 0,-8-8-5 16,0 0-1-16,5 8 0 0,-5 3 14 0,4 1 16 16,-4-12-3-16,0 7-1 0,-4 5-1 0,4-1-1 15,-5 1 0-15,1-4 0 0,-5 3-10 0,5-7 0 16,4-4-10-16,-9 8 10 0,5-4 0 0,-5 0 0 0,1-4 11 15,8 0-3-15,-9 0-8 0,0 3 0 0,1-3 8 0,-1 0-8 16,5-3 10-16,-5-1-2 0,5 4-8 0,-1 4 12 16,-3-8-12-16,8 4 0 0,0 0-12 0,0 0 12 15,0 0-28 1,0 0 0-16,0 0 1 0</inkml:trace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6:53.797"/>
    </inkml:context>
    <inkml:brush xml:id="br0">
      <inkml:brushProperty name="width" value="0.35" units="cm"/>
      <inkml:brushProperty name="height" value="0.35" units="cm"/>
      <inkml:brushProperty name="color" value="#57D200"/>
      <inkml:brushProperty name="fitToCurve" value="1"/>
    </inkml:brush>
  </inkml:definitions>
  <inkml:trace contextRef="#ctx0" brushRef="#br0">34 179 230 0,'0'0'20'0,"0"0"-20"0,0 0 0 0,0 0 0 15,0 0 138-15,0 0 23 0,0 0 5 0,0 0 1 16,0 0-85-16,0 0-17 0,0 0-3 0,0 0-1 0,0 0 15 0,0 0 2 16,0 0 1-16,0 0 0 0,0 0-44 0,0 0-9 15,0 0-2-15,0 0 0 0,0 0-12 0,0 0-4 16,0 0 0-16,0 0 0 0,0 0 20 0,0 0 3 16,-9-8 1-16,9 8 0 0,-4-4-20 0,-5-3-3 15,5-1-1-15,-1 0 0 0,1 5 12 0,8-5 3 16,-4 0 0-16,5 0 0 0,-1 1 8 0,0-1 1 15,-4-4 1-15,5 5 0 0,-1 3-33 0,0-4 0 16,1 0 0-16,-1 1 0 0,-4 3-9 0,0 4-9 16,0 0-2-16,9-4 0 0,-9 4 20 0,8 0 0 15,1-4-8-15,-9 4 8 0,0 0 0 0,9 0 0 16,-1 0 0-16,5 0 0 0,-4 0 0 0,4 0 0 16,0 4 0-16,-4 0 0 0,-9-4 12 0,8 4-1 15,1 0 0-15,0 3 0 0,-1 1 9 0,-8-8 1 16,0 0 1-16,9 8 0 0,-5 3-4 0,5-3-1 15,-9-8 0-15,0 12 0 0,4-5-2 0,-4 5-1 0,0-12 0 16,-4 11 0-16,4 1 9 0,0-1 1 0,0-11 1 16,-9 4 0-16,1 4-14 0,-1-4-3 0,5 4-8 0,-5-1 12 15,9-7-12-15,-9 0 8 0,1 0-8 0,-1-4 0 16,9 4 10-16,-9 0-10 0,1-3 10 0,-1-5-10 16,-4 0 8-16,4 0-8 0,5 1 0 0,4-1 9 15,-4-3-9-15,4-1 0 0,0 4 0 0,4-3 0 16,-4 11 0-16,0 0 0 0,4-12-10 0,1 4 10 15,3 1-8-15,1 3 8 0,-5 0 0 0,9-4-9 16,-4 4 9-16,0 1 0 0,4-1-9 0,0 0 9 16,0 0 0-16,4 4 0 0,-4-4 0 0,0 0 0 15,-4 4-8-15,-1 0 8 0,5 4-10 0,-8 0 10 0,3-4 0 0,-8 0 0 16,0 0 0-16,0 0 0 0,5 8 0 0,-5-8 0 16,4 11 0-16,-4-3 0 0,0 4 0 0,0-1 10 15,-4 1 0-15,4-1 0 0,-9-3 5 0,5 4 1 16,-5-5 0-16,0 5 0 0,1-5-8 0,-1-3 0 15,-4-4-8-15,4 0 12 0,-4 0 8 0,5-4 0 16,-1 4 1-16,0 0 0 0,1-3-21 0,3-5-16 16,-3 4 2-16,-1-7 1 0,5 3 21 0,-1-4 5 15,-3 5 1-15,8-5 0 0,0 0-14 0,0 1-13 16,0-1 2-16,4 1 1 0,0-1-10 0,1 1-1 16,3-1-1-16,-3 4 0 0,3 5 12 0,-8 3 10 15,5-8-13-15,-5 8 5 0,0 0 8 0,13 0 0 16,-5 0-9-16,-8 0 9 0,0 0 0 0,0 0 0 15,0 0-9-15,0 0 9 0,0 0 0 0,0 0 0 16,0 0 0-16,0 0 0 0,9 4 0 0,-9-4 12 0,0 0-1 0,0 0-1 16,0 11-2-16,0-11-8 0,0 0 12 0,0 0-4 31,0 0-84-31,0 0-16 0</inkml:trace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6:53.798"/>
    </inkml:context>
    <inkml:brush xml:id="br0">
      <inkml:brushProperty name="width" value="0.35" units="cm"/>
      <inkml:brushProperty name="height" value="0.35" units="cm"/>
      <inkml:brushProperty name="color" value="#57D200"/>
      <inkml:brushProperty name="fitToCurve" value="1"/>
    </inkml:brush>
  </inkml:definitions>
  <inkml:trace contextRef="#ctx0" brushRef="#br0">127 146 115 0,'-9'0'10'0,"9"0"-10"0,-4 0 0 0,4 0 0 16,0 0 151-16,0 4 28 0,0-4 5 0,0 0 2 16,-4 0-70-16,-1 8-13 0,1-4-3 0,0-4-1 15,4 0-17-15,0 0-3 0,0 0-1 0,0 0 0 16,-5 3-21-16,5-3-4 0,0 0-1 0,-4 4 0 16,0 0-26-16,4-4-6 0,0 0 0 0,-9 4-1 15,5 0-11-15,-5-4-8 0,9 0 12 0,0 0-12 0,0 0 8 0,0 0-8 16,-4 4 0-16,-1-4 0 0,-3 0 11 0,8 0-11 15,0 0 10-15,0 0-10 0,-5-8 27 0,5 8-1 16,0-4 0-16,0 4 0 0,-4-8-11 0,0 1-3 16,4-1 0-16,0 0 0 0,0-3 0 0,4 3-1 15,0 0 0-15,1-3 0 0,-1-1-11 0,0 5 0 16,1-1 0-16,-1-4 8 0,5-3-8 0,-5 3 0 16,0 8 0-16,1-7 0 0,-1 3 0 0,0 0 0 15,5 1 0-15,-9 7 0 0,0 0 0 0,0 0 0 16,0 0 0-16,0 0 0 0,0 0 9 0,9 0 0 15,-1 4 0-15,5-1 0 0,-13-3-9 0,0 0 0 16,5 4 0-16,-5-4 0 0,13 8 8 0,0-4-8 0,-9 0 8 16,5 3-8-16,-9-7 19 0,8 4-2 15,-8-4 0-15,9 8 0 0,-9-8 2 0,9 8 0 0,-1-1 0 0,1 5 0 16,-9-12-5-16,4 8-1 0,-4 3 0 0,5-3 0 16,-5-8 4-16,0 12 1 0,0-12 0 0,0 11 0 15,-5-3 0-15,5 3 0 0,0-11 0 0,-4 12 0 16,-5-1-5-16,5-3-1 0,4-8 0 0,-13 4 0 15,0 4-12-15,0-4 8 0,4 3-8 0,-8-3 0 16,4 0 0-16,0 0 0 0,0 0 0 0,0 3 0 16,0-7 0-16,4 4 0 0,1-4 0 0,-1-4 0 15,0 1-12-15,1-5 4 0,-1 8 8 0,0-8-13 16,5 0 3-16,4-3 1 0,-4-5 0 0,-1 5 0 16,5 3-8-16,0-3-2 0,9-1 0 0,-5 1 0 0,5 3 19 15,-5 0-10-15,5 4 10 0,0 0-8 0,-1-3 8 16,-3-1 0-16,3 0 0 0,1-3 0 0,4 3 0 0,-9 4 0 15,-4 4 8-15,13 4-8 0,0-8 21 0,0 0 0 16,0 4 0-16,-13 0 0 0,9 4-21 0,-9-4 0 16,9 4 0-16,-1 0 0 0,1 0 0 0,0 3 0 15,4-7 0-15,-13 0 8 0,4 8-8 0,-4 4 11 16,4-1-11-16,1 1 12 0,-5-4 5 0,-5 3 2 16,5 4 0-16,-4-3 0 0,0 0-11 0,-1-5-8 15,-3 1 12-15,-1 4-12 0,0-9 16 0,1 1-3 16,-1 0-1-16,0 0 0 0,-4 0 8 0,9-4 0 15,4 0 1-15,-9 0 0 0,1-4-21 0,-1-4-15 16,5 1 3-16,-1-1 0 0,1 4-4 0,0-8 0 16,-1-3 0-16,5 0 0 15,0 3-9-15,0 1-3 0,5 3 0 0,-1-4 0 16,0 5-4-16,-4 7-2 0,0 0 0 0,13-4 0 0,-4 0 26 0,-9 4 8 0,0 0 0 16,0 0 0-16,9 4-9 0,-9-4 9 0,8 7 0 0,-3 1-9 31,-5-8-55-31,0 0-10 0</inkml:trace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6:53.799"/>
    </inkml:context>
    <inkml:brush xml:id="br0">
      <inkml:brushProperty name="width" value="0.35" units="cm"/>
      <inkml:brushProperty name="height" value="0.35" units="cm"/>
      <inkml:brushProperty name="color" value="#ED1C24"/>
      <inkml:brushProperty name="fitToCurve" value="1"/>
    </inkml:brush>
  </inkml:definitions>
  <inkml:trace contextRef="#ctx0" brushRef="#br0">615 1411 738 0,'0'0'32'0,"0"0"8"0,0 0-32 0,0 0-8 0,0 0 0 0,0 0 0 0,0 0 108 15,0 0 20-15,0 0 4 0,0 0 0 0,0 0-28 0,0 0-7 16,0 0-1-16,0 0 0 0,0 0-40 0,0 0-9 16,0 0-2-16,0 0 0 0,0 0 0 0,0 0 0 15,-4 7 0-15,4-7 0 0,0 0-8 0,0 0-1 16,0 0-1-16,0 0 0 0,-4 12-9 0,4-12-2 15,0 0 0-15,0 0 0 0,0 0-12 0,0 0-4 16,0 0 0-16,0 0 0 0,0 0-8 0,0 0 8 16,0 0-8-16,0 0 8 0,0 0-8 0,0 0 0 15,0 0 0-15,0 0 0 0,0 0 0 0,0 0-11 16,0 0 1-16,0 8-620 16,0-8-124-16</inkml:trace>
  <inkml:trace contextRef="#ctx0" brushRef="#br0" timeOffset="1">620 1491 230 0,'0'0'10'0,"0"0"2"0,0 0-12 0,0 0 0 15,0 0 0-15,0 0 0 0,-5 8 106 0,5-8 18 16,0 0 4-16,0 0 1 0,0 0-67 0,0 0-14 0,0 0-2 0,0 0-1 16,-8 4 18-16,-1 0 3 0,5-4 1 0,4 0 0 15,-9-4 9-15,9 4 1 0,-4-4 1 0,-1 4 0 16,-3-4-21-16,8 4-4 0,0 0-1 0,0 0 0 16,0 0-52-16,0 0 0 0,0 0-16 0,0 0 4 15,-5-7 12-15,5 7 0 0,-4-4 0 0,4 4-8 16,-9-4 8-16,5 0-8 0,-5 0 8 0,9 4-8 15,-4-4 8-15,0-3 0 0,-1-1 0 0,1 0 0 16,4 8 0-16,-4-4 8 0,-1-3-8 0,5-1 0 16,0 0 16-16,0 1-2 0,0-1 0 0,0 0 0 15,0 0-14-15,5 5 0 0,-5 3 8 0,0-8-8 16,8 0 0-16,-3 4 0 0,-1 0 0 0,5 1 0 0,4 3 0 0,-9 3 0 16,9-3 0-16,-9 4-10 0,5 0 10 0,0-4 0 15,-1 0 0-15,5 4 0 0,-13-4 0 0,9 0 0 16,0 0 0-16,-9 0 0 0,0 0 0 0,8 4 0 15,-8-4 0-15,0 0 0 0,9 4 0 0,-5 0 0 16,5-1 8-16,-9-3-8 0,0 0 13 0,4 8-1 16,1 0-1-16,-1 3 0 0,-4-11 3 0,0 0 1 15,0 8 0-15,4 4 0 0,-4-5-7 0,0-7-8 16,0 0 11-16,0 0-11 0,-4 12 8 0,0-4-8 16,4-8 0-16,-5 7 0 0,5-7 8 0,-8 4-8 15,8-4 0-15,-9 8 0 0,5-4 0 0,4-4 0 16,-9 4 0-16,9-4 0 0,0 0 0 0,-9 3 12 15,1-3-4-15,-1 0-8 0,9 0 0 0,-9 0 0 0,5 0 0 0,4 0-9 16,0 0 9-16,-9-7 0 0,1-5 0 16,3 8 0-16,1-3 0 0,4-1 0 0,0-4 0 0,0 5-8 15,-4-5-4-15,8 1-1 0,-4-1 0 0,4 0 0 16,1 1 13-16,-1-1-9 0,0-3 9 0,5 3-8 16,-5 5 8-16,5-1 0 0,-5 0 0 0,5 1 0 15,0 3 0-15,-1 0 0 0,-8 4 0 0,5-8 0 16,3 4 0-16,1 0 0 0,0-3 0 0,-1 3 0 15,-8 4 0-15,9 4 0 0,0-4 0 0,-9 0-8 16,0 0 8-16,8 4 0 0,1-1 0 0,-5 5 0 16,-4-8 13-16,5 8-1 0,-1 0-1 0,0 3 0 15,1 1-3-15,-5-1 0 0,0 1 0 0,0-1 0 16,0-3-8-16,0 4 0 0,0-1 9 0,-5 1-9 0,5-1 20 16,0-3 0-16,-8 0 0 0,3 3 0 0,1-3-20 15,0 0-18-15,-1-4 3 0,-3-1 1 0,-1 1 14 0,9-4 0 16,-9 0 0-16,1 4 0 0,-5-4 0 0,4 0 0 15,0 0 0-15,1-4 0 0,3 4 0 0,-3-4 0 16,-1 4 0-16,5-7 0 0,-1-1 0 0,1-4 0 16,0 5 0-16,-1-1 0 0,5-4 0 0,0 5-17 15,0-5 3-15,0 4 1 0,0 8 1 0,0-11 0 16,0 3 0-16,9 0 0 0,-9 8 12 0,4-7 0 16,5-1-10-16,0 0 10 0,-9 8 0 0,8 0 0 15,1 0 0-15,0 0 0 0,-9 0 0 0,13 0 0 16,-5 4-9-16,1 0 9 0,0 0 0 0,-1-4 0 15,-8 0 0-15,9 8 0 0,0-1 0 0,-1-3 0 16,-3 4 0-16,3 0 0 0,-8-8 0 0,0 0 8 16,0 0-8-16,5 7 0 0,-5 1 14 0,0 0-3 0,0-1-1 15,0 5 0-15,-5 0 14 0,1-5 2 0,0 1 1 0,-5 0 0 16,0-4-27-16,5-1-11 0,-5 1 1 0,1 4 0 16,8-8 10-16,-9 0 0 0,0 4 0 0,1 0 0 15,8-4 0-15,-9 3 0 0,0-3 0 0,9 0 0 16,-8 0 0-16,8 0 0 0,0 0 0 0,0 0 8 15,0 0-8-15,0 0 0 0,-9 0 0 0,9 0-524 16,0 0-102-16</inkml:trace>
  <inkml:trace contextRef="#ctx0" brushRef="#br0" timeOffset="2">2068 1376 230 0,'0'0'20'0,"0"0"-20"0,0 0 0 0,0 0 0 16,0 0 164-16,0 0 29 0,0 0 6 0,0 0 1 16,0 0-99-16,0 0-19 0,0 0-4 0,0 0-1 15,0 0-31-15,0 0-6 0,0 0-2 0,-9 8 0 16,9-8-19-16,0 0-4 0,0 0-1 0,-4 3 0 16,-5 5 26-16,9-8 6 0,-9 0 1 0,9 0 0 15,-8 0-2-15,3-4 0 0,-3 0 0 0,8 4 0 16,-5-7-25-16,1-1-4 0,4-4-2 0,-4 5 0 15,-5-5-5-15,9 1-1 0,-4-1 0 0,4 1 0 0,-5-1-8 0,5 0 0 16,-4 1 0-16,8 3 0 0,-4-3 0 0,5 3 0 16,-1-8 0-16,-4 5 0 0,4-1 0 15,1 5 0-15,-1-1 0 0,5 4 0 0,-5-4 0 0,5 5 0 16,-5-1 0-16,-4 4 0 0,0 0 0 0,9-4-11 16,-1 4 3-16,5 0 0 0,-8 4 8 0,8 0 11 15,-5-4-3-15,1 7 0 0,0-3-8 0,-1 4 0 16,1-4 0-16,0 3 0 0,-1 1 0 0,1 4 0 15,-5-5 12-15,5 1-4 0,-5 4 3 0,1-5 0 16,-5 1 0-16,4 4 0 0,0-1-1 0,1 1 0 16,-5-5 0-16,-5 5 0 0,1-4-2 0,0 3-8 15,4-3 12-15,-5 0-4 0,-8-5 10 0,9 1 2 16,4-4 0-16,0 0 0 0,-9 4-20 0,1-4-17 16,-5 0 3-16,4 0 1 0,0 0 21 0,1-4 5 15,-1 0 1-15,0 1 0 0,1-1-14 0,3-4 0 0,-3 0 0 0,-1 1 0 16,0-5 0-16,5 4-13 0,0-3 4 0,-1 3 1 15,1-3 8-15,0 3 14 0,4-4-3 0,0 5-1 32,0-5-31-32,0 0-7 0,0 5 0 0,4-1-1 0,-4 0 21 0,9 1 8 0,-9 7 0 0,8-4-9 15,5 0 9-15,0 0 0 0,0 0 0 0,0 0-8 16,0 4 8-16,0 0 0 0,0 0 0 0,0 0-8 16,0 4 8-16,-4 0 0 0,4-4 0 0,-4 8 0 15,-1 0 0-15,1 3 12 0,-5 1-2 0,-4-1-1 16,5 1 15-16,-5 3 2 0,0-3 1 0,-5-1 0 15,-3 1-27-15,3-1 0 0,1 5 0 0,0-5 0 0,-5 1 0 16,0-1 0-16,1 1 0 0,-1-4 0 0,0-1 11 0,5-3-3 16,-9 0-8-16,4 4 12 0,-4-8-12 0,5 4 0 15,-1 0 8-15,0-4-8 0,1-4 0 0,3 4 0 16,-3-4 0-16,-1 0 0 0,0 0 0 0,5 0-13 16,4 4 2-16,0-7 1 15,0 7-15-15,0-8-3 0,0 8-1 0,4-12 0 0,1 5 13 0,-5 7 2 16,0 0 1-16,0 0 0 0,8-8 13 0,-3 0-11 15,-1 4 11-15,-4 4-10 0,0 0 10 0,0 0 0 16,0 0 0-16,0 0 0 0,0 0 0 0,0 0-13 16,0 0 5-16,0 0-808 0</inkml:trace>
  <inkml:trace contextRef="#ctx0" brushRef="#br0" timeOffset="3">3164 1376 702 0,'0'0'31'0,"0"0"6"0,0 0-29 0,0 0-8 0,-8 0 0 0,8 0 0 15,0 0 43-15,-5 0 7 0,-3 0 2 0,-1 0 0 16,0 0 9-16,9 0 3 0,-4-4 0 0,-5 0 0 16,9 4-10-16,-4-4-2 0,-5 0 0 0,1 1 0 15,-1-1-8-15,5 0-1 0,4 4-1 0,0 0 0 16,0-8-10-16,0 8-3 0,-9-7 0 0,5-1 0 15,4 0-16-15,0 0-3 0,-9 1-1 0,9 3 0 16,0 4-1-16,0-8 0 0,-4 0 0 0,-1 1 0 0,10-1 4 16,-5 8 1-16,0-4 0 0,0 4 0 0,-5-11-13 15,5 11 9-15,5-8-9 0,-5 8 8 0,4-8-8 0,5 0 0 16,-5 1 0-16,0-1 8 0,1 0-8 0,-1 1 10 16,-4 7-10-16,9-4 10 0,-5-4 9 0,-4 8 1 15,0 0 1-15,0 0 0 0,13-4-21 0,-4 4 8 16,-9 0-8-16,8 4 0 0,1 4 0 0,0 0 0 15,-1-1 0-15,1 5 0 0,-5-5 11 0,1 5 4 16,-1 0 1-16,5-1 0 0,-5-3-2 0,0 0 0 16,1 3 0-16,-1-3 0 0,-4-8-14 0,0 11 11 15,0-3-11-15,0 4 10 0,0-1-2 0,-4-3 0 16,-1 0 0-16,1 3 0 0,4-11 2 0,-9 8 0 16,1-4 0-16,-1 3 0 0,5-3 2 0,-5 0 1 15,0 0 0-15,1 0 0 0,-1-4-13 0,-4 0 0 0,4 0 0 16,-4-4-10-16,5 0 10 0,-5 0 16 15,4 0-4-15,-4 4-1 0,0-7-11 0,4-1 0 0,-4 0 0 0,4 1 8 16,1-1-8-16,3-4-17 0,1 5 4 16,4-1 1-16,4 0 12 0,-4 8 0 0,5-7 0 0,-1-1 0 15,5 4-12-15,0 0-8 0,4-4-3 0,-5 5 0 16,5-1 23-16,-4 0 0 0,0 0-9 0,-1 4 9 16,1 0 0-16,0 0 0 0,4 0-8 0,-5 0 8 15,5 0 0-15,0 4 0 0,-4-4 0 0,0 4 0 16,-9-4 0-16,8 4 0 0,1-4 0 0,0 7 0 15,-9-7 0-15,0 0 0 0,0 0 0 0,8 8 9 16,1 0 11-16,-9-8 1 0,0 7 1 0,0 5 0 16,0-12 2-16,0 12 1 0,-4-1 0 0,-5 1 0 0,5-5-10 15,-5 1-3-15,5-4 0 0,-5 0 0 0,-4 3-12 16,4-3 0-16,1-4-9 0,-1 0 9 0,0 0 0 0,5-4 0 16,-5-3 13-16,1-1-4 0,-1 0-23 0,5 1-5 15,4-5-1-15,-5 1 0 0,5-1 1 0,0 0 0 16,0 5 0-16,5-1 0 0,-1 0 19 0,0 1 0 15,1-1-8-15,-5 8 8 0,4-8-18 0,5 0 0 16,-5 1 0-16,-4 7 0 0,0 0 18 0,0 0 0 16,0 0-8-16,0 0 8 0,0 0 13 0,0 0 7 15,0 0 0-15,0 0 1 0,0 0-9 0,0 0-3 16,0 0 0-16,0 0 0 0,0 0-1 0,0 0 0 16,0 0 0-16,0 0 0 0,0 11-8 0,0-11 0 15,0 8 0-15,0-8-618 16,0 0-121-16</inkml:trace>
  <inkml:trace contextRef="#ctx0" brushRef="#br0" timeOffset="4">650 1399 230 0,'0'0'20'0,"0"0"-20"0,0 0 0 0,0 0 0 0,0 0 156 16,0 0 26-16,0 0 6 0,0 0 0 0,0 0-129 0,0 0-27 15,0 0-4-15,0 0-2 0,0 0 12 0,0 0 2 16,0 0 1-16,0 0 0 0,0 0 16 0,0 0 3 15,0 0 1-15,0 0 0 0,0 0-14 0,0 0-3 16,0 0-1-16,-9-4 0 0,5-4-19 0,4 8-4 16,0 0-1-16,0-7 0 0,-4-1-19 0,4 0 0 15,0 8 8-15,4-7-8 0,0-1 0 0,-4 0 0 16,5 1 0-16,-1 3 0 0,0-4-11 0,1 0 11 16,-5 4-12-16,0 4 12 0,0 0-8 0,8-7 8 15,1 3 0-15,-9 4 0 0,0 0-8 0,9 0 8 16,-1 4 0-16,5 0 0 0,-13-4-8 0,9 3 8 15,0 5 0-15,-5 0 0 0,5 0 0 0,-5 3 0 16,0-3 0-16,1 3 0 0,-5-11 8 0,0 12 1 0,0-4 1 16,0-8 0-16,0 11 2 0,0-3 1 0,0-8 0 0,-5 11 0 15,1-3 2-15,0 4 0 0,4-12 0 0,-5 7 0 16,5-7-5-16,-8 4-1 0,-1 4 0 0,9-8 0 16,-9 0 9-16,9 0 2 0,-8-4 0 0,-1 4 0 15,0-8-4-15,9 8-1 0,-4-3 0 0,0-1 0 16,4-4-15-16,0 8 0 0,-9-8 8 0,9 8-8 15,0-7 0-15,0-1 0 0,0 8 0 0,0 0-10 16,4-8 10-16,-4 8-8 0,5-8 8 0,-5 8-8 16,0 0 8-16,0 0-10 0,0 0 10 0,4 0-10 15,-4 0 10-15,9 0-12 0,-9 0 12 0,0 0-12 16,0 0 12-16,13 8 9 0,-5 0-1 0,1 0-8 16,-9 3 0-16,0-11 0 0,0 0-12 0,0 0 3 0,4 8 9 0,-4-8 12 15,0 8-2-15,0-8-1 0,0 0-9 0,0 11-11 16,0 1 3-16,0-12 0 0,0 0 8 0,0 0 0 15,0 0 8-15,-4 4-8 0,4-4 9 0,0 0-9 16,0 0 12-16,0 0-549 16,0 0-110-16</inkml:trace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5-24T06:56:53.804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22 832 172 0,'-22'4'8'0,"22"-4"1"0,0 0-9 0,0 0 0 0,0 0 0 0,0 0 0 16,0 0 136-16,0 0 26 0,0 0 5 0,0 0 1 15,0 0-105-15,0 0-21 0,0 0-4 0,0 0-1 16,0 0-15-16,0 0-3 0,9-4-1 0,-1-4 0 15,-8 8 7-15,0 0 2 0,0-8 0 0,9 5 0 16,4-5 1-16,-13 8 0 0,0 0 0 0,0 0 0 16,0 0-13-16,0 0-3 0,0 0 0 0,4-8 0 15,1 0 17-15,-1 1 3 0,-4 7 1 0,5-8 0 16,-5-4-7-16,8 5-2 0,5-1 0 0,-8-4 0 0,-1 1-3 16,5-1-1-16,4 5 0 0,-5-1 0 15,1-4-4-15,4 5 0 0,0-5-1 0,0 4 0 0,4-3-6 0,-4-1-1 16,0 1 0-16,5 3 0 0,-1 0-8 15,0 4 8-15,-8 1-8 0,8-5 8 0,-4 0-8 0,0 0 0 16,0 1 9-16,0 3-9 0,5 0 0 0,-1 0 0 16,0 4 0-16,-4 0 0 0,-4-4 0 0,4 4 8 15,9-3-8-15,-1-1 0 0,5 4 0 0,-4 0 0 16,-9 0 0-16,0 0 0 0,4-4 0 0,5 4 0 16,0 0 0-16,4 0 0 0,4 0 0 0,-4 0 0 15,-9 0 0-15,14 4 0 0,-1-8 0 0,0 4 0 16,-8 0 0-16,0 0 0 0,8 0 0 0,-4-4 0 15,0 4 0-15,0 0 0 0,-4 0 0 0,4-4 0 16,0 4 0-16,0-4 0 0,0 4 0 0,0-4 0 16,4 4 0-16,1-3 0 0,-1-1 0 0,0 4 0 0,9-4 8 15,0 4-8-15,0 4 9 0,-4-4-9 0,0 4 12 16,-1-4-12-16,1 0 8 0,4 0-8 0,-9 0 0 16,5 0 0-16,0-4 18 0,-1 4-3 0,1-4-1 0,4 0 0 15,0-4 7-15,-4 1 2 0,4-1 0 0,8-4 0 16,-3-3-3-16,-1-1 0 0,5 1 0 0,-5 0 0 15,0-5-11-15,1 1-9 0,-9-4 12 0,8 4-12 16,-4-4 13-16,-4 3-4 0,4-3-1 0,-5 4 0 16,1 0-8-16,-5-4 0 0,1-1 0 0,3 5 8 15,-3 4-8-15,-1-4 10 0,-4 3-10 0,-4 1 10 16,4-1-10-16,-9 5 0 0,0-5 0 0,-4 5 0 16,0 3-13-16,0 0-5 0,-13 8-1 0,5-4 0 15,-5 4-16-15,0 0-3 0,0 0-1 0,0 0 0 16,0 0-36-16,0 0-7 0,-5-11-2 0,5 11 0 0,0 0 50 15,-4-4 10-15,4 4 1 0,0 0 1 0,0 0 30 0,0 0 7 16,0-11 1-16,0 11 0 0,0 0 4 0,0 0 2 16,0-8 0-16,0 8 0 0,0 0 6 0,0 0 0 15,0 0 1-15,0 0 0 0,0 0 0 0,0 0 0 16,0 0 0-16,0 0 0 0,0 0 2 0,0 0 0 16,-4 11 0-16,-1-3 0 0,5 0-5 0,0-1-1 15,-4 1 0-15,4 4 0 0,0-12-10 0,0 7-3 16,0 5 0-16,4 0 0 0,1-1 0 0,-1-3-1 15,0 0 0-15,5-1 0 0,0 5 3 0,-1-4 1 16,-3 3 0-16,3 1 0 0,-3-5-15 0,3 5-16 16,1-1 3-16,0 1 1 0,4-4 12 0,-5 3 0 0,1-3 0 15,0 4 0-15,-1-1 0 0,5-3 0 0,-4 0 0 16,4 3 0-16,0-3 0 0,4-1 0 0,1 1 0 0,-1-4 0 16,0 4 0-16,1-1 0 0,-1-3 0 0,5 4 0 15,-1-4 16-15,1 4-4 0,4-5-1 0,0 5 0 16,-4 0-11-16,-1 0 0 0,6-5 0 0,-1 1 0 15,0 0-14-15,4 0 5 0,0 0 1 0,5-4 0 16,-5 0 8-16,5-4 0 0,-9 4 8 0,4 0-8 16,1 0 0-16,-5 0 0 0,4 0 0 0,-4 0 0 15,4 4 0-15,-4-4 0 0,5 0 0 0,-1 0 0 16,0 0 10-16,1 0-2 0,8 0-8 0,-5 4 12 16,1-4-12-16,-5 0 0 0,1 0 0 0,8-4 0 0,0 4 9 0,0-4-1 15,0 0 0-15,4 0 0 0,0 4 0 16,1 0-8-16,-5-4 12 0,9 4-4 0,-1-3-8 0,5 3 0 15,0 3 9-15,0 1-9 0,0 0 0 0,5 0 8 16,-10 8-8-16,5-1 0 0,-4 1 0 0,0 7 0 16,-5-4 0-16,5 5 0 0,-5 7 0 0,5-4 0 15,4-4 0-15,-5 8 0 0,-3 0 8 0,-1 0 3 16,0 0 1-16,1 4 0 0,-9-1-12 0,-5-3 0 16,5 0 0-16,-5 0 8 0,-4 0 4 0,-4-4 1 15,-5-3 0-15,5-1-655 16,-5-4-131-16</inkml:trace>
</inkml:ink>
</file>

<file path=ppt/media/image1.png>
</file>

<file path=ppt/media/image2.png>
</file>

<file path=ppt/media/image3.png>
</file>

<file path=ppt/media/image4.png>
</file>

<file path=ppt/media/image439.png>
</file>

<file path=ppt/media/image440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13577B-6902-467D-A26C-08A0DD5E4E03}" type="datetimeFigureOut">
              <a:rPr lang="en-US" smtClean="0"/>
              <a:t>5/24/2020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61EA0F-A667-4B49-8422-0062BC55E2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1910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17698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blackWhite">
          <a:xfrm>
            <a:off x="254950" y="262784"/>
            <a:ext cx="11682101" cy="633243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5494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1207" y="448056"/>
            <a:ext cx="6877119" cy="640080"/>
          </a:xfrm>
        </p:spPr>
        <p:txBody>
          <a:bodyPr anchor="b" anchorCtr="0">
            <a:normAutofit/>
          </a:bodyPr>
          <a:lstStyle>
            <a:lvl1pPr>
              <a:defRPr sz="28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9496" y="1435608"/>
            <a:ext cx="44165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lang="en-US"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Click to edit Master text styles</a:t>
            </a:r>
          </a:p>
          <a:p>
            <a:pPr marL="0" lvl="1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Second level</a:t>
            </a:r>
          </a:p>
          <a:p>
            <a:pPr marL="0" lvl="2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Third level</a:t>
            </a:r>
          </a:p>
          <a:p>
            <a:pPr marL="0" lvl="3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Fourth level</a:t>
            </a:r>
          </a:p>
          <a:p>
            <a:pPr marL="0" lvl="4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2"/>
          </p:nvPr>
        </p:nvSpPr>
        <p:spPr>
          <a:xfrm>
            <a:off x="53949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BEEBAAA-29B5-4AF5-BC5F-7E580C29002D}" type="datetimeFigureOut">
              <a:rPr lang="en-US" smtClean="0"/>
              <a:pPr/>
              <a:t>5/24/2020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2039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7192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54951" y="262784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0" name="Rectangle 9"/>
          <p:cNvSpPr/>
          <p:nvPr userDrawn="1"/>
        </p:nvSpPr>
        <p:spPr bwMode="blackWhite">
          <a:xfrm>
            <a:off x="254950" y="262784"/>
            <a:ext cx="11682101" cy="207264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1208" y="1536192"/>
            <a:ext cx="6876288" cy="640080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539496" y="2560320"/>
            <a:ext cx="94457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Click to edit Master text styles</a:t>
            </a:r>
          </a:p>
          <a:p>
            <a:pPr marL="0" lvl="1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Second level</a:t>
            </a:r>
          </a:p>
          <a:p>
            <a:pPr marL="0" lvl="2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Third level</a:t>
            </a:r>
          </a:p>
          <a:p>
            <a:pPr marL="0" lvl="3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Fourth level</a:t>
            </a:r>
          </a:p>
          <a:p>
            <a:pPr marL="0" lvl="4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5655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21208" y="448056"/>
            <a:ext cx="6876288" cy="64008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496" y="1435608"/>
            <a:ext cx="4416552" cy="3977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949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BEEBAAA-29B5-4AF5-BC5F-7E580C29002D}" type="datetimeFigureOut">
              <a:rPr lang="en-US" smtClean="0"/>
              <a:pPr/>
              <a:t>5/24/2020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2039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75904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6754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Tx/>
        <a:buNone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2286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16002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20574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25146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29718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3" Type="http://schemas.openxmlformats.org/officeDocument/2006/relationships/image" Target="../media/image34.emf"/><Relationship Id="rId18" Type="http://schemas.openxmlformats.org/officeDocument/2006/relationships/customXml" Target="../ink/ink100.xml"/><Relationship Id="rId26" Type="http://schemas.openxmlformats.org/officeDocument/2006/relationships/customXml" Target="../ink/ink104.xml"/><Relationship Id="rId39" Type="http://schemas.openxmlformats.org/officeDocument/2006/relationships/image" Target="../media/image88.emf"/><Relationship Id="rId21" Type="http://schemas.openxmlformats.org/officeDocument/2006/relationships/image" Target="../media/image38.emf"/><Relationship Id="rId34" Type="http://schemas.openxmlformats.org/officeDocument/2006/relationships/customXml" Target="../ink/ink108.xml"/><Relationship Id="rId42" Type="http://schemas.openxmlformats.org/officeDocument/2006/relationships/customXml" Target="../ink/ink112.xml"/><Relationship Id="rId47" Type="http://schemas.openxmlformats.org/officeDocument/2006/relationships/image" Target="../media/image92.emf"/><Relationship Id="rId50" Type="http://schemas.openxmlformats.org/officeDocument/2006/relationships/customXml" Target="../ink/ink116.xml"/><Relationship Id="rId55" Type="http://schemas.openxmlformats.org/officeDocument/2006/relationships/image" Target="../media/image96.emf"/><Relationship Id="rId63" Type="http://schemas.openxmlformats.org/officeDocument/2006/relationships/image" Target="../media/image100.emf"/><Relationship Id="rId68" Type="http://schemas.openxmlformats.org/officeDocument/2006/relationships/customXml" Target="../ink/ink125.xml"/><Relationship Id="rId76" Type="http://schemas.openxmlformats.org/officeDocument/2006/relationships/customXml" Target="../ink/ink129.xml"/><Relationship Id="rId84" Type="http://schemas.openxmlformats.org/officeDocument/2006/relationships/image" Target="../media/image110.emf"/><Relationship Id="rId89" Type="http://schemas.openxmlformats.org/officeDocument/2006/relationships/customXml" Target="../ink/ink136.xml"/><Relationship Id="rId7" Type="http://schemas.openxmlformats.org/officeDocument/2006/relationships/image" Target="../media/image31.emf"/><Relationship Id="rId71" Type="http://schemas.openxmlformats.org/officeDocument/2006/relationships/image" Target="../media/image104.emf"/><Relationship Id="rId92" Type="http://schemas.openxmlformats.org/officeDocument/2006/relationships/image" Target="../media/image114.emf"/><Relationship Id="rId2" Type="http://schemas.openxmlformats.org/officeDocument/2006/relationships/customXml" Target="../ink/ink92.xml"/><Relationship Id="rId16" Type="http://schemas.openxmlformats.org/officeDocument/2006/relationships/customXml" Target="../ink/ink99.xml"/><Relationship Id="rId29" Type="http://schemas.openxmlformats.org/officeDocument/2006/relationships/image" Target="../media/image83.emf"/><Relationship Id="rId11" Type="http://schemas.openxmlformats.org/officeDocument/2006/relationships/image" Target="../media/image33.emf"/><Relationship Id="rId24" Type="http://schemas.openxmlformats.org/officeDocument/2006/relationships/customXml" Target="../ink/ink103.xml"/><Relationship Id="rId32" Type="http://schemas.openxmlformats.org/officeDocument/2006/relationships/customXml" Target="../ink/ink107.xml"/><Relationship Id="rId37" Type="http://schemas.openxmlformats.org/officeDocument/2006/relationships/image" Target="../media/image87.emf"/><Relationship Id="rId40" Type="http://schemas.openxmlformats.org/officeDocument/2006/relationships/customXml" Target="../ink/ink111.xml"/><Relationship Id="rId45" Type="http://schemas.openxmlformats.org/officeDocument/2006/relationships/image" Target="../media/image91.emf"/><Relationship Id="rId53" Type="http://schemas.openxmlformats.org/officeDocument/2006/relationships/image" Target="../media/image95.emf"/><Relationship Id="rId58" Type="http://schemas.openxmlformats.org/officeDocument/2006/relationships/customXml" Target="../ink/ink120.xml"/><Relationship Id="rId66" Type="http://schemas.openxmlformats.org/officeDocument/2006/relationships/customXml" Target="../ink/ink124.xml"/><Relationship Id="rId74" Type="http://schemas.openxmlformats.org/officeDocument/2006/relationships/customXml" Target="../ink/ink128.xml"/><Relationship Id="rId79" Type="http://schemas.openxmlformats.org/officeDocument/2006/relationships/customXml" Target="../ink/ink131.xml"/><Relationship Id="rId87" Type="http://schemas.openxmlformats.org/officeDocument/2006/relationships/customXml" Target="../ink/ink135.xml"/><Relationship Id="rId5" Type="http://schemas.openxmlformats.org/officeDocument/2006/relationships/image" Target="../media/image30.emf"/><Relationship Id="rId61" Type="http://schemas.openxmlformats.org/officeDocument/2006/relationships/image" Target="../media/image99.emf"/><Relationship Id="rId82" Type="http://schemas.openxmlformats.org/officeDocument/2006/relationships/image" Target="../media/image109.emf"/><Relationship Id="rId90" Type="http://schemas.openxmlformats.org/officeDocument/2006/relationships/image" Target="../media/image113.emf"/><Relationship Id="rId19" Type="http://schemas.openxmlformats.org/officeDocument/2006/relationships/image" Target="../media/image37.emf"/><Relationship Id="rId14" Type="http://schemas.openxmlformats.org/officeDocument/2006/relationships/customXml" Target="../ink/ink98.xml"/><Relationship Id="rId22" Type="http://schemas.openxmlformats.org/officeDocument/2006/relationships/customXml" Target="../ink/ink102.xml"/><Relationship Id="rId27" Type="http://schemas.openxmlformats.org/officeDocument/2006/relationships/image" Target="../media/image57.emf"/><Relationship Id="rId30" Type="http://schemas.openxmlformats.org/officeDocument/2006/relationships/customXml" Target="../ink/ink106.xml"/><Relationship Id="rId35" Type="http://schemas.openxmlformats.org/officeDocument/2006/relationships/image" Target="../media/image86.emf"/><Relationship Id="rId43" Type="http://schemas.openxmlformats.org/officeDocument/2006/relationships/image" Target="../media/image90.emf"/><Relationship Id="rId48" Type="http://schemas.openxmlformats.org/officeDocument/2006/relationships/customXml" Target="../ink/ink115.xml"/><Relationship Id="rId56" Type="http://schemas.openxmlformats.org/officeDocument/2006/relationships/customXml" Target="../ink/ink119.xml"/><Relationship Id="rId64" Type="http://schemas.openxmlformats.org/officeDocument/2006/relationships/customXml" Target="../ink/ink123.xml"/><Relationship Id="rId69" Type="http://schemas.openxmlformats.org/officeDocument/2006/relationships/image" Target="../media/image103.emf"/><Relationship Id="rId77" Type="http://schemas.openxmlformats.org/officeDocument/2006/relationships/image" Target="../media/image107.emf"/><Relationship Id="rId8" Type="http://schemas.openxmlformats.org/officeDocument/2006/relationships/customXml" Target="../ink/ink95.xml"/><Relationship Id="rId51" Type="http://schemas.openxmlformats.org/officeDocument/2006/relationships/image" Target="../media/image94.emf"/><Relationship Id="rId72" Type="http://schemas.openxmlformats.org/officeDocument/2006/relationships/customXml" Target="../ink/ink127.xml"/><Relationship Id="rId80" Type="http://schemas.openxmlformats.org/officeDocument/2006/relationships/image" Target="../media/image108.emf"/><Relationship Id="rId85" Type="http://schemas.openxmlformats.org/officeDocument/2006/relationships/customXml" Target="../ink/ink134.xml"/><Relationship Id="rId93" Type="http://schemas.openxmlformats.org/officeDocument/2006/relationships/customXml" Target="../ink/ink138.xml"/><Relationship Id="rId3" Type="http://schemas.openxmlformats.org/officeDocument/2006/relationships/image" Target="../media/image29.emf"/><Relationship Id="rId12" Type="http://schemas.openxmlformats.org/officeDocument/2006/relationships/customXml" Target="../ink/ink97.xml"/><Relationship Id="rId17" Type="http://schemas.openxmlformats.org/officeDocument/2006/relationships/image" Target="../media/image36.emf"/><Relationship Id="rId25" Type="http://schemas.openxmlformats.org/officeDocument/2006/relationships/image" Target="../media/image56.emf"/><Relationship Id="rId33" Type="http://schemas.openxmlformats.org/officeDocument/2006/relationships/image" Target="../media/image85.emf"/><Relationship Id="rId38" Type="http://schemas.openxmlformats.org/officeDocument/2006/relationships/customXml" Target="../ink/ink110.xml"/><Relationship Id="rId46" Type="http://schemas.openxmlformats.org/officeDocument/2006/relationships/customXml" Target="../ink/ink114.xml"/><Relationship Id="rId59" Type="http://schemas.openxmlformats.org/officeDocument/2006/relationships/image" Target="../media/image98.emf"/><Relationship Id="rId67" Type="http://schemas.openxmlformats.org/officeDocument/2006/relationships/image" Target="../media/image102.emf"/><Relationship Id="rId20" Type="http://schemas.openxmlformats.org/officeDocument/2006/relationships/customXml" Target="../ink/ink101.xml"/><Relationship Id="rId41" Type="http://schemas.openxmlformats.org/officeDocument/2006/relationships/image" Target="../media/image89.emf"/><Relationship Id="rId54" Type="http://schemas.openxmlformats.org/officeDocument/2006/relationships/customXml" Target="../ink/ink118.xml"/><Relationship Id="rId62" Type="http://schemas.openxmlformats.org/officeDocument/2006/relationships/customXml" Target="../ink/ink122.xml"/><Relationship Id="rId70" Type="http://schemas.openxmlformats.org/officeDocument/2006/relationships/customXml" Target="../ink/ink126.xml"/><Relationship Id="rId75" Type="http://schemas.openxmlformats.org/officeDocument/2006/relationships/image" Target="../media/image106.emf"/><Relationship Id="rId83" Type="http://schemas.openxmlformats.org/officeDocument/2006/relationships/customXml" Target="../ink/ink133.xml"/><Relationship Id="rId88" Type="http://schemas.openxmlformats.org/officeDocument/2006/relationships/image" Target="../media/image112.emf"/><Relationship Id="rId91" Type="http://schemas.openxmlformats.org/officeDocument/2006/relationships/customXml" Target="../ink/ink137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94.xml"/><Relationship Id="rId15" Type="http://schemas.openxmlformats.org/officeDocument/2006/relationships/image" Target="../media/image35.emf"/><Relationship Id="rId23" Type="http://schemas.openxmlformats.org/officeDocument/2006/relationships/image" Target="../media/image39.emf"/><Relationship Id="rId28" Type="http://schemas.openxmlformats.org/officeDocument/2006/relationships/customXml" Target="../ink/ink105.xml"/><Relationship Id="rId36" Type="http://schemas.openxmlformats.org/officeDocument/2006/relationships/customXml" Target="../ink/ink109.xml"/><Relationship Id="rId49" Type="http://schemas.openxmlformats.org/officeDocument/2006/relationships/image" Target="../media/image93.emf"/><Relationship Id="rId57" Type="http://schemas.openxmlformats.org/officeDocument/2006/relationships/image" Target="../media/image97.emf"/><Relationship Id="rId10" Type="http://schemas.openxmlformats.org/officeDocument/2006/relationships/customXml" Target="../ink/ink96.xml"/><Relationship Id="rId31" Type="http://schemas.openxmlformats.org/officeDocument/2006/relationships/image" Target="../media/image84.emf"/><Relationship Id="rId44" Type="http://schemas.openxmlformats.org/officeDocument/2006/relationships/customXml" Target="../ink/ink113.xml"/><Relationship Id="rId52" Type="http://schemas.openxmlformats.org/officeDocument/2006/relationships/customXml" Target="../ink/ink117.xml"/><Relationship Id="rId60" Type="http://schemas.openxmlformats.org/officeDocument/2006/relationships/customXml" Target="../ink/ink121.xml"/><Relationship Id="rId65" Type="http://schemas.openxmlformats.org/officeDocument/2006/relationships/image" Target="../media/image101.emf"/><Relationship Id="rId73" Type="http://schemas.openxmlformats.org/officeDocument/2006/relationships/image" Target="../media/image105.emf"/><Relationship Id="rId78" Type="http://schemas.openxmlformats.org/officeDocument/2006/relationships/customXml" Target="../ink/ink130.xml"/><Relationship Id="rId81" Type="http://schemas.openxmlformats.org/officeDocument/2006/relationships/customXml" Target="../ink/ink132.xml"/><Relationship Id="rId86" Type="http://schemas.openxmlformats.org/officeDocument/2006/relationships/image" Target="../media/image111.emf"/><Relationship Id="rId94" Type="http://schemas.openxmlformats.org/officeDocument/2006/relationships/image" Target="../media/image115.emf"/><Relationship Id="rId4" Type="http://schemas.openxmlformats.org/officeDocument/2006/relationships/customXml" Target="../ink/ink93.xml"/><Relationship Id="rId9" Type="http://schemas.openxmlformats.org/officeDocument/2006/relationships/image" Target="../media/image32.emf"/></Relationships>
</file>

<file path=ppt/slides/_rels/slide1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34.emf"/><Relationship Id="rId18" Type="http://schemas.openxmlformats.org/officeDocument/2006/relationships/customXml" Target="../ink/ink147.xml"/><Relationship Id="rId26" Type="http://schemas.openxmlformats.org/officeDocument/2006/relationships/customXml" Target="../ink/ink151.xml"/><Relationship Id="rId39" Type="http://schemas.openxmlformats.org/officeDocument/2006/relationships/image" Target="../media/image50.emf"/><Relationship Id="rId21" Type="http://schemas.openxmlformats.org/officeDocument/2006/relationships/image" Target="../media/image38.emf"/><Relationship Id="rId34" Type="http://schemas.openxmlformats.org/officeDocument/2006/relationships/customXml" Target="../ink/ink155.xml"/><Relationship Id="rId42" Type="http://schemas.openxmlformats.org/officeDocument/2006/relationships/customXml" Target="../ink/ink159.xml"/><Relationship Id="rId47" Type="http://schemas.openxmlformats.org/officeDocument/2006/relationships/image" Target="../media/image54.emf"/><Relationship Id="rId50" Type="http://schemas.openxmlformats.org/officeDocument/2006/relationships/customXml" Target="../ink/ink163.xml"/><Relationship Id="rId55" Type="http://schemas.openxmlformats.org/officeDocument/2006/relationships/image" Target="../media/image118.emf"/><Relationship Id="rId7" Type="http://schemas.openxmlformats.org/officeDocument/2006/relationships/image" Target="../media/image31.emf"/><Relationship Id="rId2" Type="http://schemas.openxmlformats.org/officeDocument/2006/relationships/customXml" Target="../ink/ink139.xml"/><Relationship Id="rId16" Type="http://schemas.openxmlformats.org/officeDocument/2006/relationships/customXml" Target="../ink/ink146.xml"/><Relationship Id="rId20" Type="http://schemas.openxmlformats.org/officeDocument/2006/relationships/customXml" Target="../ink/ink148.xml"/><Relationship Id="rId29" Type="http://schemas.openxmlformats.org/officeDocument/2006/relationships/image" Target="../media/image45.emf"/><Relationship Id="rId41" Type="http://schemas.openxmlformats.org/officeDocument/2006/relationships/image" Target="../media/image51.emf"/><Relationship Id="rId54" Type="http://schemas.openxmlformats.org/officeDocument/2006/relationships/customXml" Target="../ink/ink165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41.xml"/><Relationship Id="rId11" Type="http://schemas.openxmlformats.org/officeDocument/2006/relationships/image" Target="../media/image33.emf"/><Relationship Id="rId24" Type="http://schemas.openxmlformats.org/officeDocument/2006/relationships/customXml" Target="../ink/ink150.xml"/><Relationship Id="rId32" Type="http://schemas.openxmlformats.org/officeDocument/2006/relationships/customXml" Target="../ink/ink154.xml"/><Relationship Id="rId37" Type="http://schemas.openxmlformats.org/officeDocument/2006/relationships/image" Target="../media/image49.emf"/><Relationship Id="rId40" Type="http://schemas.openxmlformats.org/officeDocument/2006/relationships/customXml" Target="../ink/ink158.xml"/><Relationship Id="rId45" Type="http://schemas.openxmlformats.org/officeDocument/2006/relationships/image" Target="../media/image53.emf"/><Relationship Id="rId53" Type="http://schemas.openxmlformats.org/officeDocument/2006/relationships/image" Target="../media/image117.emf"/><Relationship Id="rId58" Type="http://schemas.openxmlformats.org/officeDocument/2006/relationships/customXml" Target="../ink/ink167.xml"/><Relationship Id="rId5" Type="http://schemas.openxmlformats.org/officeDocument/2006/relationships/image" Target="../media/image30.emf"/><Relationship Id="rId15" Type="http://schemas.openxmlformats.org/officeDocument/2006/relationships/image" Target="../media/image35.emf"/><Relationship Id="rId23" Type="http://schemas.openxmlformats.org/officeDocument/2006/relationships/image" Target="../media/image39.emf"/><Relationship Id="rId28" Type="http://schemas.openxmlformats.org/officeDocument/2006/relationships/customXml" Target="../ink/ink152.xml"/><Relationship Id="rId36" Type="http://schemas.openxmlformats.org/officeDocument/2006/relationships/customXml" Target="../ink/ink156.xml"/><Relationship Id="rId49" Type="http://schemas.openxmlformats.org/officeDocument/2006/relationships/image" Target="../media/image55.emf"/><Relationship Id="rId57" Type="http://schemas.openxmlformats.org/officeDocument/2006/relationships/image" Target="../media/image119.emf"/><Relationship Id="rId61" Type="http://schemas.openxmlformats.org/officeDocument/2006/relationships/image" Target="../media/image121.emf"/><Relationship Id="rId10" Type="http://schemas.openxmlformats.org/officeDocument/2006/relationships/customXml" Target="../ink/ink143.xml"/><Relationship Id="rId19" Type="http://schemas.openxmlformats.org/officeDocument/2006/relationships/image" Target="../media/image37.emf"/><Relationship Id="rId31" Type="http://schemas.openxmlformats.org/officeDocument/2006/relationships/image" Target="../media/image46.emf"/><Relationship Id="rId44" Type="http://schemas.openxmlformats.org/officeDocument/2006/relationships/customXml" Target="../ink/ink160.xml"/><Relationship Id="rId52" Type="http://schemas.openxmlformats.org/officeDocument/2006/relationships/customXml" Target="../ink/ink164.xml"/><Relationship Id="rId60" Type="http://schemas.openxmlformats.org/officeDocument/2006/relationships/customXml" Target="../ink/ink168.xml"/><Relationship Id="rId4" Type="http://schemas.openxmlformats.org/officeDocument/2006/relationships/customXml" Target="../ink/ink140.xml"/><Relationship Id="rId9" Type="http://schemas.openxmlformats.org/officeDocument/2006/relationships/image" Target="../media/image32.emf"/><Relationship Id="rId14" Type="http://schemas.openxmlformats.org/officeDocument/2006/relationships/customXml" Target="../ink/ink145.xml"/><Relationship Id="rId22" Type="http://schemas.openxmlformats.org/officeDocument/2006/relationships/customXml" Target="../ink/ink149.xml"/><Relationship Id="rId27" Type="http://schemas.openxmlformats.org/officeDocument/2006/relationships/image" Target="../media/image44.emf"/><Relationship Id="rId30" Type="http://schemas.openxmlformats.org/officeDocument/2006/relationships/customXml" Target="../ink/ink153.xml"/><Relationship Id="rId35" Type="http://schemas.openxmlformats.org/officeDocument/2006/relationships/image" Target="../media/image48.emf"/><Relationship Id="rId43" Type="http://schemas.openxmlformats.org/officeDocument/2006/relationships/image" Target="../media/image52.emf"/><Relationship Id="rId48" Type="http://schemas.openxmlformats.org/officeDocument/2006/relationships/customXml" Target="../ink/ink162.xml"/><Relationship Id="rId56" Type="http://schemas.openxmlformats.org/officeDocument/2006/relationships/customXml" Target="../ink/ink166.xml"/><Relationship Id="rId8" Type="http://schemas.openxmlformats.org/officeDocument/2006/relationships/customXml" Target="../ink/ink142.xml"/><Relationship Id="rId51" Type="http://schemas.openxmlformats.org/officeDocument/2006/relationships/image" Target="../media/image116.emf"/><Relationship Id="rId3" Type="http://schemas.openxmlformats.org/officeDocument/2006/relationships/image" Target="../media/image29.emf"/><Relationship Id="rId12" Type="http://schemas.openxmlformats.org/officeDocument/2006/relationships/customXml" Target="../ink/ink144.xml"/><Relationship Id="rId17" Type="http://schemas.openxmlformats.org/officeDocument/2006/relationships/image" Target="../media/image36.emf"/><Relationship Id="rId25" Type="http://schemas.openxmlformats.org/officeDocument/2006/relationships/image" Target="../media/image43.emf"/><Relationship Id="rId33" Type="http://schemas.openxmlformats.org/officeDocument/2006/relationships/image" Target="../media/image47.emf"/><Relationship Id="rId38" Type="http://schemas.openxmlformats.org/officeDocument/2006/relationships/customXml" Target="../ink/ink157.xml"/><Relationship Id="rId46" Type="http://schemas.openxmlformats.org/officeDocument/2006/relationships/customXml" Target="../ink/ink161.xml"/><Relationship Id="rId59" Type="http://schemas.openxmlformats.org/officeDocument/2006/relationships/image" Target="../media/image120.emf"/></Relationships>
</file>

<file path=ppt/slides/_rels/slide12.xml.rels><?xml version="1.0" encoding="UTF-8" standalone="yes"?>
<Relationships xmlns="http://schemas.openxmlformats.org/package/2006/relationships"><Relationship Id="rId26" Type="http://schemas.openxmlformats.org/officeDocument/2006/relationships/customXml" Target="../ink/ink181.xml"/><Relationship Id="rId21" Type="http://schemas.openxmlformats.org/officeDocument/2006/relationships/image" Target="../media/image38.emf"/><Relationship Id="rId34" Type="http://schemas.openxmlformats.org/officeDocument/2006/relationships/customXml" Target="../ink/ink185.xml"/><Relationship Id="rId42" Type="http://schemas.openxmlformats.org/officeDocument/2006/relationships/customXml" Target="../ink/ink189.xml"/><Relationship Id="rId47" Type="http://schemas.openxmlformats.org/officeDocument/2006/relationships/image" Target="../media/image133.emf"/><Relationship Id="rId50" Type="http://schemas.openxmlformats.org/officeDocument/2006/relationships/customXml" Target="../ink/ink193.xml"/><Relationship Id="rId55" Type="http://schemas.openxmlformats.org/officeDocument/2006/relationships/image" Target="../media/image137.emf"/><Relationship Id="rId63" Type="http://schemas.openxmlformats.org/officeDocument/2006/relationships/image" Target="../media/image141.emf"/><Relationship Id="rId68" Type="http://schemas.openxmlformats.org/officeDocument/2006/relationships/customXml" Target="../ink/ink202.xml"/><Relationship Id="rId76" Type="http://schemas.openxmlformats.org/officeDocument/2006/relationships/customXml" Target="../ink/ink206.xml"/><Relationship Id="rId84" Type="http://schemas.openxmlformats.org/officeDocument/2006/relationships/customXml" Target="../ink/ink210.xml"/><Relationship Id="rId89" Type="http://schemas.openxmlformats.org/officeDocument/2006/relationships/image" Target="../media/image154.emf"/><Relationship Id="rId97" Type="http://schemas.openxmlformats.org/officeDocument/2006/relationships/image" Target="../media/image158.emf"/><Relationship Id="rId7" Type="http://schemas.openxmlformats.org/officeDocument/2006/relationships/image" Target="../media/image31.emf"/><Relationship Id="rId71" Type="http://schemas.openxmlformats.org/officeDocument/2006/relationships/image" Target="../media/image145.emf"/><Relationship Id="rId92" Type="http://schemas.openxmlformats.org/officeDocument/2006/relationships/customXml" Target="../ink/ink214.xml"/><Relationship Id="rId2" Type="http://schemas.openxmlformats.org/officeDocument/2006/relationships/customXml" Target="../ink/ink169.xml"/><Relationship Id="rId16" Type="http://schemas.openxmlformats.org/officeDocument/2006/relationships/customXml" Target="../ink/ink176.xml"/><Relationship Id="rId29" Type="http://schemas.openxmlformats.org/officeDocument/2006/relationships/image" Target="../media/image124.emf"/><Relationship Id="rId11" Type="http://schemas.openxmlformats.org/officeDocument/2006/relationships/image" Target="../media/image33.emf"/><Relationship Id="rId24" Type="http://schemas.openxmlformats.org/officeDocument/2006/relationships/customXml" Target="../ink/ink180.xml"/><Relationship Id="rId32" Type="http://schemas.openxmlformats.org/officeDocument/2006/relationships/customXml" Target="../ink/ink184.xml"/><Relationship Id="rId37" Type="http://schemas.openxmlformats.org/officeDocument/2006/relationships/image" Target="../media/image128.emf"/><Relationship Id="rId40" Type="http://schemas.openxmlformats.org/officeDocument/2006/relationships/customXml" Target="../ink/ink188.xml"/><Relationship Id="rId45" Type="http://schemas.openxmlformats.org/officeDocument/2006/relationships/image" Target="../media/image132.emf"/><Relationship Id="rId53" Type="http://schemas.openxmlformats.org/officeDocument/2006/relationships/image" Target="../media/image136.emf"/><Relationship Id="rId58" Type="http://schemas.openxmlformats.org/officeDocument/2006/relationships/customXml" Target="../ink/ink197.xml"/><Relationship Id="rId66" Type="http://schemas.openxmlformats.org/officeDocument/2006/relationships/customXml" Target="../ink/ink201.xml"/><Relationship Id="rId74" Type="http://schemas.openxmlformats.org/officeDocument/2006/relationships/customXml" Target="../ink/ink205.xml"/><Relationship Id="rId79" Type="http://schemas.openxmlformats.org/officeDocument/2006/relationships/image" Target="../media/image149.emf"/><Relationship Id="rId87" Type="http://schemas.openxmlformats.org/officeDocument/2006/relationships/image" Target="../media/image153.emf"/><Relationship Id="rId5" Type="http://schemas.openxmlformats.org/officeDocument/2006/relationships/image" Target="../media/image30.emf"/><Relationship Id="rId61" Type="http://schemas.openxmlformats.org/officeDocument/2006/relationships/image" Target="../media/image140.emf"/><Relationship Id="rId82" Type="http://schemas.openxmlformats.org/officeDocument/2006/relationships/customXml" Target="../ink/ink209.xml"/><Relationship Id="rId90" Type="http://schemas.openxmlformats.org/officeDocument/2006/relationships/customXml" Target="../ink/ink213.xml"/><Relationship Id="rId95" Type="http://schemas.openxmlformats.org/officeDocument/2006/relationships/image" Target="../media/image157.emf"/><Relationship Id="rId19" Type="http://schemas.openxmlformats.org/officeDocument/2006/relationships/image" Target="../media/image37.emf"/><Relationship Id="rId14" Type="http://schemas.openxmlformats.org/officeDocument/2006/relationships/customXml" Target="../ink/ink175.xml"/><Relationship Id="rId22" Type="http://schemas.openxmlformats.org/officeDocument/2006/relationships/customXml" Target="../ink/ink179.xml"/><Relationship Id="rId27" Type="http://schemas.openxmlformats.org/officeDocument/2006/relationships/image" Target="../media/image123.emf"/><Relationship Id="rId30" Type="http://schemas.openxmlformats.org/officeDocument/2006/relationships/customXml" Target="../ink/ink183.xml"/><Relationship Id="rId35" Type="http://schemas.openxmlformats.org/officeDocument/2006/relationships/image" Target="../media/image127.emf"/><Relationship Id="rId43" Type="http://schemas.openxmlformats.org/officeDocument/2006/relationships/image" Target="../media/image131.emf"/><Relationship Id="rId48" Type="http://schemas.openxmlformats.org/officeDocument/2006/relationships/customXml" Target="../ink/ink192.xml"/><Relationship Id="rId56" Type="http://schemas.openxmlformats.org/officeDocument/2006/relationships/customXml" Target="../ink/ink196.xml"/><Relationship Id="rId64" Type="http://schemas.openxmlformats.org/officeDocument/2006/relationships/customXml" Target="../ink/ink200.xml"/><Relationship Id="rId69" Type="http://schemas.openxmlformats.org/officeDocument/2006/relationships/image" Target="../media/image144.emf"/><Relationship Id="rId77" Type="http://schemas.openxmlformats.org/officeDocument/2006/relationships/image" Target="../media/image148.emf"/><Relationship Id="rId100" Type="http://schemas.openxmlformats.org/officeDocument/2006/relationships/customXml" Target="../ink/ink218.xml"/><Relationship Id="rId8" Type="http://schemas.openxmlformats.org/officeDocument/2006/relationships/customXml" Target="../ink/ink172.xml"/><Relationship Id="rId51" Type="http://schemas.openxmlformats.org/officeDocument/2006/relationships/image" Target="../media/image135.emf"/><Relationship Id="rId72" Type="http://schemas.openxmlformats.org/officeDocument/2006/relationships/customXml" Target="../ink/ink204.xml"/><Relationship Id="rId80" Type="http://schemas.openxmlformats.org/officeDocument/2006/relationships/customXml" Target="../ink/ink208.xml"/><Relationship Id="rId85" Type="http://schemas.openxmlformats.org/officeDocument/2006/relationships/image" Target="../media/image152.emf"/><Relationship Id="rId93" Type="http://schemas.openxmlformats.org/officeDocument/2006/relationships/image" Target="../media/image156.emf"/><Relationship Id="rId98" Type="http://schemas.openxmlformats.org/officeDocument/2006/relationships/customXml" Target="../ink/ink217.xml"/><Relationship Id="rId3" Type="http://schemas.openxmlformats.org/officeDocument/2006/relationships/image" Target="../media/image29.emf"/><Relationship Id="rId12" Type="http://schemas.openxmlformats.org/officeDocument/2006/relationships/customXml" Target="../ink/ink174.xml"/><Relationship Id="rId17" Type="http://schemas.openxmlformats.org/officeDocument/2006/relationships/image" Target="../media/image36.emf"/><Relationship Id="rId25" Type="http://schemas.openxmlformats.org/officeDocument/2006/relationships/image" Target="../media/image122.emf"/><Relationship Id="rId33" Type="http://schemas.openxmlformats.org/officeDocument/2006/relationships/image" Target="../media/image126.emf"/><Relationship Id="rId38" Type="http://schemas.openxmlformats.org/officeDocument/2006/relationships/customXml" Target="../ink/ink187.xml"/><Relationship Id="rId46" Type="http://schemas.openxmlformats.org/officeDocument/2006/relationships/customXml" Target="../ink/ink191.xml"/><Relationship Id="rId59" Type="http://schemas.openxmlformats.org/officeDocument/2006/relationships/image" Target="../media/image139.emf"/><Relationship Id="rId67" Type="http://schemas.openxmlformats.org/officeDocument/2006/relationships/image" Target="../media/image143.emf"/><Relationship Id="rId20" Type="http://schemas.openxmlformats.org/officeDocument/2006/relationships/customXml" Target="../ink/ink178.xml"/><Relationship Id="rId41" Type="http://schemas.openxmlformats.org/officeDocument/2006/relationships/image" Target="../media/image130.emf"/><Relationship Id="rId54" Type="http://schemas.openxmlformats.org/officeDocument/2006/relationships/customXml" Target="../ink/ink195.xml"/><Relationship Id="rId62" Type="http://schemas.openxmlformats.org/officeDocument/2006/relationships/customXml" Target="../ink/ink199.xml"/><Relationship Id="rId70" Type="http://schemas.openxmlformats.org/officeDocument/2006/relationships/customXml" Target="../ink/ink203.xml"/><Relationship Id="rId75" Type="http://schemas.openxmlformats.org/officeDocument/2006/relationships/image" Target="../media/image147.emf"/><Relationship Id="rId83" Type="http://schemas.openxmlformats.org/officeDocument/2006/relationships/image" Target="../media/image151.emf"/><Relationship Id="rId88" Type="http://schemas.openxmlformats.org/officeDocument/2006/relationships/customXml" Target="../ink/ink212.xml"/><Relationship Id="rId91" Type="http://schemas.openxmlformats.org/officeDocument/2006/relationships/image" Target="../media/image155.emf"/><Relationship Id="rId96" Type="http://schemas.openxmlformats.org/officeDocument/2006/relationships/customXml" Target="../ink/ink216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71.xml"/><Relationship Id="rId15" Type="http://schemas.openxmlformats.org/officeDocument/2006/relationships/image" Target="../media/image35.emf"/><Relationship Id="rId23" Type="http://schemas.openxmlformats.org/officeDocument/2006/relationships/image" Target="../media/image39.emf"/><Relationship Id="rId28" Type="http://schemas.openxmlformats.org/officeDocument/2006/relationships/customXml" Target="../ink/ink182.xml"/><Relationship Id="rId36" Type="http://schemas.openxmlformats.org/officeDocument/2006/relationships/customXml" Target="../ink/ink186.xml"/><Relationship Id="rId49" Type="http://schemas.openxmlformats.org/officeDocument/2006/relationships/image" Target="../media/image134.emf"/><Relationship Id="rId57" Type="http://schemas.openxmlformats.org/officeDocument/2006/relationships/image" Target="../media/image138.emf"/><Relationship Id="rId10" Type="http://schemas.openxmlformats.org/officeDocument/2006/relationships/customXml" Target="../ink/ink173.xml"/><Relationship Id="rId31" Type="http://schemas.openxmlformats.org/officeDocument/2006/relationships/image" Target="../media/image125.emf"/><Relationship Id="rId44" Type="http://schemas.openxmlformats.org/officeDocument/2006/relationships/customXml" Target="../ink/ink190.xml"/><Relationship Id="rId52" Type="http://schemas.openxmlformats.org/officeDocument/2006/relationships/customXml" Target="../ink/ink194.xml"/><Relationship Id="rId60" Type="http://schemas.openxmlformats.org/officeDocument/2006/relationships/customXml" Target="../ink/ink198.xml"/><Relationship Id="rId65" Type="http://schemas.openxmlformats.org/officeDocument/2006/relationships/image" Target="../media/image142.emf"/><Relationship Id="rId73" Type="http://schemas.openxmlformats.org/officeDocument/2006/relationships/image" Target="../media/image146.emf"/><Relationship Id="rId78" Type="http://schemas.openxmlformats.org/officeDocument/2006/relationships/customXml" Target="../ink/ink207.xml"/><Relationship Id="rId81" Type="http://schemas.openxmlformats.org/officeDocument/2006/relationships/image" Target="../media/image150.emf"/><Relationship Id="rId86" Type="http://schemas.openxmlformats.org/officeDocument/2006/relationships/customXml" Target="../ink/ink211.xml"/><Relationship Id="rId94" Type="http://schemas.openxmlformats.org/officeDocument/2006/relationships/customXml" Target="../ink/ink215.xml"/><Relationship Id="rId99" Type="http://schemas.openxmlformats.org/officeDocument/2006/relationships/image" Target="../media/image159.emf"/><Relationship Id="rId101" Type="http://schemas.openxmlformats.org/officeDocument/2006/relationships/image" Target="../media/image160.emf"/><Relationship Id="rId4" Type="http://schemas.openxmlformats.org/officeDocument/2006/relationships/customXml" Target="../ink/ink170.xml"/><Relationship Id="rId9" Type="http://schemas.openxmlformats.org/officeDocument/2006/relationships/image" Target="../media/image32.emf"/><Relationship Id="rId13" Type="http://schemas.openxmlformats.org/officeDocument/2006/relationships/image" Target="../media/image34.emf"/><Relationship Id="rId18" Type="http://schemas.openxmlformats.org/officeDocument/2006/relationships/customXml" Target="../ink/ink177.xml"/><Relationship Id="rId39" Type="http://schemas.openxmlformats.org/officeDocument/2006/relationships/image" Target="../media/image129.emf"/></Relationships>
</file>

<file path=ppt/slides/_rels/slide13.xml.rels><?xml version="1.0" encoding="UTF-8" standalone="yes"?>
<Relationships xmlns="http://schemas.openxmlformats.org/package/2006/relationships"><Relationship Id="rId26" Type="http://schemas.openxmlformats.org/officeDocument/2006/relationships/customXml" Target="../ink/ink231.xml"/><Relationship Id="rId21" Type="http://schemas.openxmlformats.org/officeDocument/2006/relationships/image" Target="../media/image35.emf"/><Relationship Id="rId34" Type="http://schemas.openxmlformats.org/officeDocument/2006/relationships/customXml" Target="../ink/ink235.xml"/><Relationship Id="rId42" Type="http://schemas.openxmlformats.org/officeDocument/2006/relationships/customXml" Target="../ink/ink239.xml"/><Relationship Id="rId47" Type="http://schemas.openxmlformats.org/officeDocument/2006/relationships/image" Target="../media/image170.emf"/><Relationship Id="rId50" Type="http://schemas.openxmlformats.org/officeDocument/2006/relationships/customXml" Target="../ink/ink243.xml"/><Relationship Id="rId55" Type="http://schemas.openxmlformats.org/officeDocument/2006/relationships/image" Target="../media/image174.emf"/><Relationship Id="rId63" Type="http://schemas.openxmlformats.org/officeDocument/2006/relationships/image" Target="../media/image178.emf"/><Relationship Id="rId68" Type="http://schemas.openxmlformats.org/officeDocument/2006/relationships/customXml" Target="../ink/ink252.xml"/><Relationship Id="rId76" Type="http://schemas.openxmlformats.org/officeDocument/2006/relationships/customXml" Target="../ink/ink256.xml"/><Relationship Id="rId84" Type="http://schemas.openxmlformats.org/officeDocument/2006/relationships/customXml" Target="../ink/ink260.xml"/><Relationship Id="rId89" Type="http://schemas.openxmlformats.org/officeDocument/2006/relationships/image" Target="../media/image191.emf"/><Relationship Id="rId97" Type="http://schemas.openxmlformats.org/officeDocument/2006/relationships/image" Target="../media/image195.emf"/><Relationship Id="rId7" Type="http://schemas.openxmlformats.org/officeDocument/2006/relationships/image" Target="../media/image163.emf"/><Relationship Id="rId71" Type="http://schemas.openxmlformats.org/officeDocument/2006/relationships/image" Target="../media/image182.emf"/><Relationship Id="rId92" Type="http://schemas.openxmlformats.org/officeDocument/2006/relationships/customXml" Target="../ink/ink264.xml"/><Relationship Id="rId2" Type="http://schemas.openxmlformats.org/officeDocument/2006/relationships/customXml" Target="../ink/ink219.xml"/><Relationship Id="rId16" Type="http://schemas.openxmlformats.org/officeDocument/2006/relationships/customXml" Target="../ink/ink226.xml"/><Relationship Id="rId29" Type="http://schemas.openxmlformats.org/officeDocument/2006/relationships/image" Target="../media/image39.emf"/><Relationship Id="rId11" Type="http://schemas.openxmlformats.org/officeDocument/2006/relationships/image" Target="../media/image30.emf"/><Relationship Id="rId24" Type="http://schemas.openxmlformats.org/officeDocument/2006/relationships/customXml" Target="../ink/ink230.xml"/><Relationship Id="rId32" Type="http://schemas.openxmlformats.org/officeDocument/2006/relationships/customXml" Target="../ink/ink234.xml"/><Relationship Id="rId37" Type="http://schemas.openxmlformats.org/officeDocument/2006/relationships/image" Target="../media/image165.emf"/><Relationship Id="rId40" Type="http://schemas.openxmlformats.org/officeDocument/2006/relationships/customXml" Target="../ink/ink238.xml"/><Relationship Id="rId45" Type="http://schemas.openxmlformats.org/officeDocument/2006/relationships/image" Target="../media/image169.emf"/><Relationship Id="rId53" Type="http://schemas.openxmlformats.org/officeDocument/2006/relationships/image" Target="../media/image173.emf"/><Relationship Id="rId58" Type="http://schemas.openxmlformats.org/officeDocument/2006/relationships/customXml" Target="../ink/ink247.xml"/><Relationship Id="rId66" Type="http://schemas.openxmlformats.org/officeDocument/2006/relationships/customXml" Target="../ink/ink251.xml"/><Relationship Id="rId74" Type="http://schemas.openxmlformats.org/officeDocument/2006/relationships/customXml" Target="../ink/ink255.xml"/><Relationship Id="rId79" Type="http://schemas.openxmlformats.org/officeDocument/2006/relationships/image" Target="../media/image186.emf"/><Relationship Id="rId87" Type="http://schemas.openxmlformats.org/officeDocument/2006/relationships/image" Target="../media/image190.emf"/><Relationship Id="rId5" Type="http://schemas.openxmlformats.org/officeDocument/2006/relationships/image" Target="../media/image162.emf"/><Relationship Id="rId61" Type="http://schemas.openxmlformats.org/officeDocument/2006/relationships/image" Target="../media/image177.emf"/><Relationship Id="rId82" Type="http://schemas.openxmlformats.org/officeDocument/2006/relationships/customXml" Target="../ink/ink259.xml"/><Relationship Id="rId90" Type="http://schemas.openxmlformats.org/officeDocument/2006/relationships/customXml" Target="../ink/ink263.xml"/><Relationship Id="rId95" Type="http://schemas.openxmlformats.org/officeDocument/2006/relationships/image" Target="../media/image194.emf"/><Relationship Id="rId19" Type="http://schemas.openxmlformats.org/officeDocument/2006/relationships/image" Target="../media/image34.emf"/><Relationship Id="rId14" Type="http://schemas.openxmlformats.org/officeDocument/2006/relationships/customXml" Target="../ink/ink225.xml"/><Relationship Id="rId22" Type="http://schemas.openxmlformats.org/officeDocument/2006/relationships/customXml" Target="../ink/ink229.xml"/><Relationship Id="rId27" Type="http://schemas.openxmlformats.org/officeDocument/2006/relationships/image" Target="../media/image38.emf"/><Relationship Id="rId30" Type="http://schemas.openxmlformats.org/officeDocument/2006/relationships/customXml" Target="../ink/ink233.xml"/><Relationship Id="rId35" Type="http://schemas.openxmlformats.org/officeDocument/2006/relationships/image" Target="../media/image123.emf"/><Relationship Id="rId43" Type="http://schemas.openxmlformats.org/officeDocument/2006/relationships/image" Target="../media/image168.emf"/><Relationship Id="rId48" Type="http://schemas.openxmlformats.org/officeDocument/2006/relationships/customXml" Target="../ink/ink242.xml"/><Relationship Id="rId56" Type="http://schemas.openxmlformats.org/officeDocument/2006/relationships/customXml" Target="../ink/ink246.xml"/><Relationship Id="rId64" Type="http://schemas.openxmlformats.org/officeDocument/2006/relationships/customXml" Target="../ink/ink250.xml"/><Relationship Id="rId69" Type="http://schemas.openxmlformats.org/officeDocument/2006/relationships/image" Target="../media/image181.emf"/><Relationship Id="rId77" Type="http://schemas.openxmlformats.org/officeDocument/2006/relationships/image" Target="../media/image185.emf"/><Relationship Id="rId8" Type="http://schemas.openxmlformats.org/officeDocument/2006/relationships/customXml" Target="../ink/ink222.xml"/><Relationship Id="rId51" Type="http://schemas.openxmlformats.org/officeDocument/2006/relationships/image" Target="../media/image172.emf"/><Relationship Id="rId72" Type="http://schemas.openxmlformats.org/officeDocument/2006/relationships/customXml" Target="../ink/ink254.xml"/><Relationship Id="rId80" Type="http://schemas.openxmlformats.org/officeDocument/2006/relationships/customXml" Target="../ink/ink258.xml"/><Relationship Id="rId85" Type="http://schemas.openxmlformats.org/officeDocument/2006/relationships/image" Target="../media/image189.emf"/><Relationship Id="rId93" Type="http://schemas.openxmlformats.org/officeDocument/2006/relationships/image" Target="../media/image193.emf"/><Relationship Id="rId3" Type="http://schemas.openxmlformats.org/officeDocument/2006/relationships/image" Target="../media/image161.emf"/><Relationship Id="rId12" Type="http://schemas.openxmlformats.org/officeDocument/2006/relationships/customXml" Target="../ink/ink224.xml"/><Relationship Id="rId17" Type="http://schemas.openxmlformats.org/officeDocument/2006/relationships/image" Target="../media/image33.emf"/><Relationship Id="rId25" Type="http://schemas.openxmlformats.org/officeDocument/2006/relationships/image" Target="../media/image37.emf"/><Relationship Id="rId33" Type="http://schemas.openxmlformats.org/officeDocument/2006/relationships/image" Target="../media/image122.emf"/><Relationship Id="rId38" Type="http://schemas.openxmlformats.org/officeDocument/2006/relationships/customXml" Target="../ink/ink237.xml"/><Relationship Id="rId46" Type="http://schemas.openxmlformats.org/officeDocument/2006/relationships/customXml" Target="../ink/ink241.xml"/><Relationship Id="rId59" Type="http://schemas.openxmlformats.org/officeDocument/2006/relationships/image" Target="../media/image176.emf"/><Relationship Id="rId67" Type="http://schemas.openxmlformats.org/officeDocument/2006/relationships/image" Target="../media/image180.emf"/><Relationship Id="rId20" Type="http://schemas.openxmlformats.org/officeDocument/2006/relationships/customXml" Target="../ink/ink228.xml"/><Relationship Id="rId41" Type="http://schemas.openxmlformats.org/officeDocument/2006/relationships/image" Target="../media/image167.emf"/><Relationship Id="rId54" Type="http://schemas.openxmlformats.org/officeDocument/2006/relationships/customXml" Target="../ink/ink245.xml"/><Relationship Id="rId62" Type="http://schemas.openxmlformats.org/officeDocument/2006/relationships/customXml" Target="../ink/ink249.xml"/><Relationship Id="rId70" Type="http://schemas.openxmlformats.org/officeDocument/2006/relationships/customXml" Target="../ink/ink253.xml"/><Relationship Id="rId75" Type="http://schemas.openxmlformats.org/officeDocument/2006/relationships/image" Target="../media/image184.emf"/><Relationship Id="rId83" Type="http://schemas.openxmlformats.org/officeDocument/2006/relationships/image" Target="../media/image188.emf"/><Relationship Id="rId88" Type="http://schemas.openxmlformats.org/officeDocument/2006/relationships/customXml" Target="../ink/ink262.xml"/><Relationship Id="rId91" Type="http://schemas.openxmlformats.org/officeDocument/2006/relationships/image" Target="../media/image192.emf"/><Relationship Id="rId96" Type="http://schemas.openxmlformats.org/officeDocument/2006/relationships/customXml" Target="../ink/ink266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21.xml"/><Relationship Id="rId15" Type="http://schemas.openxmlformats.org/officeDocument/2006/relationships/image" Target="../media/image32.emf"/><Relationship Id="rId23" Type="http://schemas.openxmlformats.org/officeDocument/2006/relationships/image" Target="../media/image36.emf"/><Relationship Id="rId28" Type="http://schemas.openxmlformats.org/officeDocument/2006/relationships/customXml" Target="../ink/ink232.xml"/><Relationship Id="rId36" Type="http://schemas.openxmlformats.org/officeDocument/2006/relationships/customXml" Target="../ink/ink236.xml"/><Relationship Id="rId49" Type="http://schemas.openxmlformats.org/officeDocument/2006/relationships/image" Target="../media/image171.emf"/><Relationship Id="rId57" Type="http://schemas.openxmlformats.org/officeDocument/2006/relationships/image" Target="../media/image175.emf"/><Relationship Id="rId10" Type="http://schemas.openxmlformats.org/officeDocument/2006/relationships/customXml" Target="../ink/ink223.xml"/><Relationship Id="rId31" Type="http://schemas.openxmlformats.org/officeDocument/2006/relationships/image" Target="../media/image164.emf"/><Relationship Id="rId44" Type="http://schemas.openxmlformats.org/officeDocument/2006/relationships/customXml" Target="../ink/ink240.xml"/><Relationship Id="rId52" Type="http://schemas.openxmlformats.org/officeDocument/2006/relationships/customXml" Target="../ink/ink244.xml"/><Relationship Id="rId60" Type="http://schemas.openxmlformats.org/officeDocument/2006/relationships/customXml" Target="../ink/ink248.xml"/><Relationship Id="rId65" Type="http://schemas.openxmlformats.org/officeDocument/2006/relationships/image" Target="../media/image179.emf"/><Relationship Id="rId73" Type="http://schemas.openxmlformats.org/officeDocument/2006/relationships/image" Target="../media/image183.emf"/><Relationship Id="rId78" Type="http://schemas.openxmlformats.org/officeDocument/2006/relationships/customXml" Target="../ink/ink257.xml"/><Relationship Id="rId81" Type="http://schemas.openxmlformats.org/officeDocument/2006/relationships/image" Target="../media/image187.emf"/><Relationship Id="rId86" Type="http://schemas.openxmlformats.org/officeDocument/2006/relationships/customXml" Target="../ink/ink261.xml"/><Relationship Id="rId94" Type="http://schemas.openxmlformats.org/officeDocument/2006/relationships/customXml" Target="../ink/ink265.xml"/><Relationship Id="rId4" Type="http://schemas.openxmlformats.org/officeDocument/2006/relationships/customXml" Target="../ink/ink220.xml"/><Relationship Id="rId9" Type="http://schemas.openxmlformats.org/officeDocument/2006/relationships/image" Target="../media/image29.emf"/><Relationship Id="rId13" Type="http://schemas.openxmlformats.org/officeDocument/2006/relationships/image" Target="../media/image31.emf"/><Relationship Id="rId18" Type="http://schemas.openxmlformats.org/officeDocument/2006/relationships/customXml" Target="../ink/ink227.xml"/><Relationship Id="rId39" Type="http://schemas.openxmlformats.org/officeDocument/2006/relationships/image" Target="../media/image166.emf"/></Relationships>
</file>

<file path=ppt/slides/_rels/slide14.xml.rels><?xml version="1.0" encoding="UTF-8" standalone="yes"?>
<Relationships xmlns="http://schemas.openxmlformats.org/package/2006/relationships"><Relationship Id="rId13" Type="http://schemas.openxmlformats.org/officeDocument/2006/relationships/image" Target="../media/image34.emf"/><Relationship Id="rId18" Type="http://schemas.openxmlformats.org/officeDocument/2006/relationships/customXml" Target="../ink/ink275.xml"/><Relationship Id="rId26" Type="http://schemas.openxmlformats.org/officeDocument/2006/relationships/customXml" Target="../ink/ink279.xml"/><Relationship Id="rId39" Type="http://schemas.openxmlformats.org/officeDocument/2006/relationships/image" Target="../media/image202.emf"/><Relationship Id="rId21" Type="http://schemas.openxmlformats.org/officeDocument/2006/relationships/image" Target="../media/image38.emf"/><Relationship Id="rId34" Type="http://schemas.openxmlformats.org/officeDocument/2006/relationships/customXml" Target="../ink/ink283.xml"/><Relationship Id="rId42" Type="http://schemas.openxmlformats.org/officeDocument/2006/relationships/customXml" Target="../ink/ink287.xml"/><Relationship Id="rId47" Type="http://schemas.openxmlformats.org/officeDocument/2006/relationships/image" Target="../media/image206.emf"/><Relationship Id="rId50" Type="http://schemas.openxmlformats.org/officeDocument/2006/relationships/customXml" Target="../ink/ink291.xml"/><Relationship Id="rId55" Type="http://schemas.openxmlformats.org/officeDocument/2006/relationships/image" Target="../media/image210.emf"/><Relationship Id="rId63" Type="http://schemas.openxmlformats.org/officeDocument/2006/relationships/image" Target="../media/image214.emf"/><Relationship Id="rId68" Type="http://schemas.openxmlformats.org/officeDocument/2006/relationships/customXml" Target="../ink/ink300.xml"/><Relationship Id="rId76" Type="http://schemas.openxmlformats.org/officeDocument/2006/relationships/customXml" Target="../ink/ink304.xml"/><Relationship Id="rId84" Type="http://schemas.openxmlformats.org/officeDocument/2006/relationships/customXml" Target="../ink/ink308.xml"/><Relationship Id="rId89" Type="http://schemas.openxmlformats.org/officeDocument/2006/relationships/image" Target="../media/image227.emf"/><Relationship Id="rId7" Type="http://schemas.openxmlformats.org/officeDocument/2006/relationships/image" Target="../media/image31.emf"/><Relationship Id="rId71" Type="http://schemas.openxmlformats.org/officeDocument/2006/relationships/image" Target="../media/image218.emf"/><Relationship Id="rId2" Type="http://schemas.openxmlformats.org/officeDocument/2006/relationships/customXml" Target="../ink/ink267.xml"/><Relationship Id="rId16" Type="http://schemas.openxmlformats.org/officeDocument/2006/relationships/customXml" Target="../ink/ink274.xml"/><Relationship Id="rId29" Type="http://schemas.openxmlformats.org/officeDocument/2006/relationships/image" Target="../media/image197.emf"/><Relationship Id="rId11" Type="http://schemas.openxmlformats.org/officeDocument/2006/relationships/image" Target="../media/image33.emf"/><Relationship Id="rId24" Type="http://schemas.openxmlformats.org/officeDocument/2006/relationships/customXml" Target="../ink/ink278.xml"/><Relationship Id="rId32" Type="http://schemas.openxmlformats.org/officeDocument/2006/relationships/customXml" Target="../ink/ink282.xml"/><Relationship Id="rId37" Type="http://schemas.openxmlformats.org/officeDocument/2006/relationships/image" Target="../media/image201.emf"/><Relationship Id="rId40" Type="http://schemas.openxmlformats.org/officeDocument/2006/relationships/customXml" Target="../ink/ink286.xml"/><Relationship Id="rId45" Type="http://schemas.openxmlformats.org/officeDocument/2006/relationships/image" Target="../media/image205.emf"/><Relationship Id="rId53" Type="http://schemas.openxmlformats.org/officeDocument/2006/relationships/image" Target="../media/image209.emf"/><Relationship Id="rId58" Type="http://schemas.openxmlformats.org/officeDocument/2006/relationships/customXml" Target="../ink/ink295.xml"/><Relationship Id="rId66" Type="http://schemas.openxmlformats.org/officeDocument/2006/relationships/customXml" Target="../ink/ink299.xml"/><Relationship Id="rId74" Type="http://schemas.openxmlformats.org/officeDocument/2006/relationships/customXml" Target="../ink/ink303.xml"/><Relationship Id="rId79" Type="http://schemas.openxmlformats.org/officeDocument/2006/relationships/image" Target="../media/image222.emf"/><Relationship Id="rId87" Type="http://schemas.openxmlformats.org/officeDocument/2006/relationships/image" Target="../media/image226.emf"/><Relationship Id="rId5" Type="http://schemas.openxmlformats.org/officeDocument/2006/relationships/image" Target="../media/image30.emf"/><Relationship Id="rId61" Type="http://schemas.openxmlformats.org/officeDocument/2006/relationships/image" Target="../media/image213.emf"/><Relationship Id="rId82" Type="http://schemas.openxmlformats.org/officeDocument/2006/relationships/customXml" Target="../ink/ink307.xml"/><Relationship Id="rId19" Type="http://schemas.openxmlformats.org/officeDocument/2006/relationships/image" Target="../media/image196.emf"/><Relationship Id="rId4" Type="http://schemas.openxmlformats.org/officeDocument/2006/relationships/customXml" Target="../ink/ink268.xml"/><Relationship Id="rId9" Type="http://schemas.openxmlformats.org/officeDocument/2006/relationships/image" Target="../media/image32.emf"/><Relationship Id="rId14" Type="http://schemas.openxmlformats.org/officeDocument/2006/relationships/customXml" Target="../ink/ink273.xml"/><Relationship Id="rId22" Type="http://schemas.openxmlformats.org/officeDocument/2006/relationships/customXml" Target="../ink/ink277.xml"/><Relationship Id="rId27" Type="http://schemas.openxmlformats.org/officeDocument/2006/relationships/image" Target="../media/image123.emf"/><Relationship Id="rId30" Type="http://schemas.openxmlformats.org/officeDocument/2006/relationships/customXml" Target="../ink/ink281.xml"/><Relationship Id="rId35" Type="http://schemas.openxmlformats.org/officeDocument/2006/relationships/image" Target="../media/image200.emf"/><Relationship Id="rId43" Type="http://schemas.openxmlformats.org/officeDocument/2006/relationships/image" Target="../media/image204.emf"/><Relationship Id="rId48" Type="http://schemas.openxmlformats.org/officeDocument/2006/relationships/customXml" Target="../ink/ink290.xml"/><Relationship Id="rId56" Type="http://schemas.openxmlformats.org/officeDocument/2006/relationships/customXml" Target="../ink/ink294.xml"/><Relationship Id="rId64" Type="http://schemas.openxmlformats.org/officeDocument/2006/relationships/customXml" Target="../ink/ink298.xml"/><Relationship Id="rId69" Type="http://schemas.openxmlformats.org/officeDocument/2006/relationships/image" Target="../media/image217.emf"/><Relationship Id="rId77" Type="http://schemas.openxmlformats.org/officeDocument/2006/relationships/image" Target="../media/image221.emf"/><Relationship Id="rId8" Type="http://schemas.openxmlformats.org/officeDocument/2006/relationships/customXml" Target="../ink/ink270.xml"/><Relationship Id="rId51" Type="http://schemas.openxmlformats.org/officeDocument/2006/relationships/image" Target="../media/image208.emf"/><Relationship Id="rId72" Type="http://schemas.openxmlformats.org/officeDocument/2006/relationships/customXml" Target="../ink/ink302.xml"/><Relationship Id="rId80" Type="http://schemas.openxmlformats.org/officeDocument/2006/relationships/customXml" Target="../ink/ink306.xml"/><Relationship Id="rId85" Type="http://schemas.openxmlformats.org/officeDocument/2006/relationships/image" Target="../media/image225.emf"/><Relationship Id="rId3" Type="http://schemas.openxmlformats.org/officeDocument/2006/relationships/image" Target="../media/image29.emf"/><Relationship Id="rId12" Type="http://schemas.openxmlformats.org/officeDocument/2006/relationships/customXml" Target="../ink/ink272.xml"/><Relationship Id="rId17" Type="http://schemas.openxmlformats.org/officeDocument/2006/relationships/image" Target="../media/image36.emf"/><Relationship Id="rId25" Type="http://schemas.openxmlformats.org/officeDocument/2006/relationships/image" Target="../media/image122.emf"/><Relationship Id="rId33" Type="http://schemas.openxmlformats.org/officeDocument/2006/relationships/image" Target="../media/image199.emf"/><Relationship Id="rId38" Type="http://schemas.openxmlformats.org/officeDocument/2006/relationships/customXml" Target="../ink/ink285.xml"/><Relationship Id="rId46" Type="http://schemas.openxmlformats.org/officeDocument/2006/relationships/customXml" Target="../ink/ink289.xml"/><Relationship Id="rId59" Type="http://schemas.openxmlformats.org/officeDocument/2006/relationships/image" Target="../media/image212.emf"/><Relationship Id="rId67" Type="http://schemas.openxmlformats.org/officeDocument/2006/relationships/image" Target="../media/image216.emf"/><Relationship Id="rId20" Type="http://schemas.openxmlformats.org/officeDocument/2006/relationships/customXml" Target="../ink/ink276.xml"/><Relationship Id="rId41" Type="http://schemas.openxmlformats.org/officeDocument/2006/relationships/image" Target="../media/image203.emf"/><Relationship Id="rId54" Type="http://schemas.openxmlformats.org/officeDocument/2006/relationships/customXml" Target="../ink/ink293.xml"/><Relationship Id="rId62" Type="http://schemas.openxmlformats.org/officeDocument/2006/relationships/customXml" Target="../ink/ink297.xml"/><Relationship Id="rId70" Type="http://schemas.openxmlformats.org/officeDocument/2006/relationships/customXml" Target="../ink/ink301.xml"/><Relationship Id="rId75" Type="http://schemas.openxmlformats.org/officeDocument/2006/relationships/image" Target="../media/image220.emf"/><Relationship Id="rId83" Type="http://schemas.openxmlformats.org/officeDocument/2006/relationships/image" Target="../media/image224.emf"/><Relationship Id="rId88" Type="http://schemas.openxmlformats.org/officeDocument/2006/relationships/customXml" Target="../ink/ink310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69.xml"/><Relationship Id="rId15" Type="http://schemas.openxmlformats.org/officeDocument/2006/relationships/image" Target="../media/image35.emf"/><Relationship Id="rId23" Type="http://schemas.openxmlformats.org/officeDocument/2006/relationships/image" Target="../media/image39.emf"/><Relationship Id="rId28" Type="http://schemas.openxmlformats.org/officeDocument/2006/relationships/customXml" Target="../ink/ink280.xml"/><Relationship Id="rId36" Type="http://schemas.openxmlformats.org/officeDocument/2006/relationships/customXml" Target="../ink/ink284.xml"/><Relationship Id="rId49" Type="http://schemas.openxmlformats.org/officeDocument/2006/relationships/image" Target="../media/image207.emf"/><Relationship Id="rId57" Type="http://schemas.openxmlformats.org/officeDocument/2006/relationships/image" Target="../media/image211.emf"/><Relationship Id="rId10" Type="http://schemas.openxmlformats.org/officeDocument/2006/relationships/customXml" Target="../ink/ink271.xml"/><Relationship Id="rId31" Type="http://schemas.openxmlformats.org/officeDocument/2006/relationships/image" Target="../media/image198.emf"/><Relationship Id="rId44" Type="http://schemas.openxmlformats.org/officeDocument/2006/relationships/customXml" Target="../ink/ink288.xml"/><Relationship Id="rId52" Type="http://schemas.openxmlformats.org/officeDocument/2006/relationships/customXml" Target="../ink/ink292.xml"/><Relationship Id="rId60" Type="http://schemas.openxmlformats.org/officeDocument/2006/relationships/customXml" Target="../ink/ink296.xml"/><Relationship Id="rId65" Type="http://schemas.openxmlformats.org/officeDocument/2006/relationships/image" Target="../media/image215.emf"/><Relationship Id="rId73" Type="http://schemas.openxmlformats.org/officeDocument/2006/relationships/image" Target="../media/image219.emf"/><Relationship Id="rId78" Type="http://schemas.openxmlformats.org/officeDocument/2006/relationships/customXml" Target="../ink/ink305.xml"/><Relationship Id="rId81" Type="http://schemas.openxmlformats.org/officeDocument/2006/relationships/image" Target="../media/image223.emf"/><Relationship Id="rId86" Type="http://schemas.openxmlformats.org/officeDocument/2006/relationships/customXml" Target="../ink/ink309.xml"/></Relationships>
</file>

<file path=ppt/slides/_rels/slide15.xml.rels><?xml version="1.0" encoding="UTF-8" standalone="yes"?>
<Relationships xmlns="http://schemas.openxmlformats.org/package/2006/relationships"><Relationship Id="rId26" Type="http://schemas.openxmlformats.org/officeDocument/2006/relationships/customXml" Target="../ink/ink323.xml"/><Relationship Id="rId21" Type="http://schemas.openxmlformats.org/officeDocument/2006/relationships/image" Target="../media/image237.emf"/><Relationship Id="rId42" Type="http://schemas.openxmlformats.org/officeDocument/2006/relationships/customXml" Target="../ink/ink331.xml"/><Relationship Id="rId47" Type="http://schemas.openxmlformats.org/officeDocument/2006/relationships/image" Target="../media/image250.emf"/><Relationship Id="rId63" Type="http://schemas.openxmlformats.org/officeDocument/2006/relationships/image" Target="../media/image258.emf"/><Relationship Id="rId68" Type="http://schemas.openxmlformats.org/officeDocument/2006/relationships/customXml" Target="../ink/ink344.xml"/><Relationship Id="rId84" Type="http://schemas.openxmlformats.org/officeDocument/2006/relationships/customXml" Target="../ink/ink352.xml"/><Relationship Id="rId89" Type="http://schemas.openxmlformats.org/officeDocument/2006/relationships/image" Target="../media/image271.emf"/><Relationship Id="rId7" Type="http://schemas.openxmlformats.org/officeDocument/2006/relationships/image" Target="../media/image230.emf"/><Relationship Id="rId71" Type="http://schemas.openxmlformats.org/officeDocument/2006/relationships/image" Target="../media/image262.emf"/><Relationship Id="rId92" Type="http://schemas.openxmlformats.org/officeDocument/2006/relationships/customXml" Target="../ink/ink356.xml"/><Relationship Id="rId2" Type="http://schemas.openxmlformats.org/officeDocument/2006/relationships/customXml" Target="../ink/ink311.xml"/><Relationship Id="rId16" Type="http://schemas.openxmlformats.org/officeDocument/2006/relationships/customXml" Target="../ink/ink318.xml"/><Relationship Id="rId29" Type="http://schemas.openxmlformats.org/officeDocument/2006/relationships/image" Target="../media/image241.emf"/><Relationship Id="rId11" Type="http://schemas.openxmlformats.org/officeDocument/2006/relationships/image" Target="../media/image232.emf"/><Relationship Id="rId24" Type="http://schemas.openxmlformats.org/officeDocument/2006/relationships/customXml" Target="../ink/ink322.xml"/><Relationship Id="rId32" Type="http://schemas.openxmlformats.org/officeDocument/2006/relationships/customXml" Target="../ink/ink326.xml"/><Relationship Id="rId37" Type="http://schemas.openxmlformats.org/officeDocument/2006/relationships/image" Target="../media/image245.emf"/><Relationship Id="rId40" Type="http://schemas.openxmlformats.org/officeDocument/2006/relationships/customXml" Target="../ink/ink330.xml"/><Relationship Id="rId45" Type="http://schemas.openxmlformats.org/officeDocument/2006/relationships/image" Target="../media/image249.emf"/><Relationship Id="rId53" Type="http://schemas.openxmlformats.org/officeDocument/2006/relationships/image" Target="../media/image253.emf"/><Relationship Id="rId58" Type="http://schemas.openxmlformats.org/officeDocument/2006/relationships/customXml" Target="../ink/ink339.xml"/><Relationship Id="rId66" Type="http://schemas.openxmlformats.org/officeDocument/2006/relationships/customXml" Target="../ink/ink343.xml"/><Relationship Id="rId74" Type="http://schemas.openxmlformats.org/officeDocument/2006/relationships/customXml" Target="../ink/ink347.xml"/><Relationship Id="rId79" Type="http://schemas.openxmlformats.org/officeDocument/2006/relationships/image" Target="../media/image266.emf"/><Relationship Id="rId87" Type="http://schemas.openxmlformats.org/officeDocument/2006/relationships/image" Target="../media/image270.emf"/><Relationship Id="rId102" Type="http://schemas.openxmlformats.org/officeDocument/2006/relationships/customXml" Target="../ink/ink361.xml"/><Relationship Id="rId5" Type="http://schemas.openxmlformats.org/officeDocument/2006/relationships/image" Target="../media/image229.emf"/><Relationship Id="rId61" Type="http://schemas.openxmlformats.org/officeDocument/2006/relationships/image" Target="../media/image257.emf"/><Relationship Id="rId82" Type="http://schemas.openxmlformats.org/officeDocument/2006/relationships/customXml" Target="../ink/ink351.xml"/><Relationship Id="rId90" Type="http://schemas.openxmlformats.org/officeDocument/2006/relationships/customXml" Target="../ink/ink355.xml"/><Relationship Id="rId95" Type="http://schemas.openxmlformats.org/officeDocument/2006/relationships/image" Target="../media/image274.emf"/><Relationship Id="rId19" Type="http://schemas.openxmlformats.org/officeDocument/2006/relationships/image" Target="../media/image236.emf"/><Relationship Id="rId14" Type="http://schemas.openxmlformats.org/officeDocument/2006/relationships/customXml" Target="../ink/ink317.xml"/><Relationship Id="rId22" Type="http://schemas.openxmlformats.org/officeDocument/2006/relationships/customXml" Target="../ink/ink321.xml"/><Relationship Id="rId27" Type="http://schemas.openxmlformats.org/officeDocument/2006/relationships/image" Target="../media/image240.emf"/><Relationship Id="rId30" Type="http://schemas.openxmlformats.org/officeDocument/2006/relationships/customXml" Target="../ink/ink325.xml"/><Relationship Id="rId35" Type="http://schemas.openxmlformats.org/officeDocument/2006/relationships/image" Target="../media/image244.emf"/><Relationship Id="rId43" Type="http://schemas.openxmlformats.org/officeDocument/2006/relationships/image" Target="../media/image248.emf"/><Relationship Id="rId48" Type="http://schemas.openxmlformats.org/officeDocument/2006/relationships/customXml" Target="../ink/ink334.xml"/><Relationship Id="rId56" Type="http://schemas.openxmlformats.org/officeDocument/2006/relationships/customXml" Target="../ink/ink338.xml"/><Relationship Id="rId64" Type="http://schemas.openxmlformats.org/officeDocument/2006/relationships/customXml" Target="../ink/ink342.xml"/><Relationship Id="rId69" Type="http://schemas.openxmlformats.org/officeDocument/2006/relationships/image" Target="../media/image261.emf"/><Relationship Id="rId77" Type="http://schemas.openxmlformats.org/officeDocument/2006/relationships/image" Target="../media/image265.emf"/><Relationship Id="rId100" Type="http://schemas.openxmlformats.org/officeDocument/2006/relationships/customXml" Target="../ink/ink360.xml"/><Relationship Id="rId8" Type="http://schemas.openxmlformats.org/officeDocument/2006/relationships/customXml" Target="../ink/ink314.xml"/><Relationship Id="rId51" Type="http://schemas.openxmlformats.org/officeDocument/2006/relationships/image" Target="../media/image252.emf"/><Relationship Id="rId72" Type="http://schemas.openxmlformats.org/officeDocument/2006/relationships/customXml" Target="../ink/ink346.xml"/><Relationship Id="rId80" Type="http://schemas.openxmlformats.org/officeDocument/2006/relationships/customXml" Target="../ink/ink350.xml"/><Relationship Id="rId85" Type="http://schemas.openxmlformats.org/officeDocument/2006/relationships/image" Target="../media/image269.emf"/><Relationship Id="rId93" Type="http://schemas.openxmlformats.org/officeDocument/2006/relationships/image" Target="../media/image273.emf"/><Relationship Id="rId98" Type="http://schemas.openxmlformats.org/officeDocument/2006/relationships/customXml" Target="../ink/ink359.xml"/><Relationship Id="rId3" Type="http://schemas.openxmlformats.org/officeDocument/2006/relationships/image" Target="../media/image228.emf"/><Relationship Id="rId12" Type="http://schemas.openxmlformats.org/officeDocument/2006/relationships/customXml" Target="../ink/ink316.xml"/><Relationship Id="rId17" Type="http://schemas.openxmlformats.org/officeDocument/2006/relationships/image" Target="../media/image235.emf"/><Relationship Id="rId25" Type="http://schemas.openxmlformats.org/officeDocument/2006/relationships/image" Target="../media/image239.emf"/><Relationship Id="rId33" Type="http://schemas.openxmlformats.org/officeDocument/2006/relationships/image" Target="../media/image243.emf"/><Relationship Id="rId38" Type="http://schemas.openxmlformats.org/officeDocument/2006/relationships/customXml" Target="../ink/ink329.xml"/><Relationship Id="rId46" Type="http://schemas.openxmlformats.org/officeDocument/2006/relationships/customXml" Target="../ink/ink333.xml"/><Relationship Id="rId59" Type="http://schemas.openxmlformats.org/officeDocument/2006/relationships/image" Target="../media/image256.emf"/><Relationship Id="rId67" Type="http://schemas.openxmlformats.org/officeDocument/2006/relationships/image" Target="../media/image260.emf"/><Relationship Id="rId103" Type="http://schemas.openxmlformats.org/officeDocument/2006/relationships/image" Target="../media/image278.emf"/><Relationship Id="rId20" Type="http://schemas.openxmlformats.org/officeDocument/2006/relationships/customXml" Target="../ink/ink320.xml"/><Relationship Id="rId41" Type="http://schemas.openxmlformats.org/officeDocument/2006/relationships/image" Target="../media/image247.emf"/><Relationship Id="rId54" Type="http://schemas.openxmlformats.org/officeDocument/2006/relationships/customXml" Target="../ink/ink337.xml"/><Relationship Id="rId62" Type="http://schemas.openxmlformats.org/officeDocument/2006/relationships/customXml" Target="../ink/ink341.xml"/><Relationship Id="rId70" Type="http://schemas.openxmlformats.org/officeDocument/2006/relationships/customXml" Target="../ink/ink345.xml"/><Relationship Id="rId75" Type="http://schemas.openxmlformats.org/officeDocument/2006/relationships/image" Target="../media/image264.emf"/><Relationship Id="rId83" Type="http://schemas.openxmlformats.org/officeDocument/2006/relationships/image" Target="../media/image268.emf"/><Relationship Id="rId88" Type="http://schemas.openxmlformats.org/officeDocument/2006/relationships/customXml" Target="../ink/ink354.xml"/><Relationship Id="rId91" Type="http://schemas.openxmlformats.org/officeDocument/2006/relationships/image" Target="../media/image272.emf"/><Relationship Id="rId96" Type="http://schemas.openxmlformats.org/officeDocument/2006/relationships/customXml" Target="../ink/ink358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13.xml"/><Relationship Id="rId15" Type="http://schemas.openxmlformats.org/officeDocument/2006/relationships/image" Target="../media/image234.emf"/><Relationship Id="rId23" Type="http://schemas.openxmlformats.org/officeDocument/2006/relationships/image" Target="../media/image238.emf"/><Relationship Id="rId28" Type="http://schemas.openxmlformats.org/officeDocument/2006/relationships/customXml" Target="../ink/ink324.xml"/><Relationship Id="rId36" Type="http://schemas.openxmlformats.org/officeDocument/2006/relationships/customXml" Target="../ink/ink328.xml"/><Relationship Id="rId49" Type="http://schemas.openxmlformats.org/officeDocument/2006/relationships/image" Target="../media/image251.emf"/><Relationship Id="rId57" Type="http://schemas.openxmlformats.org/officeDocument/2006/relationships/image" Target="../media/image255.emf"/><Relationship Id="rId10" Type="http://schemas.openxmlformats.org/officeDocument/2006/relationships/customXml" Target="../ink/ink315.xml"/><Relationship Id="rId31" Type="http://schemas.openxmlformats.org/officeDocument/2006/relationships/image" Target="../media/image242.emf"/><Relationship Id="rId44" Type="http://schemas.openxmlformats.org/officeDocument/2006/relationships/customXml" Target="../ink/ink332.xml"/><Relationship Id="rId52" Type="http://schemas.openxmlformats.org/officeDocument/2006/relationships/customXml" Target="../ink/ink336.xml"/><Relationship Id="rId60" Type="http://schemas.openxmlformats.org/officeDocument/2006/relationships/customXml" Target="../ink/ink340.xml"/><Relationship Id="rId65" Type="http://schemas.openxmlformats.org/officeDocument/2006/relationships/image" Target="../media/image259.emf"/><Relationship Id="rId73" Type="http://schemas.openxmlformats.org/officeDocument/2006/relationships/image" Target="../media/image263.emf"/><Relationship Id="rId78" Type="http://schemas.openxmlformats.org/officeDocument/2006/relationships/customXml" Target="../ink/ink349.xml"/><Relationship Id="rId81" Type="http://schemas.openxmlformats.org/officeDocument/2006/relationships/image" Target="../media/image267.emf"/><Relationship Id="rId86" Type="http://schemas.openxmlformats.org/officeDocument/2006/relationships/customXml" Target="../ink/ink353.xml"/><Relationship Id="rId94" Type="http://schemas.openxmlformats.org/officeDocument/2006/relationships/customXml" Target="../ink/ink357.xml"/><Relationship Id="rId99" Type="http://schemas.openxmlformats.org/officeDocument/2006/relationships/image" Target="../media/image276.emf"/><Relationship Id="rId101" Type="http://schemas.openxmlformats.org/officeDocument/2006/relationships/image" Target="../media/image277.emf"/><Relationship Id="rId4" Type="http://schemas.openxmlformats.org/officeDocument/2006/relationships/customXml" Target="../ink/ink312.xml"/><Relationship Id="rId9" Type="http://schemas.openxmlformats.org/officeDocument/2006/relationships/image" Target="../media/image231.emf"/><Relationship Id="rId13" Type="http://schemas.openxmlformats.org/officeDocument/2006/relationships/image" Target="../media/image233.emf"/><Relationship Id="rId18" Type="http://schemas.openxmlformats.org/officeDocument/2006/relationships/customXml" Target="../ink/ink319.xml"/><Relationship Id="rId39" Type="http://schemas.openxmlformats.org/officeDocument/2006/relationships/image" Target="../media/image246.emf"/><Relationship Id="rId34" Type="http://schemas.openxmlformats.org/officeDocument/2006/relationships/customXml" Target="../ink/ink327.xml"/><Relationship Id="rId50" Type="http://schemas.openxmlformats.org/officeDocument/2006/relationships/customXml" Target="../ink/ink335.xml"/><Relationship Id="rId55" Type="http://schemas.openxmlformats.org/officeDocument/2006/relationships/image" Target="../media/image254.emf"/><Relationship Id="rId76" Type="http://schemas.openxmlformats.org/officeDocument/2006/relationships/customXml" Target="../ink/ink348.xml"/><Relationship Id="rId97" Type="http://schemas.openxmlformats.org/officeDocument/2006/relationships/image" Target="../media/image275.emf"/></Relationships>
</file>

<file path=ppt/slides/_rels/slide16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83.emf"/><Relationship Id="rId18" Type="http://schemas.openxmlformats.org/officeDocument/2006/relationships/customXml" Target="../ink/ink370.xml"/><Relationship Id="rId26" Type="http://schemas.openxmlformats.org/officeDocument/2006/relationships/customXml" Target="../ink/ink374.xml"/><Relationship Id="rId39" Type="http://schemas.openxmlformats.org/officeDocument/2006/relationships/image" Target="../media/image296.emf"/><Relationship Id="rId21" Type="http://schemas.openxmlformats.org/officeDocument/2006/relationships/image" Target="../media/image287.emf"/><Relationship Id="rId34" Type="http://schemas.openxmlformats.org/officeDocument/2006/relationships/customXml" Target="../ink/ink378.xml"/><Relationship Id="rId42" Type="http://schemas.openxmlformats.org/officeDocument/2006/relationships/customXml" Target="../ink/ink382.xml"/><Relationship Id="rId47" Type="http://schemas.openxmlformats.org/officeDocument/2006/relationships/image" Target="../media/image300.emf"/><Relationship Id="rId50" Type="http://schemas.openxmlformats.org/officeDocument/2006/relationships/customXml" Target="../ink/ink386.xml"/><Relationship Id="rId55" Type="http://schemas.openxmlformats.org/officeDocument/2006/relationships/image" Target="../media/image304.emf"/><Relationship Id="rId63" Type="http://schemas.openxmlformats.org/officeDocument/2006/relationships/image" Target="../media/image308.emf"/><Relationship Id="rId68" Type="http://schemas.openxmlformats.org/officeDocument/2006/relationships/customXml" Target="../ink/ink395.xml"/><Relationship Id="rId76" Type="http://schemas.openxmlformats.org/officeDocument/2006/relationships/customXml" Target="../ink/ink399.xml"/><Relationship Id="rId84" Type="http://schemas.openxmlformats.org/officeDocument/2006/relationships/customXml" Target="../ink/ink403.xml"/><Relationship Id="rId89" Type="http://schemas.openxmlformats.org/officeDocument/2006/relationships/image" Target="../media/image321.emf"/><Relationship Id="rId7" Type="http://schemas.openxmlformats.org/officeDocument/2006/relationships/image" Target="../media/image280.emf"/><Relationship Id="rId71" Type="http://schemas.openxmlformats.org/officeDocument/2006/relationships/image" Target="../media/image312.emf"/><Relationship Id="rId2" Type="http://schemas.openxmlformats.org/officeDocument/2006/relationships/customXml" Target="../ink/ink362.xml"/><Relationship Id="rId16" Type="http://schemas.openxmlformats.org/officeDocument/2006/relationships/customXml" Target="../ink/ink369.xml"/><Relationship Id="rId29" Type="http://schemas.openxmlformats.org/officeDocument/2006/relationships/image" Target="../media/image291.emf"/><Relationship Id="rId11" Type="http://schemas.openxmlformats.org/officeDocument/2006/relationships/image" Target="../media/image282.emf"/><Relationship Id="rId24" Type="http://schemas.openxmlformats.org/officeDocument/2006/relationships/customXml" Target="../ink/ink373.xml"/><Relationship Id="rId32" Type="http://schemas.openxmlformats.org/officeDocument/2006/relationships/customXml" Target="../ink/ink377.xml"/><Relationship Id="rId37" Type="http://schemas.openxmlformats.org/officeDocument/2006/relationships/image" Target="../media/image295.emf"/><Relationship Id="rId40" Type="http://schemas.openxmlformats.org/officeDocument/2006/relationships/customXml" Target="../ink/ink381.xml"/><Relationship Id="rId45" Type="http://schemas.openxmlformats.org/officeDocument/2006/relationships/image" Target="../media/image299.emf"/><Relationship Id="rId53" Type="http://schemas.openxmlformats.org/officeDocument/2006/relationships/image" Target="../media/image303.emf"/><Relationship Id="rId58" Type="http://schemas.openxmlformats.org/officeDocument/2006/relationships/customXml" Target="../ink/ink390.xml"/><Relationship Id="rId66" Type="http://schemas.openxmlformats.org/officeDocument/2006/relationships/customXml" Target="../ink/ink394.xml"/><Relationship Id="rId74" Type="http://schemas.openxmlformats.org/officeDocument/2006/relationships/customXml" Target="../ink/ink398.xml"/><Relationship Id="rId79" Type="http://schemas.openxmlformats.org/officeDocument/2006/relationships/image" Target="../media/image316.emf"/><Relationship Id="rId87" Type="http://schemas.openxmlformats.org/officeDocument/2006/relationships/image" Target="../media/image320.emf"/><Relationship Id="rId5" Type="http://schemas.openxmlformats.org/officeDocument/2006/relationships/image" Target="../media/image279.emf"/><Relationship Id="rId61" Type="http://schemas.openxmlformats.org/officeDocument/2006/relationships/image" Target="../media/image307.emf"/><Relationship Id="rId82" Type="http://schemas.openxmlformats.org/officeDocument/2006/relationships/customXml" Target="../ink/ink402.xml"/><Relationship Id="rId90" Type="http://schemas.openxmlformats.org/officeDocument/2006/relationships/customXml" Target="../ink/ink406.xml"/><Relationship Id="rId19" Type="http://schemas.openxmlformats.org/officeDocument/2006/relationships/image" Target="../media/image286.emf"/><Relationship Id="rId14" Type="http://schemas.openxmlformats.org/officeDocument/2006/relationships/customXml" Target="../ink/ink368.xml"/><Relationship Id="rId22" Type="http://schemas.openxmlformats.org/officeDocument/2006/relationships/customXml" Target="../ink/ink372.xml"/><Relationship Id="rId27" Type="http://schemas.openxmlformats.org/officeDocument/2006/relationships/image" Target="../media/image290.emf"/><Relationship Id="rId30" Type="http://schemas.openxmlformats.org/officeDocument/2006/relationships/customXml" Target="../ink/ink376.xml"/><Relationship Id="rId35" Type="http://schemas.openxmlformats.org/officeDocument/2006/relationships/image" Target="../media/image294.emf"/><Relationship Id="rId43" Type="http://schemas.openxmlformats.org/officeDocument/2006/relationships/image" Target="../media/image298.emf"/><Relationship Id="rId48" Type="http://schemas.openxmlformats.org/officeDocument/2006/relationships/customXml" Target="../ink/ink385.xml"/><Relationship Id="rId56" Type="http://schemas.openxmlformats.org/officeDocument/2006/relationships/customXml" Target="../ink/ink389.xml"/><Relationship Id="rId64" Type="http://schemas.openxmlformats.org/officeDocument/2006/relationships/customXml" Target="../ink/ink393.xml"/><Relationship Id="rId69" Type="http://schemas.openxmlformats.org/officeDocument/2006/relationships/image" Target="../media/image311.emf"/><Relationship Id="rId77" Type="http://schemas.openxmlformats.org/officeDocument/2006/relationships/image" Target="../media/image315.emf"/><Relationship Id="rId8" Type="http://schemas.openxmlformats.org/officeDocument/2006/relationships/customXml" Target="../ink/ink365.xml"/><Relationship Id="rId51" Type="http://schemas.openxmlformats.org/officeDocument/2006/relationships/image" Target="../media/image302.emf"/><Relationship Id="rId72" Type="http://schemas.openxmlformats.org/officeDocument/2006/relationships/customXml" Target="../ink/ink397.xml"/><Relationship Id="rId80" Type="http://schemas.openxmlformats.org/officeDocument/2006/relationships/customXml" Target="../ink/ink401.xml"/><Relationship Id="rId85" Type="http://schemas.openxmlformats.org/officeDocument/2006/relationships/image" Target="../media/image319.emf"/><Relationship Id="rId3" Type="http://schemas.openxmlformats.org/officeDocument/2006/relationships/image" Target="../media/image29.emf"/><Relationship Id="rId12" Type="http://schemas.openxmlformats.org/officeDocument/2006/relationships/customXml" Target="../ink/ink367.xml"/><Relationship Id="rId17" Type="http://schemas.openxmlformats.org/officeDocument/2006/relationships/image" Target="../media/image285.emf"/><Relationship Id="rId25" Type="http://schemas.openxmlformats.org/officeDocument/2006/relationships/image" Target="../media/image289.emf"/><Relationship Id="rId33" Type="http://schemas.openxmlformats.org/officeDocument/2006/relationships/image" Target="../media/image293.emf"/><Relationship Id="rId38" Type="http://schemas.openxmlformats.org/officeDocument/2006/relationships/customXml" Target="../ink/ink380.xml"/><Relationship Id="rId46" Type="http://schemas.openxmlformats.org/officeDocument/2006/relationships/customXml" Target="../ink/ink384.xml"/><Relationship Id="rId59" Type="http://schemas.openxmlformats.org/officeDocument/2006/relationships/image" Target="../media/image306.emf"/><Relationship Id="rId67" Type="http://schemas.openxmlformats.org/officeDocument/2006/relationships/image" Target="../media/image310.emf"/><Relationship Id="rId20" Type="http://schemas.openxmlformats.org/officeDocument/2006/relationships/customXml" Target="../ink/ink371.xml"/><Relationship Id="rId41" Type="http://schemas.openxmlformats.org/officeDocument/2006/relationships/image" Target="../media/image297.emf"/><Relationship Id="rId54" Type="http://schemas.openxmlformats.org/officeDocument/2006/relationships/customXml" Target="../ink/ink388.xml"/><Relationship Id="rId62" Type="http://schemas.openxmlformats.org/officeDocument/2006/relationships/customXml" Target="../ink/ink392.xml"/><Relationship Id="rId70" Type="http://schemas.openxmlformats.org/officeDocument/2006/relationships/customXml" Target="../ink/ink396.xml"/><Relationship Id="rId75" Type="http://schemas.openxmlformats.org/officeDocument/2006/relationships/image" Target="../media/image314.emf"/><Relationship Id="rId83" Type="http://schemas.openxmlformats.org/officeDocument/2006/relationships/image" Target="../media/image318.emf"/><Relationship Id="rId88" Type="http://schemas.openxmlformats.org/officeDocument/2006/relationships/customXml" Target="../ink/ink405.xml"/><Relationship Id="rId91" Type="http://schemas.openxmlformats.org/officeDocument/2006/relationships/image" Target="../media/image322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64.xml"/><Relationship Id="rId15" Type="http://schemas.openxmlformats.org/officeDocument/2006/relationships/image" Target="../media/image284.emf"/><Relationship Id="rId23" Type="http://schemas.openxmlformats.org/officeDocument/2006/relationships/image" Target="../media/image288.emf"/><Relationship Id="rId28" Type="http://schemas.openxmlformats.org/officeDocument/2006/relationships/customXml" Target="../ink/ink375.xml"/><Relationship Id="rId36" Type="http://schemas.openxmlformats.org/officeDocument/2006/relationships/customXml" Target="../ink/ink379.xml"/><Relationship Id="rId49" Type="http://schemas.openxmlformats.org/officeDocument/2006/relationships/image" Target="../media/image301.emf"/><Relationship Id="rId57" Type="http://schemas.openxmlformats.org/officeDocument/2006/relationships/image" Target="../media/image305.emf"/><Relationship Id="rId10" Type="http://schemas.openxmlformats.org/officeDocument/2006/relationships/customXml" Target="../ink/ink366.xml"/><Relationship Id="rId31" Type="http://schemas.openxmlformats.org/officeDocument/2006/relationships/image" Target="../media/image292.emf"/><Relationship Id="rId44" Type="http://schemas.openxmlformats.org/officeDocument/2006/relationships/customXml" Target="../ink/ink383.xml"/><Relationship Id="rId52" Type="http://schemas.openxmlformats.org/officeDocument/2006/relationships/customXml" Target="../ink/ink387.xml"/><Relationship Id="rId60" Type="http://schemas.openxmlformats.org/officeDocument/2006/relationships/customXml" Target="../ink/ink391.xml"/><Relationship Id="rId65" Type="http://schemas.openxmlformats.org/officeDocument/2006/relationships/image" Target="../media/image309.emf"/><Relationship Id="rId73" Type="http://schemas.openxmlformats.org/officeDocument/2006/relationships/image" Target="../media/image313.emf"/><Relationship Id="rId78" Type="http://schemas.openxmlformats.org/officeDocument/2006/relationships/customXml" Target="../ink/ink400.xml"/><Relationship Id="rId81" Type="http://schemas.openxmlformats.org/officeDocument/2006/relationships/image" Target="../media/image317.emf"/><Relationship Id="rId86" Type="http://schemas.openxmlformats.org/officeDocument/2006/relationships/customXml" Target="../ink/ink404.xml"/><Relationship Id="rId4" Type="http://schemas.openxmlformats.org/officeDocument/2006/relationships/customXml" Target="../ink/ink363.xml"/><Relationship Id="rId9" Type="http://schemas.openxmlformats.org/officeDocument/2006/relationships/image" Target="../media/image281.emf"/></Relationships>
</file>

<file path=ppt/slides/_rels/slide17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80.emf"/><Relationship Id="rId18" Type="http://schemas.openxmlformats.org/officeDocument/2006/relationships/customXml" Target="../ink/ink415.xml"/><Relationship Id="rId26" Type="http://schemas.openxmlformats.org/officeDocument/2006/relationships/customXml" Target="../ink/ink419.xml"/><Relationship Id="rId39" Type="http://schemas.openxmlformats.org/officeDocument/2006/relationships/image" Target="../media/image326.emf"/><Relationship Id="rId21" Type="http://schemas.openxmlformats.org/officeDocument/2006/relationships/image" Target="../media/image284.emf"/><Relationship Id="rId34" Type="http://schemas.openxmlformats.org/officeDocument/2006/relationships/customXml" Target="../ink/ink423.xml"/><Relationship Id="rId42" Type="http://schemas.openxmlformats.org/officeDocument/2006/relationships/customXml" Target="../ink/ink427.xml"/><Relationship Id="rId47" Type="http://schemas.openxmlformats.org/officeDocument/2006/relationships/image" Target="../media/image330.emf"/><Relationship Id="rId50" Type="http://schemas.openxmlformats.org/officeDocument/2006/relationships/customXml" Target="../ink/ink431.xml"/><Relationship Id="rId55" Type="http://schemas.openxmlformats.org/officeDocument/2006/relationships/image" Target="../media/image334.emf"/><Relationship Id="rId63" Type="http://schemas.openxmlformats.org/officeDocument/2006/relationships/image" Target="../media/image338.emf"/><Relationship Id="rId68" Type="http://schemas.openxmlformats.org/officeDocument/2006/relationships/customXml" Target="../ink/ink440.xml"/><Relationship Id="rId76" Type="http://schemas.openxmlformats.org/officeDocument/2006/relationships/customXml" Target="../ink/ink444.xml"/><Relationship Id="rId84" Type="http://schemas.openxmlformats.org/officeDocument/2006/relationships/customXml" Target="../ink/ink448.xml"/><Relationship Id="rId89" Type="http://schemas.openxmlformats.org/officeDocument/2006/relationships/image" Target="../media/image351.emf"/><Relationship Id="rId7" Type="http://schemas.openxmlformats.org/officeDocument/2006/relationships/image" Target="../media/image325.emf"/><Relationship Id="rId71" Type="http://schemas.openxmlformats.org/officeDocument/2006/relationships/image" Target="../media/image342.emf"/><Relationship Id="rId2" Type="http://schemas.openxmlformats.org/officeDocument/2006/relationships/customXml" Target="../ink/ink407.xml"/><Relationship Id="rId16" Type="http://schemas.openxmlformats.org/officeDocument/2006/relationships/customXml" Target="../ink/ink414.xml"/><Relationship Id="rId29" Type="http://schemas.openxmlformats.org/officeDocument/2006/relationships/image" Target="../media/image288.emf"/><Relationship Id="rId11" Type="http://schemas.openxmlformats.org/officeDocument/2006/relationships/image" Target="../media/image279.emf"/><Relationship Id="rId24" Type="http://schemas.openxmlformats.org/officeDocument/2006/relationships/customXml" Target="../ink/ink418.xml"/><Relationship Id="rId32" Type="http://schemas.openxmlformats.org/officeDocument/2006/relationships/customXml" Target="../ink/ink422.xml"/><Relationship Id="rId37" Type="http://schemas.openxmlformats.org/officeDocument/2006/relationships/image" Target="../media/image292.emf"/><Relationship Id="rId40" Type="http://schemas.openxmlformats.org/officeDocument/2006/relationships/customXml" Target="../ink/ink426.xml"/><Relationship Id="rId45" Type="http://schemas.openxmlformats.org/officeDocument/2006/relationships/image" Target="../media/image329.emf"/><Relationship Id="rId53" Type="http://schemas.openxmlformats.org/officeDocument/2006/relationships/image" Target="../media/image333.emf"/><Relationship Id="rId58" Type="http://schemas.openxmlformats.org/officeDocument/2006/relationships/customXml" Target="../ink/ink435.xml"/><Relationship Id="rId66" Type="http://schemas.openxmlformats.org/officeDocument/2006/relationships/customXml" Target="../ink/ink439.xml"/><Relationship Id="rId74" Type="http://schemas.openxmlformats.org/officeDocument/2006/relationships/customXml" Target="../ink/ink443.xml"/><Relationship Id="rId79" Type="http://schemas.openxmlformats.org/officeDocument/2006/relationships/image" Target="../media/image346.emf"/><Relationship Id="rId87" Type="http://schemas.openxmlformats.org/officeDocument/2006/relationships/image" Target="../media/image350.emf"/><Relationship Id="rId5" Type="http://schemas.openxmlformats.org/officeDocument/2006/relationships/image" Target="../media/image324.emf"/><Relationship Id="rId61" Type="http://schemas.openxmlformats.org/officeDocument/2006/relationships/image" Target="../media/image337.emf"/><Relationship Id="rId82" Type="http://schemas.openxmlformats.org/officeDocument/2006/relationships/customXml" Target="../ink/ink447.xml"/><Relationship Id="rId19" Type="http://schemas.openxmlformats.org/officeDocument/2006/relationships/image" Target="../media/image283.emf"/><Relationship Id="rId4" Type="http://schemas.openxmlformats.org/officeDocument/2006/relationships/customXml" Target="../ink/ink408.xml"/><Relationship Id="rId9" Type="http://schemas.openxmlformats.org/officeDocument/2006/relationships/image" Target="../media/image29.emf"/><Relationship Id="rId14" Type="http://schemas.openxmlformats.org/officeDocument/2006/relationships/customXml" Target="../ink/ink413.xml"/><Relationship Id="rId22" Type="http://schemas.openxmlformats.org/officeDocument/2006/relationships/customXml" Target="../ink/ink417.xml"/><Relationship Id="rId27" Type="http://schemas.openxmlformats.org/officeDocument/2006/relationships/image" Target="../media/image287.emf"/><Relationship Id="rId30" Type="http://schemas.openxmlformats.org/officeDocument/2006/relationships/customXml" Target="../ink/ink421.xml"/><Relationship Id="rId35" Type="http://schemas.openxmlformats.org/officeDocument/2006/relationships/image" Target="../media/image291.emf"/><Relationship Id="rId43" Type="http://schemas.openxmlformats.org/officeDocument/2006/relationships/image" Target="../media/image328.emf"/><Relationship Id="rId48" Type="http://schemas.openxmlformats.org/officeDocument/2006/relationships/customXml" Target="../ink/ink430.xml"/><Relationship Id="rId56" Type="http://schemas.openxmlformats.org/officeDocument/2006/relationships/customXml" Target="../ink/ink434.xml"/><Relationship Id="rId64" Type="http://schemas.openxmlformats.org/officeDocument/2006/relationships/customXml" Target="../ink/ink438.xml"/><Relationship Id="rId69" Type="http://schemas.openxmlformats.org/officeDocument/2006/relationships/image" Target="../media/image341.emf"/><Relationship Id="rId77" Type="http://schemas.openxmlformats.org/officeDocument/2006/relationships/image" Target="../media/image345.emf"/><Relationship Id="rId8" Type="http://schemas.openxmlformats.org/officeDocument/2006/relationships/customXml" Target="../ink/ink410.xml"/><Relationship Id="rId51" Type="http://schemas.openxmlformats.org/officeDocument/2006/relationships/image" Target="../media/image332.emf"/><Relationship Id="rId72" Type="http://schemas.openxmlformats.org/officeDocument/2006/relationships/customXml" Target="../ink/ink442.xml"/><Relationship Id="rId80" Type="http://schemas.openxmlformats.org/officeDocument/2006/relationships/customXml" Target="../ink/ink446.xml"/><Relationship Id="rId85" Type="http://schemas.openxmlformats.org/officeDocument/2006/relationships/image" Target="../media/image349.emf"/><Relationship Id="rId3" Type="http://schemas.openxmlformats.org/officeDocument/2006/relationships/image" Target="../media/image323.emf"/><Relationship Id="rId12" Type="http://schemas.openxmlformats.org/officeDocument/2006/relationships/customXml" Target="../ink/ink412.xml"/><Relationship Id="rId17" Type="http://schemas.openxmlformats.org/officeDocument/2006/relationships/image" Target="../media/image282.emf"/><Relationship Id="rId25" Type="http://schemas.openxmlformats.org/officeDocument/2006/relationships/image" Target="../media/image286.emf"/><Relationship Id="rId33" Type="http://schemas.openxmlformats.org/officeDocument/2006/relationships/image" Target="../media/image290.emf"/><Relationship Id="rId38" Type="http://schemas.openxmlformats.org/officeDocument/2006/relationships/customXml" Target="../ink/ink425.xml"/><Relationship Id="rId46" Type="http://schemas.openxmlformats.org/officeDocument/2006/relationships/customXml" Target="../ink/ink429.xml"/><Relationship Id="rId59" Type="http://schemas.openxmlformats.org/officeDocument/2006/relationships/image" Target="../media/image336.emf"/><Relationship Id="rId67" Type="http://schemas.openxmlformats.org/officeDocument/2006/relationships/image" Target="../media/image340.emf"/><Relationship Id="rId20" Type="http://schemas.openxmlformats.org/officeDocument/2006/relationships/customXml" Target="../ink/ink416.xml"/><Relationship Id="rId41" Type="http://schemas.openxmlformats.org/officeDocument/2006/relationships/image" Target="../media/image327.emf"/><Relationship Id="rId54" Type="http://schemas.openxmlformats.org/officeDocument/2006/relationships/customXml" Target="../ink/ink433.xml"/><Relationship Id="rId62" Type="http://schemas.openxmlformats.org/officeDocument/2006/relationships/customXml" Target="../ink/ink437.xml"/><Relationship Id="rId70" Type="http://schemas.openxmlformats.org/officeDocument/2006/relationships/customXml" Target="../ink/ink441.xml"/><Relationship Id="rId75" Type="http://schemas.openxmlformats.org/officeDocument/2006/relationships/image" Target="../media/image344.emf"/><Relationship Id="rId83" Type="http://schemas.openxmlformats.org/officeDocument/2006/relationships/image" Target="../media/image348.emf"/><Relationship Id="rId88" Type="http://schemas.openxmlformats.org/officeDocument/2006/relationships/customXml" Target="../ink/ink450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09.xml"/><Relationship Id="rId15" Type="http://schemas.openxmlformats.org/officeDocument/2006/relationships/image" Target="../media/image281.emf"/><Relationship Id="rId23" Type="http://schemas.openxmlformats.org/officeDocument/2006/relationships/image" Target="../media/image285.emf"/><Relationship Id="rId28" Type="http://schemas.openxmlformats.org/officeDocument/2006/relationships/customXml" Target="../ink/ink420.xml"/><Relationship Id="rId36" Type="http://schemas.openxmlformats.org/officeDocument/2006/relationships/customXml" Target="../ink/ink424.xml"/><Relationship Id="rId49" Type="http://schemas.openxmlformats.org/officeDocument/2006/relationships/image" Target="../media/image331.emf"/><Relationship Id="rId57" Type="http://schemas.openxmlformats.org/officeDocument/2006/relationships/image" Target="../media/image335.emf"/><Relationship Id="rId10" Type="http://schemas.openxmlformats.org/officeDocument/2006/relationships/customXml" Target="../ink/ink411.xml"/><Relationship Id="rId31" Type="http://schemas.openxmlformats.org/officeDocument/2006/relationships/image" Target="../media/image289.emf"/><Relationship Id="rId44" Type="http://schemas.openxmlformats.org/officeDocument/2006/relationships/customXml" Target="../ink/ink428.xml"/><Relationship Id="rId52" Type="http://schemas.openxmlformats.org/officeDocument/2006/relationships/customXml" Target="../ink/ink432.xml"/><Relationship Id="rId60" Type="http://schemas.openxmlformats.org/officeDocument/2006/relationships/customXml" Target="../ink/ink436.xml"/><Relationship Id="rId65" Type="http://schemas.openxmlformats.org/officeDocument/2006/relationships/image" Target="../media/image339.emf"/><Relationship Id="rId73" Type="http://schemas.openxmlformats.org/officeDocument/2006/relationships/image" Target="../media/image343.emf"/><Relationship Id="rId78" Type="http://schemas.openxmlformats.org/officeDocument/2006/relationships/customXml" Target="../ink/ink445.xml"/><Relationship Id="rId81" Type="http://schemas.openxmlformats.org/officeDocument/2006/relationships/image" Target="../media/image347.emf"/><Relationship Id="rId86" Type="http://schemas.openxmlformats.org/officeDocument/2006/relationships/customXml" Target="../ink/ink449.xml"/></Relationships>
</file>

<file path=ppt/slides/_rels/slide18.xml.rels><?xml version="1.0" encoding="UTF-8" standalone="yes"?>
<Relationships xmlns="http://schemas.openxmlformats.org/package/2006/relationships"><Relationship Id="rId13" Type="http://schemas.openxmlformats.org/officeDocument/2006/relationships/image" Target="../media/image357.emf"/><Relationship Id="rId18" Type="http://schemas.openxmlformats.org/officeDocument/2006/relationships/customXml" Target="../ink/ink459.xml"/><Relationship Id="rId26" Type="http://schemas.openxmlformats.org/officeDocument/2006/relationships/customXml" Target="../ink/ink463.xml"/><Relationship Id="rId39" Type="http://schemas.openxmlformats.org/officeDocument/2006/relationships/image" Target="../media/image370.emf"/><Relationship Id="rId21" Type="http://schemas.openxmlformats.org/officeDocument/2006/relationships/image" Target="../media/image361.emf"/><Relationship Id="rId34" Type="http://schemas.openxmlformats.org/officeDocument/2006/relationships/customXml" Target="../ink/ink467.xml"/><Relationship Id="rId42" Type="http://schemas.openxmlformats.org/officeDocument/2006/relationships/customXml" Target="../ink/ink471.xml"/><Relationship Id="rId47" Type="http://schemas.openxmlformats.org/officeDocument/2006/relationships/image" Target="../media/image374.emf"/><Relationship Id="rId50" Type="http://schemas.openxmlformats.org/officeDocument/2006/relationships/customXml" Target="../ink/ink475.xml"/><Relationship Id="rId55" Type="http://schemas.openxmlformats.org/officeDocument/2006/relationships/image" Target="../media/image378.emf"/><Relationship Id="rId63" Type="http://schemas.openxmlformats.org/officeDocument/2006/relationships/image" Target="../media/image382.emf"/><Relationship Id="rId68" Type="http://schemas.openxmlformats.org/officeDocument/2006/relationships/customXml" Target="../ink/ink484.xml"/><Relationship Id="rId76" Type="http://schemas.openxmlformats.org/officeDocument/2006/relationships/customXml" Target="../ink/ink488.xml"/><Relationship Id="rId84" Type="http://schemas.openxmlformats.org/officeDocument/2006/relationships/customXml" Target="../ink/ink492.xml"/><Relationship Id="rId89" Type="http://schemas.openxmlformats.org/officeDocument/2006/relationships/image" Target="../media/image395.emf"/><Relationship Id="rId7" Type="http://schemas.openxmlformats.org/officeDocument/2006/relationships/image" Target="../media/image354.emf"/><Relationship Id="rId71" Type="http://schemas.openxmlformats.org/officeDocument/2006/relationships/image" Target="../media/image386.emf"/><Relationship Id="rId2" Type="http://schemas.openxmlformats.org/officeDocument/2006/relationships/customXml" Target="../ink/ink451.xml"/><Relationship Id="rId16" Type="http://schemas.openxmlformats.org/officeDocument/2006/relationships/customXml" Target="../ink/ink458.xml"/><Relationship Id="rId29" Type="http://schemas.openxmlformats.org/officeDocument/2006/relationships/image" Target="../media/image365.emf"/><Relationship Id="rId11" Type="http://schemas.openxmlformats.org/officeDocument/2006/relationships/image" Target="../media/image356.emf"/><Relationship Id="rId24" Type="http://schemas.openxmlformats.org/officeDocument/2006/relationships/customXml" Target="../ink/ink462.xml"/><Relationship Id="rId32" Type="http://schemas.openxmlformats.org/officeDocument/2006/relationships/customXml" Target="../ink/ink466.xml"/><Relationship Id="rId37" Type="http://schemas.openxmlformats.org/officeDocument/2006/relationships/image" Target="../media/image369.emf"/><Relationship Id="rId40" Type="http://schemas.openxmlformats.org/officeDocument/2006/relationships/customXml" Target="../ink/ink470.xml"/><Relationship Id="rId45" Type="http://schemas.openxmlformats.org/officeDocument/2006/relationships/image" Target="../media/image373.emf"/><Relationship Id="rId53" Type="http://schemas.openxmlformats.org/officeDocument/2006/relationships/image" Target="../media/image377.emf"/><Relationship Id="rId58" Type="http://schemas.openxmlformats.org/officeDocument/2006/relationships/customXml" Target="../ink/ink479.xml"/><Relationship Id="rId66" Type="http://schemas.openxmlformats.org/officeDocument/2006/relationships/customXml" Target="../ink/ink483.xml"/><Relationship Id="rId74" Type="http://schemas.openxmlformats.org/officeDocument/2006/relationships/customXml" Target="../ink/ink487.xml"/><Relationship Id="rId79" Type="http://schemas.openxmlformats.org/officeDocument/2006/relationships/image" Target="../media/image390.emf"/><Relationship Id="rId87" Type="http://schemas.openxmlformats.org/officeDocument/2006/relationships/image" Target="../media/image394.emf"/><Relationship Id="rId5" Type="http://schemas.openxmlformats.org/officeDocument/2006/relationships/image" Target="../media/image353.emf"/><Relationship Id="rId61" Type="http://schemas.openxmlformats.org/officeDocument/2006/relationships/image" Target="../media/image381.emf"/><Relationship Id="rId82" Type="http://schemas.openxmlformats.org/officeDocument/2006/relationships/customXml" Target="../ink/ink491.xml"/><Relationship Id="rId90" Type="http://schemas.openxmlformats.org/officeDocument/2006/relationships/customXml" Target="../ink/ink495.xml"/><Relationship Id="rId19" Type="http://schemas.openxmlformats.org/officeDocument/2006/relationships/image" Target="../media/image360.emf"/><Relationship Id="rId14" Type="http://schemas.openxmlformats.org/officeDocument/2006/relationships/customXml" Target="../ink/ink457.xml"/><Relationship Id="rId22" Type="http://schemas.openxmlformats.org/officeDocument/2006/relationships/customXml" Target="../ink/ink461.xml"/><Relationship Id="rId27" Type="http://schemas.openxmlformats.org/officeDocument/2006/relationships/image" Target="../media/image364.emf"/><Relationship Id="rId30" Type="http://schemas.openxmlformats.org/officeDocument/2006/relationships/customXml" Target="../ink/ink465.xml"/><Relationship Id="rId35" Type="http://schemas.openxmlformats.org/officeDocument/2006/relationships/image" Target="../media/image368.emf"/><Relationship Id="rId43" Type="http://schemas.openxmlformats.org/officeDocument/2006/relationships/image" Target="../media/image372.emf"/><Relationship Id="rId48" Type="http://schemas.openxmlformats.org/officeDocument/2006/relationships/customXml" Target="../ink/ink474.xml"/><Relationship Id="rId56" Type="http://schemas.openxmlformats.org/officeDocument/2006/relationships/customXml" Target="../ink/ink478.xml"/><Relationship Id="rId64" Type="http://schemas.openxmlformats.org/officeDocument/2006/relationships/customXml" Target="../ink/ink482.xml"/><Relationship Id="rId69" Type="http://schemas.openxmlformats.org/officeDocument/2006/relationships/image" Target="../media/image385.emf"/><Relationship Id="rId77" Type="http://schemas.openxmlformats.org/officeDocument/2006/relationships/image" Target="../media/image389.emf"/><Relationship Id="rId8" Type="http://schemas.openxmlformats.org/officeDocument/2006/relationships/customXml" Target="../ink/ink454.xml"/><Relationship Id="rId51" Type="http://schemas.openxmlformats.org/officeDocument/2006/relationships/image" Target="../media/image376.emf"/><Relationship Id="rId72" Type="http://schemas.openxmlformats.org/officeDocument/2006/relationships/customXml" Target="../ink/ink486.xml"/><Relationship Id="rId80" Type="http://schemas.openxmlformats.org/officeDocument/2006/relationships/customXml" Target="../ink/ink490.xml"/><Relationship Id="rId85" Type="http://schemas.openxmlformats.org/officeDocument/2006/relationships/image" Target="../media/image393.emf"/><Relationship Id="rId3" Type="http://schemas.openxmlformats.org/officeDocument/2006/relationships/image" Target="../media/image352.emf"/><Relationship Id="rId12" Type="http://schemas.openxmlformats.org/officeDocument/2006/relationships/customXml" Target="../ink/ink456.xml"/><Relationship Id="rId17" Type="http://schemas.openxmlformats.org/officeDocument/2006/relationships/image" Target="../media/image359.emf"/><Relationship Id="rId25" Type="http://schemas.openxmlformats.org/officeDocument/2006/relationships/image" Target="../media/image363.emf"/><Relationship Id="rId33" Type="http://schemas.openxmlformats.org/officeDocument/2006/relationships/image" Target="../media/image367.emf"/><Relationship Id="rId38" Type="http://schemas.openxmlformats.org/officeDocument/2006/relationships/customXml" Target="../ink/ink469.xml"/><Relationship Id="rId46" Type="http://schemas.openxmlformats.org/officeDocument/2006/relationships/customXml" Target="../ink/ink473.xml"/><Relationship Id="rId59" Type="http://schemas.openxmlformats.org/officeDocument/2006/relationships/image" Target="../media/image380.emf"/><Relationship Id="rId67" Type="http://schemas.openxmlformats.org/officeDocument/2006/relationships/image" Target="../media/image384.emf"/><Relationship Id="rId20" Type="http://schemas.openxmlformats.org/officeDocument/2006/relationships/customXml" Target="../ink/ink460.xml"/><Relationship Id="rId41" Type="http://schemas.openxmlformats.org/officeDocument/2006/relationships/image" Target="../media/image371.emf"/><Relationship Id="rId54" Type="http://schemas.openxmlformats.org/officeDocument/2006/relationships/customXml" Target="../ink/ink477.xml"/><Relationship Id="rId62" Type="http://schemas.openxmlformats.org/officeDocument/2006/relationships/customXml" Target="../ink/ink481.xml"/><Relationship Id="rId70" Type="http://schemas.openxmlformats.org/officeDocument/2006/relationships/customXml" Target="../ink/ink485.xml"/><Relationship Id="rId75" Type="http://schemas.openxmlformats.org/officeDocument/2006/relationships/image" Target="../media/image388.emf"/><Relationship Id="rId83" Type="http://schemas.openxmlformats.org/officeDocument/2006/relationships/image" Target="../media/image392.emf"/><Relationship Id="rId88" Type="http://schemas.openxmlformats.org/officeDocument/2006/relationships/customXml" Target="../ink/ink494.xml"/><Relationship Id="rId91" Type="http://schemas.openxmlformats.org/officeDocument/2006/relationships/image" Target="../media/image396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53.xml"/><Relationship Id="rId15" Type="http://schemas.openxmlformats.org/officeDocument/2006/relationships/image" Target="../media/image358.emf"/><Relationship Id="rId23" Type="http://schemas.openxmlformats.org/officeDocument/2006/relationships/image" Target="../media/image362.emf"/><Relationship Id="rId28" Type="http://schemas.openxmlformats.org/officeDocument/2006/relationships/customXml" Target="../ink/ink464.xml"/><Relationship Id="rId36" Type="http://schemas.openxmlformats.org/officeDocument/2006/relationships/customXml" Target="../ink/ink468.xml"/><Relationship Id="rId49" Type="http://schemas.openxmlformats.org/officeDocument/2006/relationships/image" Target="../media/image375.emf"/><Relationship Id="rId57" Type="http://schemas.openxmlformats.org/officeDocument/2006/relationships/image" Target="../media/image379.emf"/><Relationship Id="rId10" Type="http://schemas.openxmlformats.org/officeDocument/2006/relationships/customXml" Target="../ink/ink455.xml"/><Relationship Id="rId31" Type="http://schemas.openxmlformats.org/officeDocument/2006/relationships/image" Target="../media/image366.emf"/><Relationship Id="rId44" Type="http://schemas.openxmlformats.org/officeDocument/2006/relationships/customXml" Target="../ink/ink472.xml"/><Relationship Id="rId52" Type="http://schemas.openxmlformats.org/officeDocument/2006/relationships/customXml" Target="../ink/ink476.xml"/><Relationship Id="rId60" Type="http://schemas.openxmlformats.org/officeDocument/2006/relationships/customXml" Target="../ink/ink480.xml"/><Relationship Id="rId65" Type="http://schemas.openxmlformats.org/officeDocument/2006/relationships/image" Target="../media/image383.emf"/><Relationship Id="rId73" Type="http://schemas.openxmlformats.org/officeDocument/2006/relationships/image" Target="../media/image387.emf"/><Relationship Id="rId78" Type="http://schemas.openxmlformats.org/officeDocument/2006/relationships/customXml" Target="../ink/ink489.xml"/><Relationship Id="rId81" Type="http://schemas.openxmlformats.org/officeDocument/2006/relationships/image" Target="../media/image391.emf"/><Relationship Id="rId86" Type="http://schemas.openxmlformats.org/officeDocument/2006/relationships/customXml" Target="../ink/ink493.xml"/><Relationship Id="rId4" Type="http://schemas.openxmlformats.org/officeDocument/2006/relationships/customXml" Target="../ink/ink452.xml"/><Relationship Id="rId9" Type="http://schemas.openxmlformats.org/officeDocument/2006/relationships/image" Target="../media/image355.emf"/></Relationships>
</file>

<file path=ppt/slides/_rels/slide19.xml.rels><?xml version="1.0" encoding="UTF-8" standalone="yes"?>
<Relationships xmlns="http://schemas.openxmlformats.org/package/2006/relationships"><Relationship Id="rId13" Type="http://schemas.openxmlformats.org/officeDocument/2006/relationships/image" Target="../media/image402.emf"/><Relationship Id="rId18" Type="http://schemas.openxmlformats.org/officeDocument/2006/relationships/customXml" Target="../ink/ink504.xml"/><Relationship Id="rId26" Type="http://schemas.openxmlformats.org/officeDocument/2006/relationships/customXml" Target="../ink/ink508.xml"/><Relationship Id="rId39" Type="http://schemas.openxmlformats.org/officeDocument/2006/relationships/image" Target="../media/image415.emf"/><Relationship Id="rId21" Type="http://schemas.openxmlformats.org/officeDocument/2006/relationships/image" Target="../media/image406.emf"/><Relationship Id="rId34" Type="http://schemas.openxmlformats.org/officeDocument/2006/relationships/customXml" Target="../ink/ink512.xml"/><Relationship Id="rId42" Type="http://schemas.openxmlformats.org/officeDocument/2006/relationships/customXml" Target="../ink/ink516.xml"/><Relationship Id="rId47" Type="http://schemas.openxmlformats.org/officeDocument/2006/relationships/image" Target="../media/image419.emf"/><Relationship Id="rId50" Type="http://schemas.openxmlformats.org/officeDocument/2006/relationships/customXml" Target="../ink/ink520.xml"/><Relationship Id="rId55" Type="http://schemas.openxmlformats.org/officeDocument/2006/relationships/image" Target="../media/image423.emf"/><Relationship Id="rId63" Type="http://schemas.openxmlformats.org/officeDocument/2006/relationships/image" Target="../media/image427.emf"/><Relationship Id="rId68" Type="http://schemas.openxmlformats.org/officeDocument/2006/relationships/customXml" Target="../ink/ink529.xml"/><Relationship Id="rId76" Type="http://schemas.openxmlformats.org/officeDocument/2006/relationships/customXml" Target="../ink/ink533.xml"/><Relationship Id="rId84" Type="http://schemas.openxmlformats.org/officeDocument/2006/relationships/customXml" Target="../ink/ink537.xml"/><Relationship Id="rId7" Type="http://schemas.openxmlformats.org/officeDocument/2006/relationships/image" Target="../media/image399.emf"/><Relationship Id="rId71" Type="http://schemas.openxmlformats.org/officeDocument/2006/relationships/image" Target="../media/image431.emf"/><Relationship Id="rId2" Type="http://schemas.openxmlformats.org/officeDocument/2006/relationships/customXml" Target="../ink/ink496.xml"/><Relationship Id="rId16" Type="http://schemas.openxmlformats.org/officeDocument/2006/relationships/customXml" Target="../ink/ink503.xml"/><Relationship Id="rId29" Type="http://schemas.openxmlformats.org/officeDocument/2006/relationships/image" Target="../media/image410.emf"/><Relationship Id="rId11" Type="http://schemas.openxmlformats.org/officeDocument/2006/relationships/image" Target="../media/image401.emf"/><Relationship Id="rId24" Type="http://schemas.openxmlformats.org/officeDocument/2006/relationships/customXml" Target="../ink/ink507.xml"/><Relationship Id="rId32" Type="http://schemas.openxmlformats.org/officeDocument/2006/relationships/customXml" Target="../ink/ink511.xml"/><Relationship Id="rId37" Type="http://schemas.openxmlformats.org/officeDocument/2006/relationships/image" Target="../media/image414.emf"/><Relationship Id="rId40" Type="http://schemas.openxmlformats.org/officeDocument/2006/relationships/customXml" Target="../ink/ink515.xml"/><Relationship Id="rId45" Type="http://schemas.openxmlformats.org/officeDocument/2006/relationships/image" Target="../media/image418.emf"/><Relationship Id="rId53" Type="http://schemas.openxmlformats.org/officeDocument/2006/relationships/image" Target="../media/image422.emf"/><Relationship Id="rId58" Type="http://schemas.openxmlformats.org/officeDocument/2006/relationships/customXml" Target="../ink/ink524.xml"/><Relationship Id="rId66" Type="http://schemas.openxmlformats.org/officeDocument/2006/relationships/customXml" Target="../ink/ink528.xml"/><Relationship Id="rId74" Type="http://schemas.openxmlformats.org/officeDocument/2006/relationships/customXml" Target="../ink/ink532.xml"/><Relationship Id="rId79" Type="http://schemas.openxmlformats.org/officeDocument/2006/relationships/image" Target="../media/image435.emf"/><Relationship Id="rId5" Type="http://schemas.openxmlformats.org/officeDocument/2006/relationships/image" Target="../media/image398.emf"/><Relationship Id="rId61" Type="http://schemas.openxmlformats.org/officeDocument/2006/relationships/image" Target="../media/image426.emf"/><Relationship Id="rId82" Type="http://schemas.openxmlformats.org/officeDocument/2006/relationships/customXml" Target="../ink/ink536.xml"/><Relationship Id="rId19" Type="http://schemas.openxmlformats.org/officeDocument/2006/relationships/image" Target="../media/image405.emf"/><Relationship Id="rId4" Type="http://schemas.openxmlformats.org/officeDocument/2006/relationships/customXml" Target="../ink/ink497.xml"/><Relationship Id="rId9" Type="http://schemas.openxmlformats.org/officeDocument/2006/relationships/image" Target="../media/image400.emf"/><Relationship Id="rId14" Type="http://schemas.openxmlformats.org/officeDocument/2006/relationships/customXml" Target="../ink/ink502.xml"/><Relationship Id="rId22" Type="http://schemas.openxmlformats.org/officeDocument/2006/relationships/customXml" Target="../ink/ink506.xml"/><Relationship Id="rId27" Type="http://schemas.openxmlformats.org/officeDocument/2006/relationships/image" Target="../media/image409.emf"/><Relationship Id="rId30" Type="http://schemas.openxmlformats.org/officeDocument/2006/relationships/customXml" Target="../ink/ink510.xml"/><Relationship Id="rId35" Type="http://schemas.openxmlformats.org/officeDocument/2006/relationships/image" Target="../media/image413.emf"/><Relationship Id="rId43" Type="http://schemas.openxmlformats.org/officeDocument/2006/relationships/image" Target="../media/image417.emf"/><Relationship Id="rId48" Type="http://schemas.openxmlformats.org/officeDocument/2006/relationships/customXml" Target="../ink/ink519.xml"/><Relationship Id="rId56" Type="http://schemas.openxmlformats.org/officeDocument/2006/relationships/customXml" Target="../ink/ink523.xml"/><Relationship Id="rId64" Type="http://schemas.openxmlformats.org/officeDocument/2006/relationships/customXml" Target="../ink/ink527.xml"/><Relationship Id="rId69" Type="http://schemas.openxmlformats.org/officeDocument/2006/relationships/image" Target="../media/image430.emf"/><Relationship Id="rId77" Type="http://schemas.openxmlformats.org/officeDocument/2006/relationships/image" Target="../media/image434.emf"/><Relationship Id="rId8" Type="http://schemas.openxmlformats.org/officeDocument/2006/relationships/customXml" Target="../ink/ink499.xml"/><Relationship Id="rId51" Type="http://schemas.openxmlformats.org/officeDocument/2006/relationships/image" Target="../media/image421.emf"/><Relationship Id="rId72" Type="http://schemas.openxmlformats.org/officeDocument/2006/relationships/customXml" Target="../ink/ink531.xml"/><Relationship Id="rId80" Type="http://schemas.openxmlformats.org/officeDocument/2006/relationships/customXml" Target="../ink/ink535.xml"/><Relationship Id="rId85" Type="http://schemas.openxmlformats.org/officeDocument/2006/relationships/image" Target="../media/image438.emf"/><Relationship Id="rId3" Type="http://schemas.openxmlformats.org/officeDocument/2006/relationships/image" Target="../media/image397.emf"/><Relationship Id="rId12" Type="http://schemas.openxmlformats.org/officeDocument/2006/relationships/customXml" Target="../ink/ink501.xml"/><Relationship Id="rId17" Type="http://schemas.openxmlformats.org/officeDocument/2006/relationships/image" Target="../media/image404.emf"/><Relationship Id="rId25" Type="http://schemas.openxmlformats.org/officeDocument/2006/relationships/image" Target="../media/image408.emf"/><Relationship Id="rId33" Type="http://schemas.openxmlformats.org/officeDocument/2006/relationships/image" Target="../media/image412.emf"/><Relationship Id="rId38" Type="http://schemas.openxmlformats.org/officeDocument/2006/relationships/customXml" Target="../ink/ink514.xml"/><Relationship Id="rId46" Type="http://schemas.openxmlformats.org/officeDocument/2006/relationships/customXml" Target="../ink/ink518.xml"/><Relationship Id="rId59" Type="http://schemas.openxmlformats.org/officeDocument/2006/relationships/image" Target="../media/image425.emf"/><Relationship Id="rId67" Type="http://schemas.openxmlformats.org/officeDocument/2006/relationships/image" Target="../media/image429.emf"/><Relationship Id="rId20" Type="http://schemas.openxmlformats.org/officeDocument/2006/relationships/customXml" Target="../ink/ink505.xml"/><Relationship Id="rId41" Type="http://schemas.openxmlformats.org/officeDocument/2006/relationships/image" Target="../media/image416.emf"/><Relationship Id="rId54" Type="http://schemas.openxmlformats.org/officeDocument/2006/relationships/customXml" Target="../ink/ink522.xml"/><Relationship Id="rId62" Type="http://schemas.openxmlformats.org/officeDocument/2006/relationships/customXml" Target="../ink/ink526.xml"/><Relationship Id="rId70" Type="http://schemas.openxmlformats.org/officeDocument/2006/relationships/customXml" Target="../ink/ink530.xml"/><Relationship Id="rId75" Type="http://schemas.openxmlformats.org/officeDocument/2006/relationships/image" Target="../media/image433.emf"/><Relationship Id="rId83" Type="http://schemas.openxmlformats.org/officeDocument/2006/relationships/image" Target="../media/image437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98.xml"/><Relationship Id="rId15" Type="http://schemas.openxmlformats.org/officeDocument/2006/relationships/image" Target="../media/image403.emf"/><Relationship Id="rId23" Type="http://schemas.openxmlformats.org/officeDocument/2006/relationships/image" Target="../media/image407.emf"/><Relationship Id="rId28" Type="http://schemas.openxmlformats.org/officeDocument/2006/relationships/customXml" Target="../ink/ink509.xml"/><Relationship Id="rId36" Type="http://schemas.openxmlformats.org/officeDocument/2006/relationships/customXml" Target="../ink/ink513.xml"/><Relationship Id="rId49" Type="http://schemas.openxmlformats.org/officeDocument/2006/relationships/image" Target="../media/image420.emf"/><Relationship Id="rId57" Type="http://schemas.openxmlformats.org/officeDocument/2006/relationships/image" Target="../media/image424.emf"/><Relationship Id="rId10" Type="http://schemas.openxmlformats.org/officeDocument/2006/relationships/customXml" Target="../ink/ink500.xml"/><Relationship Id="rId31" Type="http://schemas.openxmlformats.org/officeDocument/2006/relationships/image" Target="../media/image411.emf"/><Relationship Id="rId44" Type="http://schemas.openxmlformats.org/officeDocument/2006/relationships/customXml" Target="../ink/ink517.xml"/><Relationship Id="rId52" Type="http://schemas.openxmlformats.org/officeDocument/2006/relationships/customXml" Target="../ink/ink521.xml"/><Relationship Id="rId60" Type="http://schemas.openxmlformats.org/officeDocument/2006/relationships/customXml" Target="../ink/ink525.xml"/><Relationship Id="rId65" Type="http://schemas.openxmlformats.org/officeDocument/2006/relationships/image" Target="../media/image428.emf"/><Relationship Id="rId73" Type="http://schemas.openxmlformats.org/officeDocument/2006/relationships/image" Target="../media/image432.emf"/><Relationship Id="rId78" Type="http://schemas.openxmlformats.org/officeDocument/2006/relationships/customXml" Target="../ink/ink534.xml"/><Relationship Id="rId81" Type="http://schemas.openxmlformats.org/officeDocument/2006/relationships/image" Target="../media/image436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0.png"/><Relationship Id="rId2" Type="http://schemas.openxmlformats.org/officeDocument/2006/relationships/image" Target="../media/image43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ustomXml" Target="../ink/ink4.xml"/><Relationship Id="rId13" Type="http://schemas.openxmlformats.org/officeDocument/2006/relationships/image" Target="../media/image11.emf"/><Relationship Id="rId18" Type="http://schemas.openxmlformats.org/officeDocument/2006/relationships/customXml" Target="../ink/ink9.xml"/><Relationship Id="rId26" Type="http://schemas.openxmlformats.org/officeDocument/2006/relationships/customXml" Target="../ink/ink13.xml"/><Relationship Id="rId39" Type="http://schemas.openxmlformats.org/officeDocument/2006/relationships/image" Target="../media/image24.emf"/><Relationship Id="rId3" Type="http://schemas.openxmlformats.org/officeDocument/2006/relationships/image" Target="../media/image6.emf"/><Relationship Id="rId21" Type="http://schemas.openxmlformats.org/officeDocument/2006/relationships/image" Target="../media/image15.emf"/><Relationship Id="rId34" Type="http://schemas.openxmlformats.org/officeDocument/2006/relationships/customXml" Target="../ink/ink17.xml"/><Relationship Id="rId42" Type="http://schemas.openxmlformats.org/officeDocument/2006/relationships/customXml" Target="../ink/ink21.xml"/><Relationship Id="rId47" Type="http://schemas.openxmlformats.org/officeDocument/2006/relationships/image" Target="../media/image28.emf"/><Relationship Id="rId7" Type="http://schemas.openxmlformats.org/officeDocument/2006/relationships/image" Target="../media/image8.emf"/><Relationship Id="rId12" Type="http://schemas.openxmlformats.org/officeDocument/2006/relationships/customXml" Target="../ink/ink6.xml"/><Relationship Id="rId17" Type="http://schemas.openxmlformats.org/officeDocument/2006/relationships/image" Target="../media/image13.emf"/><Relationship Id="rId25" Type="http://schemas.openxmlformats.org/officeDocument/2006/relationships/image" Target="../media/image17.emf"/><Relationship Id="rId33" Type="http://schemas.openxmlformats.org/officeDocument/2006/relationships/image" Target="../media/image21.emf"/><Relationship Id="rId38" Type="http://schemas.openxmlformats.org/officeDocument/2006/relationships/customXml" Target="../ink/ink19.xml"/><Relationship Id="rId46" Type="http://schemas.openxmlformats.org/officeDocument/2006/relationships/customXml" Target="../ink/ink23.xml"/><Relationship Id="rId2" Type="http://schemas.openxmlformats.org/officeDocument/2006/relationships/customXml" Target="../ink/ink1.xml"/><Relationship Id="rId16" Type="http://schemas.openxmlformats.org/officeDocument/2006/relationships/customXml" Target="../ink/ink8.xml"/><Relationship Id="rId20" Type="http://schemas.openxmlformats.org/officeDocument/2006/relationships/customXml" Target="../ink/ink10.xml"/><Relationship Id="rId29" Type="http://schemas.openxmlformats.org/officeDocument/2006/relationships/image" Target="../media/image19.emf"/><Relationship Id="rId41" Type="http://schemas.openxmlformats.org/officeDocument/2006/relationships/image" Target="../media/image25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.xml"/><Relationship Id="rId11" Type="http://schemas.openxmlformats.org/officeDocument/2006/relationships/image" Target="../media/image10.emf"/><Relationship Id="rId24" Type="http://schemas.openxmlformats.org/officeDocument/2006/relationships/customXml" Target="../ink/ink12.xml"/><Relationship Id="rId32" Type="http://schemas.openxmlformats.org/officeDocument/2006/relationships/customXml" Target="../ink/ink16.xml"/><Relationship Id="rId37" Type="http://schemas.openxmlformats.org/officeDocument/2006/relationships/image" Target="../media/image23.emf"/><Relationship Id="rId40" Type="http://schemas.openxmlformats.org/officeDocument/2006/relationships/customXml" Target="../ink/ink20.xml"/><Relationship Id="rId45" Type="http://schemas.openxmlformats.org/officeDocument/2006/relationships/image" Target="../media/image27.emf"/><Relationship Id="rId5" Type="http://schemas.openxmlformats.org/officeDocument/2006/relationships/image" Target="../media/image7.emf"/><Relationship Id="rId15" Type="http://schemas.openxmlformats.org/officeDocument/2006/relationships/image" Target="../media/image12.emf"/><Relationship Id="rId23" Type="http://schemas.openxmlformats.org/officeDocument/2006/relationships/image" Target="../media/image16.emf"/><Relationship Id="rId28" Type="http://schemas.openxmlformats.org/officeDocument/2006/relationships/customXml" Target="../ink/ink14.xml"/><Relationship Id="rId36" Type="http://schemas.openxmlformats.org/officeDocument/2006/relationships/customXml" Target="../ink/ink18.xml"/><Relationship Id="rId10" Type="http://schemas.openxmlformats.org/officeDocument/2006/relationships/customXml" Target="../ink/ink5.xml"/><Relationship Id="rId19" Type="http://schemas.openxmlformats.org/officeDocument/2006/relationships/image" Target="../media/image14.emf"/><Relationship Id="rId31" Type="http://schemas.openxmlformats.org/officeDocument/2006/relationships/image" Target="../media/image20.emf"/><Relationship Id="rId44" Type="http://schemas.openxmlformats.org/officeDocument/2006/relationships/customXml" Target="../ink/ink22.xml"/><Relationship Id="rId4" Type="http://schemas.openxmlformats.org/officeDocument/2006/relationships/customXml" Target="../ink/ink2.xml"/><Relationship Id="rId9" Type="http://schemas.openxmlformats.org/officeDocument/2006/relationships/image" Target="../media/image9.emf"/><Relationship Id="rId14" Type="http://schemas.openxmlformats.org/officeDocument/2006/relationships/customXml" Target="../ink/ink7.xml"/><Relationship Id="rId22" Type="http://schemas.openxmlformats.org/officeDocument/2006/relationships/customXml" Target="../ink/ink11.xml"/><Relationship Id="rId27" Type="http://schemas.openxmlformats.org/officeDocument/2006/relationships/image" Target="../media/image18.emf"/><Relationship Id="rId30" Type="http://schemas.openxmlformats.org/officeDocument/2006/relationships/customXml" Target="../ink/ink15.xml"/><Relationship Id="rId35" Type="http://schemas.openxmlformats.org/officeDocument/2006/relationships/image" Target="../media/image22.emf"/><Relationship Id="rId43" Type="http://schemas.openxmlformats.org/officeDocument/2006/relationships/image" Target="../media/image26.emf"/></Relationships>
</file>

<file path=ppt/slides/_rels/slide8.xml.rels><?xml version="1.0" encoding="UTF-8" standalone="yes"?>
<Relationships xmlns="http://schemas.openxmlformats.org/package/2006/relationships"><Relationship Id="rId13" Type="http://schemas.openxmlformats.org/officeDocument/2006/relationships/image" Target="../media/image34.emf"/><Relationship Id="rId18" Type="http://schemas.openxmlformats.org/officeDocument/2006/relationships/customXml" Target="../ink/ink32.xml"/><Relationship Id="rId26" Type="http://schemas.openxmlformats.org/officeDocument/2006/relationships/customXml" Target="../ink/ink36.xml"/><Relationship Id="rId39" Type="http://schemas.openxmlformats.org/officeDocument/2006/relationships/image" Target="../media/image47.emf"/><Relationship Id="rId21" Type="http://schemas.openxmlformats.org/officeDocument/2006/relationships/image" Target="../media/image38.emf"/><Relationship Id="rId34" Type="http://schemas.openxmlformats.org/officeDocument/2006/relationships/customXml" Target="../ink/ink40.xml"/><Relationship Id="rId42" Type="http://schemas.openxmlformats.org/officeDocument/2006/relationships/customXml" Target="../ink/ink44.xml"/><Relationship Id="rId47" Type="http://schemas.openxmlformats.org/officeDocument/2006/relationships/image" Target="../media/image51.emf"/><Relationship Id="rId50" Type="http://schemas.openxmlformats.org/officeDocument/2006/relationships/customXml" Target="../ink/ink48.xml"/><Relationship Id="rId55" Type="http://schemas.openxmlformats.org/officeDocument/2006/relationships/image" Target="../media/image55.emf"/><Relationship Id="rId63" Type="http://schemas.openxmlformats.org/officeDocument/2006/relationships/image" Target="../media/image59.emf"/><Relationship Id="rId68" Type="http://schemas.openxmlformats.org/officeDocument/2006/relationships/customXml" Target="../ink/ink57.xml"/><Relationship Id="rId76" Type="http://schemas.openxmlformats.org/officeDocument/2006/relationships/customXml" Target="../ink/ink61.xml"/><Relationship Id="rId7" Type="http://schemas.openxmlformats.org/officeDocument/2006/relationships/image" Target="../media/image31.emf"/><Relationship Id="rId71" Type="http://schemas.openxmlformats.org/officeDocument/2006/relationships/image" Target="../media/image63.emf"/><Relationship Id="rId2" Type="http://schemas.openxmlformats.org/officeDocument/2006/relationships/customXml" Target="../ink/ink24.xml"/><Relationship Id="rId16" Type="http://schemas.openxmlformats.org/officeDocument/2006/relationships/customXml" Target="../ink/ink31.xml"/><Relationship Id="rId29" Type="http://schemas.openxmlformats.org/officeDocument/2006/relationships/image" Target="../media/image42.emf"/><Relationship Id="rId11" Type="http://schemas.openxmlformats.org/officeDocument/2006/relationships/image" Target="../media/image33.emf"/><Relationship Id="rId24" Type="http://schemas.openxmlformats.org/officeDocument/2006/relationships/customXml" Target="../ink/ink35.xml"/><Relationship Id="rId32" Type="http://schemas.openxmlformats.org/officeDocument/2006/relationships/customXml" Target="../ink/ink39.xml"/><Relationship Id="rId37" Type="http://schemas.openxmlformats.org/officeDocument/2006/relationships/image" Target="../media/image46.emf"/><Relationship Id="rId40" Type="http://schemas.openxmlformats.org/officeDocument/2006/relationships/customXml" Target="../ink/ink43.xml"/><Relationship Id="rId45" Type="http://schemas.openxmlformats.org/officeDocument/2006/relationships/image" Target="../media/image50.emf"/><Relationship Id="rId53" Type="http://schemas.openxmlformats.org/officeDocument/2006/relationships/image" Target="../media/image54.emf"/><Relationship Id="rId58" Type="http://schemas.openxmlformats.org/officeDocument/2006/relationships/customXml" Target="../ink/ink52.xml"/><Relationship Id="rId66" Type="http://schemas.openxmlformats.org/officeDocument/2006/relationships/customXml" Target="../ink/ink56.xml"/><Relationship Id="rId74" Type="http://schemas.openxmlformats.org/officeDocument/2006/relationships/customXml" Target="../ink/ink60.xml"/><Relationship Id="rId79" Type="http://schemas.openxmlformats.org/officeDocument/2006/relationships/image" Target="../media/image67.emf"/><Relationship Id="rId5" Type="http://schemas.openxmlformats.org/officeDocument/2006/relationships/image" Target="../media/image30.emf"/><Relationship Id="rId61" Type="http://schemas.openxmlformats.org/officeDocument/2006/relationships/image" Target="../media/image58.emf"/><Relationship Id="rId10" Type="http://schemas.openxmlformats.org/officeDocument/2006/relationships/customXml" Target="../ink/ink28.xml"/><Relationship Id="rId19" Type="http://schemas.openxmlformats.org/officeDocument/2006/relationships/image" Target="../media/image37.emf"/><Relationship Id="rId31" Type="http://schemas.openxmlformats.org/officeDocument/2006/relationships/image" Target="../media/image43.emf"/><Relationship Id="rId44" Type="http://schemas.openxmlformats.org/officeDocument/2006/relationships/customXml" Target="../ink/ink45.xml"/><Relationship Id="rId52" Type="http://schemas.openxmlformats.org/officeDocument/2006/relationships/customXml" Target="../ink/ink49.xml"/><Relationship Id="rId60" Type="http://schemas.openxmlformats.org/officeDocument/2006/relationships/customXml" Target="../ink/ink53.xml"/><Relationship Id="rId65" Type="http://schemas.openxmlformats.org/officeDocument/2006/relationships/image" Target="../media/image60.emf"/><Relationship Id="rId73" Type="http://schemas.openxmlformats.org/officeDocument/2006/relationships/image" Target="../media/image64.emf"/><Relationship Id="rId78" Type="http://schemas.openxmlformats.org/officeDocument/2006/relationships/customXml" Target="../ink/ink62.xml"/><Relationship Id="rId4" Type="http://schemas.openxmlformats.org/officeDocument/2006/relationships/customXml" Target="../ink/ink25.xml"/><Relationship Id="rId9" Type="http://schemas.openxmlformats.org/officeDocument/2006/relationships/image" Target="../media/image32.emf"/><Relationship Id="rId14" Type="http://schemas.openxmlformats.org/officeDocument/2006/relationships/customXml" Target="../ink/ink30.xml"/><Relationship Id="rId22" Type="http://schemas.openxmlformats.org/officeDocument/2006/relationships/customXml" Target="../ink/ink34.xml"/><Relationship Id="rId27" Type="http://schemas.openxmlformats.org/officeDocument/2006/relationships/image" Target="../media/image41.emf"/><Relationship Id="rId30" Type="http://schemas.openxmlformats.org/officeDocument/2006/relationships/customXml" Target="../ink/ink38.xml"/><Relationship Id="rId35" Type="http://schemas.openxmlformats.org/officeDocument/2006/relationships/image" Target="../media/image45.emf"/><Relationship Id="rId43" Type="http://schemas.openxmlformats.org/officeDocument/2006/relationships/image" Target="../media/image49.emf"/><Relationship Id="rId48" Type="http://schemas.openxmlformats.org/officeDocument/2006/relationships/customXml" Target="../ink/ink47.xml"/><Relationship Id="rId56" Type="http://schemas.openxmlformats.org/officeDocument/2006/relationships/customXml" Target="../ink/ink51.xml"/><Relationship Id="rId64" Type="http://schemas.openxmlformats.org/officeDocument/2006/relationships/customXml" Target="../ink/ink55.xml"/><Relationship Id="rId69" Type="http://schemas.openxmlformats.org/officeDocument/2006/relationships/image" Target="../media/image62.emf"/><Relationship Id="rId77" Type="http://schemas.openxmlformats.org/officeDocument/2006/relationships/image" Target="../media/image66.emf"/><Relationship Id="rId8" Type="http://schemas.openxmlformats.org/officeDocument/2006/relationships/customXml" Target="../ink/ink27.xml"/><Relationship Id="rId51" Type="http://schemas.openxmlformats.org/officeDocument/2006/relationships/image" Target="../media/image53.emf"/><Relationship Id="rId72" Type="http://schemas.openxmlformats.org/officeDocument/2006/relationships/customXml" Target="../ink/ink59.xml"/><Relationship Id="rId3" Type="http://schemas.openxmlformats.org/officeDocument/2006/relationships/image" Target="../media/image29.emf"/><Relationship Id="rId12" Type="http://schemas.openxmlformats.org/officeDocument/2006/relationships/customXml" Target="../ink/ink29.xml"/><Relationship Id="rId17" Type="http://schemas.openxmlformats.org/officeDocument/2006/relationships/image" Target="../media/image36.emf"/><Relationship Id="rId25" Type="http://schemas.openxmlformats.org/officeDocument/2006/relationships/image" Target="../media/image40.emf"/><Relationship Id="rId33" Type="http://schemas.openxmlformats.org/officeDocument/2006/relationships/image" Target="../media/image44.emf"/><Relationship Id="rId38" Type="http://schemas.openxmlformats.org/officeDocument/2006/relationships/customXml" Target="../ink/ink42.xml"/><Relationship Id="rId46" Type="http://schemas.openxmlformats.org/officeDocument/2006/relationships/customXml" Target="../ink/ink46.xml"/><Relationship Id="rId59" Type="http://schemas.openxmlformats.org/officeDocument/2006/relationships/image" Target="../media/image57.emf"/><Relationship Id="rId67" Type="http://schemas.openxmlformats.org/officeDocument/2006/relationships/image" Target="../media/image61.emf"/><Relationship Id="rId20" Type="http://schemas.openxmlformats.org/officeDocument/2006/relationships/customXml" Target="../ink/ink33.xml"/><Relationship Id="rId41" Type="http://schemas.openxmlformats.org/officeDocument/2006/relationships/image" Target="../media/image48.emf"/><Relationship Id="rId54" Type="http://schemas.openxmlformats.org/officeDocument/2006/relationships/customXml" Target="../ink/ink50.xml"/><Relationship Id="rId62" Type="http://schemas.openxmlformats.org/officeDocument/2006/relationships/customXml" Target="../ink/ink54.xml"/><Relationship Id="rId70" Type="http://schemas.openxmlformats.org/officeDocument/2006/relationships/customXml" Target="../ink/ink58.xml"/><Relationship Id="rId75" Type="http://schemas.openxmlformats.org/officeDocument/2006/relationships/image" Target="../media/image65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6.xml"/><Relationship Id="rId15" Type="http://schemas.openxmlformats.org/officeDocument/2006/relationships/image" Target="../media/image35.emf"/><Relationship Id="rId23" Type="http://schemas.openxmlformats.org/officeDocument/2006/relationships/image" Target="../media/image39.emf"/><Relationship Id="rId28" Type="http://schemas.openxmlformats.org/officeDocument/2006/relationships/customXml" Target="../ink/ink37.xml"/><Relationship Id="rId36" Type="http://schemas.openxmlformats.org/officeDocument/2006/relationships/customXml" Target="../ink/ink41.xml"/><Relationship Id="rId49" Type="http://schemas.openxmlformats.org/officeDocument/2006/relationships/image" Target="../media/image52.emf"/><Relationship Id="rId57" Type="http://schemas.openxmlformats.org/officeDocument/2006/relationships/image" Target="../media/image56.emf"/></Relationships>
</file>

<file path=ppt/slides/_rels/slide9.xml.rels><?xml version="1.0" encoding="UTF-8" standalone="yes"?>
<Relationships xmlns="http://schemas.openxmlformats.org/package/2006/relationships"><Relationship Id="rId13" Type="http://schemas.openxmlformats.org/officeDocument/2006/relationships/image" Target="../media/image34.emf"/><Relationship Id="rId18" Type="http://schemas.openxmlformats.org/officeDocument/2006/relationships/customXml" Target="../ink/ink71.xml"/><Relationship Id="rId26" Type="http://schemas.openxmlformats.org/officeDocument/2006/relationships/customXml" Target="../ink/ink75.xml"/><Relationship Id="rId39" Type="http://schemas.openxmlformats.org/officeDocument/2006/relationships/image" Target="../media/image72.emf"/><Relationship Id="rId21" Type="http://schemas.openxmlformats.org/officeDocument/2006/relationships/image" Target="../media/image38.emf"/><Relationship Id="rId34" Type="http://schemas.openxmlformats.org/officeDocument/2006/relationships/customXml" Target="../ink/ink79.xml"/><Relationship Id="rId42" Type="http://schemas.openxmlformats.org/officeDocument/2006/relationships/customXml" Target="../ink/ink83.xml"/><Relationship Id="rId47" Type="http://schemas.openxmlformats.org/officeDocument/2006/relationships/image" Target="../media/image76.emf"/><Relationship Id="rId50" Type="http://schemas.openxmlformats.org/officeDocument/2006/relationships/customXml" Target="../ink/ink87.xml"/><Relationship Id="rId55" Type="http://schemas.openxmlformats.org/officeDocument/2006/relationships/image" Target="../media/image80.emf"/><Relationship Id="rId7" Type="http://schemas.openxmlformats.org/officeDocument/2006/relationships/image" Target="../media/image31.emf"/><Relationship Id="rId12" Type="http://schemas.openxmlformats.org/officeDocument/2006/relationships/customXml" Target="../ink/ink68.xml"/><Relationship Id="rId17" Type="http://schemas.openxmlformats.org/officeDocument/2006/relationships/image" Target="../media/image36.emf"/><Relationship Id="rId25" Type="http://schemas.openxmlformats.org/officeDocument/2006/relationships/image" Target="../media/image40.emf"/><Relationship Id="rId33" Type="http://schemas.openxmlformats.org/officeDocument/2006/relationships/image" Target="../media/image69.emf"/><Relationship Id="rId38" Type="http://schemas.openxmlformats.org/officeDocument/2006/relationships/customXml" Target="../ink/ink81.xml"/><Relationship Id="rId46" Type="http://schemas.openxmlformats.org/officeDocument/2006/relationships/customXml" Target="../ink/ink85.xml"/><Relationship Id="rId59" Type="http://schemas.openxmlformats.org/officeDocument/2006/relationships/image" Target="../media/image82.emf"/><Relationship Id="rId2" Type="http://schemas.openxmlformats.org/officeDocument/2006/relationships/customXml" Target="../ink/ink63.xml"/><Relationship Id="rId16" Type="http://schemas.openxmlformats.org/officeDocument/2006/relationships/customXml" Target="../ink/ink70.xml"/><Relationship Id="rId20" Type="http://schemas.openxmlformats.org/officeDocument/2006/relationships/customXml" Target="../ink/ink72.xml"/><Relationship Id="rId29" Type="http://schemas.openxmlformats.org/officeDocument/2006/relationships/image" Target="../media/image42.emf"/><Relationship Id="rId41" Type="http://schemas.openxmlformats.org/officeDocument/2006/relationships/image" Target="../media/image73.emf"/><Relationship Id="rId54" Type="http://schemas.openxmlformats.org/officeDocument/2006/relationships/customXml" Target="../ink/ink89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65.xml"/><Relationship Id="rId11" Type="http://schemas.openxmlformats.org/officeDocument/2006/relationships/image" Target="../media/image33.emf"/><Relationship Id="rId24" Type="http://schemas.openxmlformats.org/officeDocument/2006/relationships/customXml" Target="../ink/ink74.xml"/><Relationship Id="rId32" Type="http://schemas.openxmlformats.org/officeDocument/2006/relationships/customXml" Target="../ink/ink78.xml"/><Relationship Id="rId37" Type="http://schemas.openxmlformats.org/officeDocument/2006/relationships/image" Target="../media/image71.emf"/><Relationship Id="rId40" Type="http://schemas.openxmlformats.org/officeDocument/2006/relationships/customXml" Target="../ink/ink82.xml"/><Relationship Id="rId45" Type="http://schemas.openxmlformats.org/officeDocument/2006/relationships/image" Target="../media/image75.emf"/><Relationship Id="rId53" Type="http://schemas.openxmlformats.org/officeDocument/2006/relationships/image" Target="../media/image79.emf"/><Relationship Id="rId58" Type="http://schemas.openxmlformats.org/officeDocument/2006/relationships/customXml" Target="../ink/ink91.xml"/><Relationship Id="rId5" Type="http://schemas.openxmlformats.org/officeDocument/2006/relationships/image" Target="../media/image30.emf"/><Relationship Id="rId15" Type="http://schemas.openxmlformats.org/officeDocument/2006/relationships/image" Target="../media/image35.emf"/><Relationship Id="rId23" Type="http://schemas.openxmlformats.org/officeDocument/2006/relationships/image" Target="../media/image39.emf"/><Relationship Id="rId28" Type="http://schemas.openxmlformats.org/officeDocument/2006/relationships/customXml" Target="../ink/ink76.xml"/><Relationship Id="rId36" Type="http://schemas.openxmlformats.org/officeDocument/2006/relationships/customXml" Target="../ink/ink80.xml"/><Relationship Id="rId49" Type="http://schemas.openxmlformats.org/officeDocument/2006/relationships/image" Target="../media/image77.emf"/><Relationship Id="rId57" Type="http://schemas.openxmlformats.org/officeDocument/2006/relationships/image" Target="../media/image81.emf"/><Relationship Id="rId10" Type="http://schemas.openxmlformats.org/officeDocument/2006/relationships/customXml" Target="../ink/ink67.xml"/><Relationship Id="rId19" Type="http://schemas.openxmlformats.org/officeDocument/2006/relationships/image" Target="../media/image37.emf"/><Relationship Id="rId31" Type="http://schemas.openxmlformats.org/officeDocument/2006/relationships/image" Target="../media/image68.emf"/><Relationship Id="rId44" Type="http://schemas.openxmlformats.org/officeDocument/2006/relationships/customXml" Target="../ink/ink84.xml"/><Relationship Id="rId52" Type="http://schemas.openxmlformats.org/officeDocument/2006/relationships/customXml" Target="../ink/ink88.xml"/><Relationship Id="rId4" Type="http://schemas.openxmlformats.org/officeDocument/2006/relationships/customXml" Target="../ink/ink64.xml"/><Relationship Id="rId9" Type="http://schemas.openxmlformats.org/officeDocument/2006/relationships/image" Target="../media/image32.emf"/><Relationship Id="rId14" Type="http://schemas.openxmlformats.org/officeDocument/2006/relationships/customXml" Target="../ink/ink69.xml"/><Relationship Id="rId22" Type="http://schemas.openxmlformats.org/officeDocument/2006/relationships/customXml" Target="../ink/ink73.xml"/><Relationship Id="rId27" Type="http://schemas.openxmlformats.org/officeDocument/2006/relationships/image" Target="../media/image41.emf"/><Relationship Id="rId30" Type="http://schemas.openxmlformats.org/officeDocument/2006/relationships/customXml" Target="../ink/ink77.xml"/><Relationship Id="rId35" Type="http://schemas.openxmlformats.org/officeDocument/2006/relationships/image" Target="../media/image70.emf"/><Relationship Id="rId43" Type="http://schemas.openxmlformats.org/officeDocument/2006/relationships/image" Target="../media/image74.emf"/><Relationship Id="rId48" Type="http://schemas.openxmlformats.org/officeDocument/2006/relationships/customXml" Target="../ink/ink86.xml"/><Relationship Id="rId56" Type="http://schemas.openxmlformats.org/officeDocument/2006/relationships/customXml" Target="../ink/ink90.xml"/><Relationship Id="rId8" Type="http://schemas.openxmlformats.org/officeDocument/2006/relationships/customXml" Target="../ink/ink66.xml"/><Relationship Id="rId51" Type="http://schemas.openxmlformats.org/officeDocument/2006/relationships/image" Target="../media/image78.emf"/><Relationship Id="rId3" Type="http://schemas.openxmlformats.org/officeDocument/2006/relationships/image" Target="../media/image2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1164324"/>
            <a:ext cx="10515600" cy="2387600"/>
          </a:xfrm>
        </p:spPr>
        <p:txBody>
          <a:bodyPr anchor="ctr" anchorCtr="0"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Support Vector Machines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855620" y="2933105"/>
            <a:ext cx="9582736" cy="113779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  <a:latin typeface="+mj-lt"/>
              </a:rPr>
              <a:t>May, 08, 2020</a:t>
            </a:r>
          </a:p>
        </p:txBody>
      </p:sp>
    </p:spTree>
    <p:extLst>
      <p:ext uri="{BB962C8B-B14F-4D97-AF65-F5344CB8AC3E}">
        <p14:creationId xmlns:p14="http://schemas.microsoft.com/office/powerpoint/2010/main" val="24718077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7C8404FE-8C2E-4A51-B11B-C3CE6F5D2EEE}"/>
                  </a:ext>
                </a:extLst>
              </p14:cNvPr>
              <p14:cNvContentPartPr/>
              <p14:nvPr/>
            </p14:nvContentPartPr>
            <p14:xfrm>
              <a:off x="2233446" y="2622091"/>
              <a:ext cx="8247960" cy="27216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7C8404FE-8C2E-4A51-B11B-C3CE6F5D2EE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15446" y="2604091"/>
                <a:ext cx="8283600" cy="30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5BC450E0-DBEF-4C84-87A3-3D865AFCB58F}"/>
                  </a:ext>
                </a:extLst>
              </p14:cNvPr>
              <p14:cNvContentPartPr/>
              <p14:nvPr/>
            </p14:nvContentPartPr>
            <p14:xfrm>
              <a:off x="4020126" y="2722891"/>
              <a:ext cx="376560" cy="1033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5BC450E0-DBEF-4C84-87A3-3D865AFCB58F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957126" y="2659891"/>
                <a:ext cx="502200" cy="22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7ADBCBEE-915D-4D0B-A6C0-1754041BDEBD}"/>
                  </a:ext>
                </a:extLst>
              </p14:cNvPr>
              <p14:cNvContentPartPr/>
              <p14:nvPr/>
            </p14:nvContentPartPr>
            <p14:xfrm>
              <a:off x="7217646" y="2652691"/>
              <a:ext cx="66600" cy="7992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7ADBCBEE-915D-4D0B-A6C0-1754041BDEB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154646" y="2589691"/>
                <a:ext cx="192240" cy="20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1A14D687-23CB-4E4A-95A4-50287FA5675F}"/>
                  </a:ext>
                </a:extLst>
              </p14:cNvPr>
              <p14:cNvContentPartPr/>
              <p14:nvPr/>
            </p14:nvContentPartPr>
            <p14:xfrm>
              <a:off x="7759446" y="2640091"/>
              <a:ext cx="374760" cy="8424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1A14D687-23CB-4E4A-95A4-50287FA5675F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696446" y="2577091"/>
                <a:ext cx="500400" cy="20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D9ABF03B-6E34-4C0C-8518-7F3EBCAFAEB7}"/>
                  </a:ext>
                </a:extLst>
              </p14:cNvPr>
              <p14:cNvContentPartPr/>
              <p14:nvPr/>
            </p14:nvContentPartPr>
            <p14:xfrm>
              <a:off x="8539926" y="2653411"/>
              <a:ext cx="98280" cy="7200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D9ABF03B-6E34-4C0C-8518-7F3EBCAFAEB7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476926" y="2590411"/>
                <a:ext cx="223920" cy="19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28C81D92-56F8-43D7-9BB9-9CD859E69F03}"/>
                  </a:ext>
                </a:extLst>
              </p14:cNvPr>
              <p14:cNvContentPartPr/>
              <p14:nvPr/>
            </p14:nvContentPartPr>
            <p14:xfrm>
              <a:off x="9019806" y="2663851"/>
              <a:ext cx="81360" cy="8028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28C81D92-56F8-43D7-9BB9-9CD859E69F03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956806" y="2600851"/>
                <a:ext cx="207000" cy="20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7B58CEDD-8ECB-4018-8F81-2ABD7A88EB65}"/>
                  </a:ext>
                </a:extLst>
              </p14:cNvPr>
              <p14:cNvContentPartPr/>
              <p14:nvPr/>
            </p14:nvContentPartPr>
            <p14:xfrm>
              <a:off x="2909166" y="2738731"/>
              <a:ext cx="968400" cy="122400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7B58CEDD-8ECB-4018-8F81-2ABD7A88EB65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846166" y="2675731"/>
                <a:ext cx="1094040" cy="24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9CF3D661-BF18-4143-867D-E7B2542D667B}"/>
                  </a:ext>
                </a:extLst>
              </p14:cNvPr>
              <p14:cNvContentPartPr/>
              <p14:nvPr/>
            </p14:nvContentPartPr>
            <p14:xfrm>
              <a:off x="7141326" y="2213131"/>
              <a:ext cx="1966680" cy="32184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9CF3D661-BF18-4143-867D-E7B2542D667B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123326" y="2195131"/>
                <a:ext cx="2002320" cy="35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5E1A536A-2318-4F6D-85A4-4B548CCD9247}"/>
                  </a:ext>
                </a:extLst>
              </p14:cNvPr>
              <p14:cNvContentPartPr/>
              <p14:nvPr/>
            </p14:nvContentPartPr>
            <p14:xfrm>
              <a:off x="7734246" y="1794091"/>
              <a:ext cx="535680" cy="226440"/>
            </p14:xfrm>
          </p:contentPart>
        </mc:Choice>
        <mc:Fallback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5E1A536A-2318-4F6D-85A4-4B548CCD9247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716246" y="1776091"/>
                <a:ext cx="571320" cy="26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6B0F61F8-59ED-42E5-B98E-011B9FBACD60}"/>
                  </a:ext>
                </a:extLst>
              </p14:cNvPr>
              <p14:cNvContentPartPr/>
              <p14:nvPr/>
            </p14:nvContentPartPr>
            <p14:xfrm>
              <a:off x="2798646" y="2333731"/>
              <a:ext cx="1531080" cy="275040"/>
            </p14:xfrm>
          </p:contentPart>
        </mc:Choice>
        <mc:Fallback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6B0F61F8-59ED-42E5-B98E-011B9FBACD60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780646" y="2315731"/>
                <a:ext cx="1566720" cy="31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1AAC636F-BA23-4732-B446-CF93294E1C35}"/>
                  </a:ext>
                </a:extLst>
              </p14:cNvPr>
              <p14:cNvContentPartPr/>
              <p14:nvPr/>
            </p14:nvContentPartPr>
            <p14:xfrm>
              <a:off x="3116886" y="1922971"/>
              <a:ext cx="841680" cy="277920"/>
            </p14:xfrm>
          </p:contentPart>
        </mc:Choice>
        <mc:Fallback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1AAC636F-BA23-4732-B446-CF93294E1C35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098886" y="1904971"/>
                <a:ext cx="877320" cy="31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C59B6925-79EA-45A0-A1B5-46428B9F84C0}"/>
                  </a:ext>
                </a:extLst>
              </p14:cNvPr>
              <p14:cNvContentPartPr/>
              <p14:nvPr/>
            </p14:nvContentPartPr>
            <p14:xfrm>
              <a:off x="5820486" y="2631811"/>
              <a:ext cx="96120" cy="121320"/>
            </p14:xfrm>
          </p:contentPart>
        </mc:Choice>
        <mc:Fallback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C59B6925-79EA-45A0-A1B5-46428B9F84C0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757486" y="2568811"/>
                <a:ext cx="221760" cy="24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F74B6CAE-E92D-489F-8D01-03DFC4FC2E76}"/>
                  </a:ext>
                </a:extLst>
              </p14:cNvPr>
              <p14:cNvContentPartPr/>
              <p14:nvPr/>
            </p14:nvContentPartPr>
            <p14:xfrm>
              <a:off x="5857206" y="1967611"/>
              <a:ext cx="33120" cy="1270800"/>
            </p14:xfrm>
          </p:contentPart>
        </mc:Choice>
        <mc:Fallback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F74B6CAE-E92D-489F-8D01-03DFC4FC2E76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839206" y="1949611"/>
                <a:ext cx="68760" cy="130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46" name="Ink 45">
                <a:extLst>
                  <a:ext uri="{FF2B5EF4-FFF2-40B4-BE49-F238E27FC236}">
                    <a16:creationId xmlns:a16="http://schemas.microsoft.com/office/drawing/2014/main" id="{6EC43977-86D3-4907-9EF3-D90F895F442F}"/>
                  </a:ext>
                </a:extLst>
              </p14:cNvPr>
              <p14:cNvContentPartPr/>
              <p14:nvPr/>
            </p14:nvContentPartPr>
            <p14:xfrm>
              <a:off x="7047726" y="4418491"/>
              <a:ext cx="360" cy="360"/>
            </p14:xfrm>
          </p:contentPart>
        </mc:Choice>
        <mc:Fallback>
          <p:pic>
            <p:nvPicPr>
              <p:cNvPr id="46" name="Ink 45">
                <a:extLst>
                  <a:ext uri="{FF2B5EF4-FFF2-40B4-BE49-F238E27FC236}">
                    <a16:creationId xmlns:a16="http://schemas.microsoft.com/office/drawing/2014/main" id="{6EC43977-86D3-4907-9EF3-D90F895F442F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7041606" y="4412371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49" name="Ink 48">
                <a:extLst>
                  <a:ext uri="{FF2B5EF4-FFF2-40B4-BE49-F238E27FC236}">
                    <a16:creationId xmlns:a16="http://schemas.microsoft.com/office/drawing/2014/main" id="{1EB7B022-30A9-45B8-B254-5187A2AC7151}"/>
                  </a:ext>
                </a:extLst>
              </p14:cNvPr>
              <p14:cNvContentPartPr/>
              <p14:nvPr/>
            </p14:nvContentPartPr>
            <p14:xfrm>
              <a:off x="4305966" y="2984251"/>
              <a:ext cx="72000" cy="201600"/>
            </p14:xfrm>
          </p:contentPart>
        </mc:Choice>
        <mc:Fallback>
          <p:pic>
            <p:nvPicPr>
              <p:cNvPr id="49" name="Ink 48">
                <a:extLst>
                  <a:ext uri="{FF2B5EF4-FFF2-40B4-BE49-F238E27FC236}">
                    <a16:creationId xmlns:a16="http://schemas.microsoft.com/office/drawing/2014/main" id="{1EB7B022-30A9-45B8-B254-5187A2AC7151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299846" y="2978131"/>
                <a:ext cx="84240" cy="21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66" name="Ink 65">
                <a:extLst>
                  <a:ext uri="{FF2B5EF4-FFF2-40B4-BE49-F238E27FC236}">
                    <a16:creationId xmlns:a16="http://schemas.microsoft.com/office/drawing/2014/main" id="{C53838A2-E8AF-4AE2-9885-CF5DA616F4C8}"/>
                  </a:ext>
                </a:extLst>
              </p14:cNvPr>
              <p14:cNvContentPartPr/>
              <p14:nvPr/>
            </p14:nvContentPartPr>
            <p14:xfrm>
              <a:off x="4151526" y="3297811"/>
              <a:ext cx="914760" cy="261360"/>
            </p14:xfrm>
          </p:contentPart>
        </mc:Choice>
        <mc:Fallback>
          <p:pic>
            <p:nvPicPr>
              <p:cNvPr id="66" name="Ink 65">
                <a:extLst>
                  <a:ext uri="{FF2B5EF4-FFF2-40B4-BE49-F238E27FC236}">
                    <a16:creationId xmlns:a16="http://schemas.microsoft.com/office/drawing/2014/main" id="{C53838A2-E8AF-4AE2-9885-CF5DA616F4C8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145406" y="3291691"/>
                <a:ext cx="927000" cy="27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75" name="Ink 74">
                <a:extLst>
                  <a:ext uri="{FF2B5EF4-FFF2-40B4-BE49-F238E27FC236}">
                    <a16:creationId xmlns:a16="http://schemas.microsoft.com/office/drawing/2014/main" id="{C1E7A598-633D-435A-AB49-C757518C3F7D}"/>
                  </a:ext>
                </a:extLst>
              </p14:cNvPr>
              <p14:cNvContentPartPr/>
              <p14:nvPr/>
            </p14:nvContentPartPr>
            <p14:xfrm>
              <a:off x="7227366" y="2870491"/>
              <a:ext cx="53640" cy="204120"/>
            </p14:xfrm>
          </p:contentPart>
        </mc:Choice>
        <mc:Fallback>
          <p:pic>
            <p:nvPicPr>
              <p:cNvPr id="75" name="Ink 74">
                <a:extLst>
                  <a:ext uri="{FF2B5EF4-FFF2-40B4-BE49-F238E27FC236}">
                    <a16:creationId xmlns:a16="http://schemas.microsoft.com/office/drawing/2014/main" id="{C1E7A598-633D-435A-AB49-C757518C3F7D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7221246" y="2864371"/>
                <a:ext cx="65880" cy="21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93" name="Ink 92">
                <a:extLst>
                  <a:ext uri="{FF2B5EF4-FFF2-40B4-BE49-F238E27FC236}">
                    <a16:creationId xmlns:a16="http://schemas.microsoft.com/office/drawing/2014/main" id="{1B0B40BF-0593-47EF-8F47-1AC31E27AF83}"/>
                  </a:ext>
                </a:extLst>
              </p14:cNvPr>
              <p14:cNvContentPartPr/>
              <p14:nvPr/>
            </p14:nvContentPartPr>
            <p14:xfrm>
              <a:off x="7155366" y="3206011"/>
              <a:ext cx="927360" cy="305640"/>
            </p14:xfrm>
          </p:contentPart>
        </mc:Choice>
        <mc:Fallback>
          <p:pic>
            <p:nvPicPr>
              <p:cNvPr id="93" name="Ink 92">
                <a:extLst>
                  <a:ext uri="{FF2B5EF4-FFF2-40B4-BE49-F238E27FC236}">
                    <a16:creationId xmlns:a16="http://schemas.microsoft.com/office/drawing/2014/main" id="{1B0B40BF-0593-47EF-8F47-1AC31E27AF83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7149246" y="3199891"/>
                <a:ext cx="939600" cy="31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96" name="Ink 95">
                <a:extLst>
                  <a:ext uri="{FF2B5EF4-FFF2-40B4-BE49-F238E27FC236}">
                    <a16:creationId xmlns:a16="http://schemas.microsoft.com/office/drawing/2014/main" id="{85351FF6-CF76-4E32-B3BB-86C7FE718BF7}"/>
                  </a:ext>
                </a:extLst>
              </p14:cNvPr>
              <p14:cNvContentPartPr/>
              <p14:nvPr/>
            </p14:nvContentPartPr>
            <p14:xfrm>
              <a:off x="5983566" y="2830171"/>
              <a:ext cx="154800" cy="231120"/>
            </p14:xfrm>
          </p:contentPart>
        </mc:Choice>
        <mc:Fallback>
          <p:pic>
            <p:nvPicPr>
              <p:cNvPr id="96" name="Ink 95">
                <a:extLst>
                  <a:ext uri="{FF2B5EF4-FFF2-40B4-BE49-F238E27FC236}">
                    <a16:creationId xmlns:a16="http://schemas.microsoft.com/office/drawing/2014/main" id="{85351FF6-CF76-4E32-B3BB-86C7FE718BF7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5977446" y="2824051"/>
                <a:ext cx="167040" cy="24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111" name="Ink 110">
                <a:extLst>
                  <a:ext uri="{FF2B5EF4-FFF2-40B4-BE49-F238E27FC236}">
                    <a16:creationId xmlns:a16="http://schemas.microsoft.com/office/drawing/2014/main" id="{6E911F71-BA34-4866-9F06-AB26896263BB}"/>
                  </a:ext>
                </a:extLst>
              </p14:cNvPr>
              <p14:cNvContentPartPr/>
              <p14:nvPr/>
            </p14:nvContentPartPr>
            <p14:xfrm>
              <a:off x="6049086" y="3142291"/>
              <a:ext cx="817920" cy="239040"/>
            </p14:xfrm>
          </p:contentPart>
        </mc:Choice>
        <mc:Fallback>
          <p:pic>
            <p:nvPicPr>
              <p:cNvPr id="111" name="Ink 110">
                <a:extLst>
                  <a:ext uri="{FF2B5EF4-FFF2-40B4-BE49-F238E27FC236}">
                    <a16:creationId xmlns:a16="http://schemas.microsoft.com/office/drawing/2014/main" id="{6E911F71-BA34-4866-9F06-AB26896263BB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6042966" y="3136171"/>
                <a:ext cx="830160" cy="25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138" name="Ink 137">
                <a:extLst>
                  <a:ext uri="{FF2B5EF4-FFF2-40B4-BE49-F238E27FC236}">
                    <a16:creationId xmlns:a16="http://schemas.microsoft.com/office/drawing/2014/main" id="{0AF95278-D24F-4869-B00F-6900933E3ECB}"/>
                  </a:ext>
                </a:extLst>
              </p14:cNvPr>
              <p14:cNvContentPartPr/>
              <p14:nvPr/>
            </p14:nvContentPartPr>
            <p14:xfrm>
              <a:off x="4348086" y="2508331"/>
              <a:ext cx="11160" cy="182160"/>
            </p14:xfrm>
          </p:contentPart>
        </mc:Choice>
        <mc:Fallback>
          <p:pic>
            <p:nvPicPr>
              <p:cNvPr id="138" name="Ink 137">
                <a:extLst>
                  <a:ext uri="{FF2B5EF4-FFF2-40B4-BE49-F238E27FC236}">
                    <a16:creationId xmlns:a16="http://schemas.microsoft.com/office/drawing/2014/main" id="{0AF95278-D24F-4869-B00F-6900933E3ECB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4341966" y="2502211"/>
                <a:ext cx="23400" cy="19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144" name="Ink 143">
                <a:extLst>
                  <a:ext uri="{FF2B5EF4-FFF2-40B4-BE49-F238E27FC236}">
                    <a16:creationId xmlns:a16="http://schemas.microsoft.com/office/drawing/2014/main" id="{7B9B2EBC-505E-4C77-89EE-F44C5118B0E8}"/>
                  </a:ext>
                </a:extLst>
              </p14:cNvPr>
              <p14:cNvContentPartPr/>
              <p14:nvPr/>
            </p14:nvContentPartPr>
            <p14:xfrm>
              <a:off x="7227366" y="2351731"/>
              <a:ext cx="16560" cy="272160"/>
            </p14:xfrm>
          </p:contentPart>
        </mc:Choice>
        <mc:Fallback>
          <p:pic>
            <p:nvPicPr>
              <p:cNvPr id="144" name="Ink 143">
                <a:extLst>
                  <a:ext uri="{FF2B5EF4-FFF2-40B4-BE49-F238E27FC236}">
                    <a16:creationId xmlns:a16="http://schemas.microsoft.com/office/drawing/2014/main" id="{7B9B2EBC-505E-4C77-89EE-F44C5118B0E8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7221246" y="2345611"/>
                <a:ext cx="28800" cy="28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173" name="Ink 172">
                <a:extLst>
                  <a:ext uri="{FF2B5EF4-FFF2-40B4-BE49-F238E27FC236}">
                    <a16:creationId xmlns:a16="http://schemas.microsoft.com/office/drawing/2014/main" id="{F49FADE8-12C5-43C7-BFA7-9953535643B8}"/>
                  </a:ext>
                </a:extLst>
              </p14:cNvPr>
              <p14:cNvContentPartPr/>
              <p14:nvPr/>
            </p14:nvContentPartPr>
            <p14:xfrm>
              <a:off x="4938126" y="2622091"/>
              <a:ext cx="246600" cy="215280"/>
            </p14:xfrm>
          </p:contentPart>
        </mc:Choice>
        <mc:Fallback>
          <p:pic>
            <p:nvPicPr>
              <p:cNvPr id="173" name="Ink 172">
                <a:extLst>
                  <a:ext uri="{FF2B5EF4-FFF2-40B4-BE49-F238E27FC236}">
                    <a16:creationId xmlns:a16="http://schemas.microsoft.com/office/drawing/2014/main" id="{F49FADE8-12C5-43C7-BFA7-9953535643B8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4920126" y="2604091"/>
                <a:ext cx="282240" cy="25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174" name="Ink 173">
                <a:extLst>
                  <a:ext uri="{FF2B5EF4-FFF2-40B4-BE49-F238E27FC236}">
                    <a16:creationId xmlns:a16="http://schemas.microsoft.com/office/drawing/2014/main" id="{46647CFE-366D-46DE-8F7D-399A669DACB5}"/>
                  </a:ext>
                </a:extLst>
              </p14:cNvPr>
              <p14:cNvContentPartPr/>
              <p14:nvPr/>
            </p14:nvContentPartPr>
            <p14:xfrm>
              <a:off x="4939566" y="2709571"/>
              <a:ext cx="164160" cy="109800"/>
            </p14:xfrm>
          </p:contentPart>
        </mc:Choice>
        <mc:Fallback>
          <p:pic>
            <p:nvPicPr>
              <p:cNvPr id="174" name="Ink 173">
                <a:extLst>
                  <a:ext uri="{FF2B5EF4-FFF2-40B4-BE49-F238E27FC236}">
                    <a16:creationId xmlns:a16="http://schemas.microsoft.com/office/drawing/2014/main" id="{46647CFE-366D-46DE-8F7D-399A669DACB5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4921566" y="2691571"/>
                <a:ext cx="199800" cy="14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176" name="Ink 175">
                <a:extLst>
                  <a:ext uri="{FF2B5EF4-FFF2-40B4-BE49-F238E27FC236}">
                    <a16:creationId xmlns:a16="http://schemas.microsoft.com/office/drawing/2014/main" id="{98B05786-79E7-46F2-9764-A3B424928171}"/>
                  </a:ext>
                </a:extLst>
              </p14:cNvPr>
              <p14:cNvContentPartPr/>
              <p14:nvPr/>
            </p14:nvContentPartPr>
            <p14:xfrm>
              <a:off x="4973766" y="2659531"/>
              <a:ext cx="181440" cy="137880"/>
            </p14:xfrm>
          </p:contentPart>
        </mc:Choice>
        <mc:Fallback>
          <p:pic>
            <p:nvPicPr>
              <p:cNvPr id="176" name="Ink 175">
                <a:extLst>
                  <a:ext uri="{FF2B5EF4-FFF2-40B4-BE49-F238E27FC236}">
                    <a16:creationId xmlns:a16="http://schemas.microsoft.com/office/drawing/2014/main" id="{98B05786-79E7-46F2-9764-A3B424928171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4955766" y="2641531"/>
                <a:ext cx="217080" cy="17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177" name="Ink 176">
                <a:extLst>
                  <a:ext uri="{FF2B5EF4-FFF2-40B4-BE49-F238E27FC236}">
                    <a16:creationId xmlns:a16="http://schemas.microsoft.com/office/drawing/2014/main" id="{868FA7AC-AEDC-457B-BD16-8F1722F553A7}"/>
                  </a:ext>
                </a:extLst>
              </p14:cNvPr>
              <p14:cNvContentPartPr/>
              <p14:nvPr/>
            </p14:nvContentPartPr>
            <p14:xfrm>
              <a:off x="5150166" y="2914771"/>
              <a:ext cx="311040" cy="894960"/>
            </p14:xfrm>
          </p:contentPart>
        </mc:Choice>
        <mc:Fallback>
          <p:pic>
            <p:nvPicPr>
              <p:cNvPr id="177" name="Ink 176">
                <a:extLst>
                  <a:ext uri="{FF2B5EF4-FFF2-40B4-BE49-F238E27FC236}">
                    <a16:creationId xmlns:a16="http://schemas.microsoft.com/office/drawing/2014/main" id="{868FA7AC-AEDC-457B-BD16-8F1722F553A7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5132166" y="2896771"/>
                <a:ext cx="346680" cy="93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191" name="Ink 190">
                <a:extLst>
                  <a:ext uri="{FF2B5EF4-FFF2-40B4-BE49-F238E27FC236}">
                    <a16:creationId xmlns:a16="http://schemas.microsoft.com/office/drawing/2014/main" id="{A199DAED-9006-4E33-8299-CE35E62CB8C8}"/>
                  </a:ext>
                </a:extLst>
              </p14:cNvPr>
              <p14:cNvContentPartPr/>
              <p14:nvPr/>
            </p14:nvContentPartPr>
            <p14:xfrm>
              <a:off x="5374446" y="3935731"/>
              <a:ext cx="968400" cy="356760"/>
            </p14:xfrm>
          </p:contentPart>
        </mc:Choice>
        <mc:Fallback>
          <p:pic>
            <p:nvPicPr>
              <p:cNvPr id="191" name="Ink 190">
                <a:extLst>
                  <a:ext uri="{FF2B5EF4-FFF2-40B4-BE49-F238E27FC236}">
                    <a16:creationId xmlns:a16="http://schemas.microsoft.com/office/drawing/2014/main" id="{A199DAED-9006-4E33-8299-CE35E62CB8C8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5356446" y="3917731"/>
                <a:ext cx="1004040" cy="39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202" name="Ink 201">
                <a:extLst>
                  <a:ext uri="{FF2B5EF4-FFF2-40B4-BE49-F238E27FC236}">
                    <a16:creationId xmlns:a16="http://schemas.microsoft.com/office/drawing/2014/main" id="{CC228086-BF07-4417-8BF2-699A3D65167D}"/>
                  </a:ext>
                </a:extLst>
              </p14:cNvPr>
              <p14:cNvContentPartPr/>
              <p14:nvPr/>
            </p14:nvContentPartPr>
            <p14:xfrm>
              <a:off x="6985446" y="3898291"/>
              <a:ext cx="858600" cy="311040"/>
            </p14:xfrm>
          </p:contentPart>
        </mc:Choice>
        <mc:Fallback>
          <p:pic>
            <p:nvPicPr>
              <p:cNvPr id="202" name="Ink 201">
                <a:extLst>
                  <a:ext uri="{FF2B5EF4-FFF2-40B4-BE49-F238E27FC236}">
                    <a16:creationId xmlns:a16="http://schemas.microsoft.com/office/drawing/2014/main" id="{CC228086-BF07-4417-8BF2-699A3D65167D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6967446" y="3880291"/>
                <a:ext cx="894240" cy="34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203" name="Ink 202">
                <a:extLst>
                  <a:ext uri="{FF2B5EF4-FFF2-40B4-BE49-F238E27FC236}">
                    <a16:creationId xmlns:a16="http://schemas.microsoft.com/office/drawing/2014/main" id="{67FBF895-77CD-40A0-83A2-E48A158769F2}"/>
                  </a:ext>
                </a:extLst>
              </p14:cNvPr>
              <p14:cNvContentPartPr/>
              <p14:nvPr/>
            </p14:nvContentPartPr>
            <p14:xfrm>
              <a:off x="6598446" y="4048051"/>
              <a:ext cx="194760" cy="157680"/>
            </p14:xfrm>
          </p:contentPart>
        </mc:Choice>
        <mc:Fallback>
          <p:pic>
            <p:nvPicPr>
              <p:cNvPr id="203" name="Ink 202">
                <a:extLst>
                  <a:ext uri="{FF2B5EF4-FFF2-40B4-BE49-F238E27FC236}">
                    <a16:creationId xmlns:a16="http://schemas.microsoft.com/office/drawing/2014/main" id="{67FBF895-77CD-40A0-83A2-E48A158769F2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6580446" y="4030051"/>
                <a:ext cx="230400" cy="19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240" name="Ink 239">
                <a:extLst>
                  <a:ext uri="{FF2B5EF4-FFF2-40B4-BE49-F238E27FC236}">
                    <a16:creationId xmlns:a16="http://schemas.microsoft.com/office/drawing/2014/main" id="{76E667B0-1E63-4EB4-8E8E-AF04F0A5B767}"/>
                  </a:ext>
                </a:extLst>
              </p14:cNvPr>
              <p14:cNvContentPartPr/>
              <p14:nvPr/>
            </p14:nvContentPartPr>
            <p14:xfrm>
              <a:off x="1787406" y="4727731"/>
              <a:ext cx="953640" cy="301320"/>
            </p14:xfrm>
          </p:contentPart>
        </mc:Choice>
        <mc:Fallback>
          <p:pic>
            <p:nvPicPr>
              <p:cNvPr id="240" name="Ink 239">
                <a:extLst>
                  <a:ext uri="{FF2B5EF4-FFF2-40B4-BE49-F238E27FC236}">
                    <a16:creationId xmlns:a16="http://schemas.microsoft.com/office/drawing/2014/main" id="{76E667B0-1E63-4EB4-8E8E-AF04F0A5B767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1769406" y="4709731"/>
                <a:ext cx="989280" cy="33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251" name="Ink 250">
                <a:extLst>
                  <a:ext uri="{FF2B5EF4-FFF2-40B4-BE49-F238E27FC236}">
                    <a16:creationId xmlns:a16="http://schemas.microsoft.com/office/drawing/2014/main" id="{07698A13-3A71-4608-B05C-6B560DD7BA52}"/>
                  </a:ext>
                </a:extLst>
              </p14:cNvPr>
              <p14:cNvContentPartPr/>
              <p14:nvPr/>
            </p14:nvContentPartPr>
            <p14:xfrm>
              <a:off x="3039126" y="4655731"/>
              <a:ext cx="930240" cy="312840"/>
            </p14:xfrm>
          </p:contentPart>
        </mc:Choice>
        <mc:Fallback>
          <p:pic>
            <p:nvPicPr>
              <p:cNvPr id="251" name="Ink 250">
                <a:extLst>
                  <a:ext uri="{FF2B5EF4-FFF2-40B4-BE49-F238E27FC236}">
                    <a16:creationId xmlns:a16="http://schemas.microsoft.com/office/drawing/2014/main" id="{07698A13-3A71-4608-B05C-6B560DD7BA52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3021126" y="4637731"/>
                <a:ext cx="965880" cy="34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268" name="Ink 267">
                <a:extLst>
                  <a:ext uri="{FF2B5EF4-FFF2-40B4-BE49-F238E27FC236}">
                    <a16:creationId xmlns:a16="http://schemas.microsoft.com/office/drawing/2014/main" id="{47F8B8F2-9325-4E0E-B7A2-BB9E9406786A}"/>
                  </a:ext>
                </a:extLst>
              </p14:cNvPr>
              <p14:cNvContentPartPr/>
              <p14:nvPr/>
            </p14:nvContentPartPr>
            <p14:xfrm>
              <a:off x="4203006" y="4629451"/>
              <a:ext cx="858600" cy="265320"/>
            </p14:xfrm>
          </p:contentPart>
        </mc:Choice>
        <mc:Fallback>
          <p:pic>
            <p:nvPicPr>
              <p:cNvPr id="268" name="Ink 267">
                <a:extLst>
                  <a:ext uri="{FF2B5EF4-FFF2-40B4-BE49-F238E27FC236}">
                    <a16:creationId xmlns:a16="http://schemas.microsoft.com/office/drawing/2014/main" id="{47F8B8F2-9325-4E0E-B7A2-BB9E9406786A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4185006" y="4611451"/>
                <a:ext cx="894240" cy="30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270" name="Ink 269">
                <a:extLst>
                  <a:ext uri="{FF2B5EF4-FFF2-40B4-BE49-F238E27FC236}">
                    <a16:creationId xmlns:a16="http://schemas.microsoft.com/office/drawing/2014/main" id="{5A3A0A63-6085-4D6E-A6F3-E683C2AB698D}"/>
                  </a:ext>
                </a:extLst>
              </p14:cNvPr>
              <p14:cNvContentPartPr/>
              <p14:nvPr/>
            </p14:nvContentPartPr>
            <p14:xfrm>
              <a:off x="5273286" y="4615411"/>
              <a:ext cx="841680" cy="299880"/>
            </p14:xfrm>
          </p:contentPart>
        </mc:Choice>
        <mc:Fallback>
          <p:pic>
            <p:nvPicPr>
              <p:cNvPr id="270" name="Ink 269">
                <a:extLst>
                  <a:ext uri="{FF2B5EF4-FFF2-40B4-BE49-F238E27FC236}">
                    <a16:creationId xmlns:a16="http://schemas.microsoft.com/office/drawing/2014/main" id="{5A3A0A63-6085-4D6E-A6F3-E683C2AB698D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5255286" y="4597411"/>
                <a:ext cx="877320" cy="33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276" name="Ink 275">
                <a:extLst>
                  <a:ext uri="{FF2B5EF4-FFF2-40B4-BE49-F238E27FC236}">
                    <a16:creationId xmlns:a16="http://schemas.microsoft.com/office/drawing/2014/main" id="{DCFC7AE1-5490-4D71-927D-6828E7A9FC7D}"/>
                  </a:ext>
                </a:extLst>
              </p14:cNvPr>
              <p14:cNvContentPartPr/>
              <p14:nvPr/>
            </p14:nvContentPartPr>
            <p14:xfrm>
              <a:off x="6427086" y="4605691"/>
              <a:ext cx="526680" cy="380880"/>
            </p14:xfrm>
          </p:contentPart>
        </mc:Choice>
        <mc:Fallback>
          <p:pic>
            <p:nvPicPr>
              <p:cNvPr id="276" name="Ink 275">
                <a:extLst>
                  <a:ext uri="{FF2B5EF4-FFF2-40B4-BE49-F238E27FC236}">
                    <a16:creationId xmlns:a16="http://schemas.microsoft.com/office/drawing/2014/main" id="{DCFC7AE1-5490-4D71-927D-6828E7A9FC7D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6409086" y="4587691"/>
                <a:ext cx="562320" cy="41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285" name="Ink 284">
                <a:extLst>
                  <a:ext uri="{FF2B5EF4-FFF2-40B4-BE49-F238E27FC236}">
                    <a16:creationId xmlns:a16="http://schemas.microsoft.com/office/drawing/2014/main" id="{66E7A55A-1EBD-4504-BA1C-DFF1C4AB835D}"/>
                  </a:ext>
                </a:extLst>
              </p14:cNvPr>
              <p14:cNvContentPartPr/>
              <p14:nvPr/>
            </p14:nvContentPartPr>
            <p14:xfrm>
              <a:off x="7177326" y="4646011"/>
              <a:ext cx="583920" cy="308520"/>
            </p14:xfrm>
          </p:contentPart>
        </mc:Choice>
        <mc:Fallback>
          <p:pic>
            <p:nvPicPr>
              <p:cNvPr id="285" name="Ink 284">
                <a:extLst>
                  <a:ext uri="{FF2B5EF4-FFF2-40B4-BE49-F238E27FC236}">
                    <a16:creationId xmlns:a16="http://schemas.microsoft.com/office/drawing/2014/main" id="{66E7A55A-1EBD-4504-BA1C-DFF1C4AB835D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7159326" y="4628011"/>
                <a:ext cx="619560" cy="34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289" name="Ink 288">
                <a:extLst>
                  <a:ext uri="{FF2B5EF4-FFF2-40B4-BE49-F238E27FC236}">
                    <a16:creationId xmlns:a16="http://schemas.microsoft.com/office/drawing/2014/main" id="{E968C0D2-2FB0-4142-A8FC-B966464DB107}"/>
                  </a:ext>
                </a:extLst>
              </p14:cNvPr>
              <p14:cNvContentPartPr/>
              <p14:nvPr/>
            </p14:nvContentPartPr>
            <p14:xfrm>
              <a:off x="7999566" y="4590571"/>
              <a:ext cx="432720" cy="265320"/>
            </p14:xfrm>
          </p:contentPart>
        </mc:Choice>
        <mc:Fallback>
          <p:pic>
            <p:nvPicPr>
              <p:cNvPr id="289" name="Ink 288">
                <a:extLst>
                  <a:ext uri="{FF2B5EF4-FFF2-40B4-BE49-F238E27FC236}">
                    <a16:creationId xmlns:a16="http://schemas.microsoft.com/office/drawing/2014/main" id="{E968C0D2-2FB0-4142-A8FC-B966464DB107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7981566" y="4572571"/>
                <a:ext cx="468360" cy="30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301" name="Ink 300">
                <a:extLst>
                  <a:ext uri="{FF2B5EF4-FFF2-40B4-BE49-F238E27FC236}">
                    <a16:creationId xmlns:a16="http://schemas.microsoft.com/office/drawing/2014/main" id="{B4DB0DED-ABB4-47AE-AB9A-59BC7ACC2FED}"/>
                  </a:ext>
                </a:extLst>
              </p14:cNvPr>
              <p14:cNvContentPartPr/>
              <p14:nvPr/>
            </p14:nvContentPartPr>
            <p14:xfrm>
              <a:off x="8683206" y="4548811"/>
              <a:ext cx="1212840" cy="309600"/>
            </p14:xfrm>
          </p:contentPart>
        </mc:Choice>
        <mc:Fallback>
          <p:pic>
            <p:nvPicPr>
              <p:cNvPr id="301" name="Ink 300">
                <a:extLst>
                  <a:ext uri="{FF2B5EF4-FFF2-40B4-BE49-F238E27FC236}">
                    <a16:creationId xmlns:a16="http://schemas.microsoft.com/office/drawing/2014/main" id="{B4DB0DED-ABB4-47AE-AB9A-59BC7ACC2FED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8665206" y="4530811"/>
                <a:ext cx="1248480" cy="34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302" name="Ink 301">
                <a:extLst>
                  <a:ext uri="{FF2B5EF4-FFF2-40B4-BE49-F238E27FC236}">
                    <a16:creationId xmlns:a16="http://schemas.microsoft.com/office/drawing/2014/main" id="{BDA0B94C-48FE-4868-B498-67B0BD9EA2B6}"/>
                  </a:ext>
                </a:extLst>
              </p14:cNvPr>
              <p14:cNvContentPartPr/>
              <p14:nvPr/>
            </p14:nvContentPartPr>
            <p14:xfrm>
              <a:off x="8389806" y="6191131"/>
              <a:ext cx="360" cy="360"/>
            </p14:xfrm>
          </p:contentPart>
        </mc:Choice>
        <mc:Fallback>
          <p:pic>
            <p:nvPicPr>
              <p:cNvPr id="302" name="Ink 301">
                <a:extLst>
                  <a:ext uri="{FF2B5EF4-FFF2-40B4-BE49-F238E27FC236}">
                    <a16:creationId xmlns:a16="http://schemas.microsoft.com/office/drawing/2014/main" id="{BDA0B94C-48FE-4868-B498-67B0BD9EA2B6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8383686" y="6185011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312" name="Ink 311">
                <a:extLst>
                  <a:ext uri="{FF2B5EF4-FFF2-40B4-BE49-F238E27FC236}">
                    <a16:creationId xmlns:a16="http://schemas.microsoft.com/office/drawing/2014/main" id="{9A790D9B-E102-44A0-90CA-9F65EB2415BD}"/>
                  </a:ext>
                </a:extLst>
              </p14:cNvPr>
              <p14:cNvContentPartPr/>
              <p14:nvPr/>
            </p14:nvContentPartPr>
            <p14:xfrm>
              <a:off x="8960766" y="6793051"/>
              <a:ext cx="360" cy="360"/>
            </p14:xfrm>
          </p:contentPart>
        </mc:Choice>
        <mc:Fallback>
          <p:pic>
            <p:nvPicPr>
              <p:cNvPr id="312" name="Ink 311">
                <a:extLst>
                  <a:ext uri="{FF2B5EF4-FFF2-40B4-BE49-F238E27FC236}">
                    <a16:creationId xmlns:a16="http://schemas.microsoft.com/office/drawing/2014/main" id="{9A790D9B-E102-44A0-90CA-9F65EB2415BD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8954646" y="6786931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9">
            <p14:nvContentPartPr>
              <p14:cNvPr id="323" name="Ink 322">
                <a:extLst>
                  <a:ext uri="{FF2B5EF4-FFF2-40B4-BE49-F238E27FC236}">
                    <a16:creationId xmlns:a16="http://schemas.microsoft.com/office/drawing/2014/main" id="{47559EE1-4059-43D5-A843-79892D60B362}"/>
                  </a:ext>
                </a:extLst>
              </p14:cNvPr>
              <p14:cNvContentPartPr/>
              <p14:nvPr/>
            </p14:nvContentPartPr>
            <p14:xfrm>
              <a:off x="6534366" y="5227771"/>
              <a:ext cx="807120" cy="227520"/>
            </p14:xfrm>
          </p:contentPart>
        </mc:Choice>
        <mc:Fallback>
          <p:pic>
            <p:nvPicPr>
              <p:cNvPr id="323" name="Ink 322">
                <a:extLst>
                  <a:ext uri="{FF2B5EF4-FFF2-40B4-BE49-F238E27FC236}">
                    <a16:creationId xmlns:a16="http://schemas.microsoft.com/office/drawing/2014/main" id="{47559EE1-4059-43D5-A843-79892D60B362}"/>
                  </a:ext>
                </a:extLst>
              </p:cNvPr>
              <p:cNvPicPr/>
              <p:nvPr/>
            </p:nvPicPr>
            <p:blipFill>
              <a:blip r:embed="rId80"/>
              <a:stretch>
                <a:fillRect/>
              </a:stretch>
            </p:blipFill>
            <p:spPr>
              <a:xfrm>
                <a:off x="6528246" y="5221651"/>
                <a:ext cx="819360" cy="23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1">
            <p14:nvContentPartPr>
              <p14:cNvPr id="324" name="Ink 323">
                <a:extLst>
                  <a:ext uri="{FF2B5EF4-FFF2-40B4-BE49-F238E27FC236}">
                    <a16:creationId xmlns:a16="http://schemas.microsoft.com/office/drawing/2014/main" id="{1C320803-6F07-48C3-B13A-1AA241C0F1B2}"/>
                  </a:ext>
                </a:extLst>
              </p14:cNvPr>
              <p14:cNvContentPartPr/>
              <p14:nvPr/>
            </p14:nvContentPartPr>
            <p14:xfrm>
              <a:off x="5629326" y="5206171"/>
              <a:ext cx="705600" cy="391680"/>
            </p14:xfrm>
          </p:contentPart>
        </mc:Choice>
        <mc:Fallback>
          <p:pic>
            <p:nvPicPr>
              <p:cNvPr id="324" name="Ink 323">
                <a:extLst>
                  <a:ext uri="{FF2B5EF4-FFF2-40B4-BE49-F238E27FC236}">
                    <a16:creationId xmlns:a16="http://schemas.microsoft.com/office/drawing/2014/main" id="{1C320803-6F07-48C3-B13A-1AA241C0F1B2}"/>
                  </a:ext>
                </a:extLst>
              </p:cNvPr>
              <p:cNvPicPr/>
              <p:nvPr/>
            </p:nvPicPr>
            <p:blipFill>
              <a:blip r:embed="rId82"/>
              <a:stretch>
                <a:fillRect/>
              </a:stretch>
            </p:blipFill>
            <p:spPr>
              <a:xfrm>
                <a:off x="5623206" y="5200051"/>
                <a:ext cx="717840" cy="40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3">
            <p14:nvContentPartPr>
              <p14:cNvPr id="335" name="Ink 334">
                <a:extLst>
                  <a:ext uri="{FF2B5EF4-FFF2-40B4-BE49-F238E27FC236}">
                    <a16:creationId xmlns:a16="http://schemas.microsoft.com/office/drawing/2014/main" id="{8DBE6E85-CA6A-4BE9-895D-201041DDA252}"/>
                  </a:ext>
                </a:extLst>
              </p14:cNvPr>
              <p14:cNvContentPartPr/>
              <p14:nvPr/>
            </p14:nvContentPartPr>
            <p14:xfrm>
              <a:off x="7574766" y="5224531"/>
              <a:ext cx="653040" cy="230400"/>
            </p14:xfrm>
          </p:contentPart>
        </mc:Choice>
        <mc:Fallback>
          <p:pic>
            <p:nvPicPr>
              <p:cNvPr id="335" name="Ink 334">
                <a:extLst>
                  <a:ext uri="{FF2B5EF4-FFF2-40B4-BE49-F238E27FC236}">
                    <a16:creationId xmlns:a16="http://schemas.microsoft.com/office/drawing/2014/main" id="{8DBE6E85-CA6A-4BE9-895D-201041DDA252}"/>
                  </a:ext>
                </a:extLst>
              </p:cNvPr>
              <p:cNvPicPr/>
              <p:nvPr/>
            </p:nvPicPr>
            <p:blipFill>
              <a:blip r:embed="rId84"/>
              <a:stretch>
                <a:fillRect/>
              </a:stretch>
            </p:blipFill>
            <p:spPr>
              <a:xfrm>
                <a:off x="7568646" y="5218411"/>
                <a:ext cx="665280" cy="24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5">
            <p14:nvContentPartPr>
              <p14:cNvPr id="352" name="Ink 351">
                <a:extLst>
                  <a:ext uri="{FF2B5EF4-FFF2-40B4-BE49-F238E27FC236}">
                    <a16:creationId xmlns:a16="http://schemas.microsoft.com/office/drawing/2014/main" id="{64785ED7-81C6-4533-A91F-A3E352DA21A4}"/>
                  </a:ext>
                </a:extLst>
              </p14:cNvPr>
              <p14:cNvContentPartPr/>
              <p14:nvPr/>
            </p14:nvContentPartPr>
            <p14:xfrm>
              <a:off x="8408526" y="5161891"/>
              <a:ext cx="944280" cy="338760"/>
            </p14:xfrm>
          </p:contentPart>
        </mc:Choice>
        <mc:Fallback>
          <p:pic>
            <p:nvPicPr>
              <p:cNvPr id="352" name="Ink 351">
                <a:extLst>
                  <a:ext uri="{FF2B5EF4-FFF2-40B4-BE49-F238E27FC236}">
                    <a16:creationId xmlns:a16="http://schemas.microsoft.com/office/drawing/2014/main" id="{64785ED7-81C6-4533-A91F-A3E352DA21A4}"/>
                  </a:ext>
                </a:extLst>
              </p:cNvPr>
              <p:cNvPicPr/>
              <p:nvPr/>
            </p:nvPicPr>
            <p:blipFill>
              <a:blip r:embed="rId86"/>
              <a:stretch>
                <a:fillRect/>
              </a:stretch>
            </p:blipFill>
            <p:spPr>
              <a:xfrm>
                <a:off x="8402406" y="5155771"/>
                <a:ext cx="956520" cy="35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7">
            <p14:nvContentPartPr>
              <p14:cNvPr id="361" name="Ink 360">
                <a:extLst>
                  <a:ext uri="{FF2B5EF4-FFF2-40B4-BE49-F238E27FC236}">
                    <a16:creationId xmlns:a16="http://schemas.microsoft.com/office/drawing/2014/main" id="{605E4561-096A-4CB5-8FD5-A4E49EE0DDFF}"/>
                  </a:ext>
                </a:extLst>
              </p14:cNvPr>
              <p14:cNvContentPartPr/>
              <p14:nvPr/>
            </p14:nvContentPartPr>
            <p14:xfrm>
              <a:off x="4315326" y="2122771"/>
              <a:ext cx="42480" cy="606600"/>
            </p14:xfrm>
          </p:contentPart>
        </mc:Choice>
        <mc:Fallback>
          <p:pic>
            <p:nvPicPr>
              <p:cNvPr id="361" name="Ink 360">
                <a:extLst>
                  <a:ext uri="{FF2B5EF4-FFF2-40B4-BE49-F238E27FC236}">
                    <a16:creationId xmlns:a16="http://schemas.microsoft.com/office/drawing/2014/main" id="{605E4561-096A-4CB5-8FD5-A4E49EE0DDFF}"/>
                  </a:ext>
                </a:extLst>
              </p:cNvPr>
              <p:cNvPicPr/>
              <p:nvPr/>
            </p:nvPicPr>
            <p:blipFill>
              <a:blip r:embed="rId88"/>
              <a:stretch>
                <a:fillRect/>
              </a:stretch>
            </p:blipFill>
            <p:spPr>
              <a:xfrm>
                <a:off x="4297326" y="2104771"/>
                <a:ext cx="78120" cy="64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9">
            <p14:nvContentPartPr>
              <p14:cNvPr id="368" name="Ink 367">
                <a:extLst>
                  <a:ext uri="{FF2B5EF4-FFF2-40B4-BE49-F238E27FC236}">
                    <a16:creationId xmlns:a16="http://schemas.microsoft.com/office/drawing/2014/main" id="{8CD8E53A-540A-4D01-AC78-15243C63200B}"/>
                  </a:ext>
                </a:extLst>
              </p14:cNvPr>
              <p14:cNvContentPartPr/>
              <p14:nvPr/>
            </p14:nvContentPartPr>
            <p14:xfrm>
              <a:off x="7228806" y="1922971"/>
              <a:ext cx="39240" cy="681480"/>
            </p14:xfrm>
          </p:contentPart>
        </mc:Choice>
        <mc:Fallback>
          <p:pic>
            <p:nvPicPr>
              <p:cNvPr id="368" name="Ink 367">
                <a:extLst>
                  <a:ext uri="{FF2B5EF4-FFF2-40B4-BE49-F238E27FC236}">
                    <a16:creationId xmlns:a16="http://schemas.microsoft.com/office/drawing/2014/main" id="{8CD8E53A-540A-4D01-AC78-15243C63200B}"/>
                  </a:ext>
                </a:extLst>
              </p:cNvPr>
              <p:cNvPicPr/>
              <p:nvPr/>
            </p:nvPicPr>
            <p:blipFill>
              <a:blip r:embed="rId90"/>
              <a:stretch>
                <a:fillRect/>
              </a:stretch>
            </p:blipFill>
            <p:spPr>
              <a:xfrm>
                <a:off x="7210806" y="1904971"/>
                <a:ext cx="74880" cy="71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1">
            <p14:nvContentPartPr>
              <p14:cNvPr id="382" name="Ink 381">
                <a:extLst>
                  <a:ext uri="{FF2B5EF4-FFF2-40B4-BE49-F238E27FC236}">
                    <a16:creationId xmlns:a16="http://schemas.microsoft.com/office/drawing/2014/main" id="{A5E9BA64-EA78-47BD-896A-9FDB2EA0EB61}"/>
                  </a:ext>
                </a:extLst>
              </p14:cNvPr>
              <p14:cNvContentPartPr/>
              <p14:nvPr/>
            </p14:nvContentPartPr>
            <p14:xfrm>
              <a:off x="4366806" y="1938451"/>
              <a:ext cx="964440" cy="272160"/>
            </p14:xfrm>
          </p:contentPart>
        </mc:Choice>
        <mc:Fallback>
          <p:pic>
            <p:nvPicPr>
              <p:cNvPr id="382" name="Ink 381">
                <a:extLst>
                  <a:ext uri="{FF2B5EF4-FFF2-40B4-BE49-F238E27FC236}">
                    <a16:creationId xmlns:a16="http://schemas.microsoft.com/office/drawing/2014/main" id="{A5E9BA64-EA78-47BD-896A-9FDB2EA0EB61}"/>
                  </a:ext>
                </a:extLst>
              </p:cNvPr>
              <p:cNvPicPr/>
              <p:nvPr/>
            </p:nvPicPr>
            <p:blipFill>
              <a:blip r:embed="rId92"/>
              <a:stretch>
                <a:fillRect/>
              </a:stretch>
            </p:blipFill>
            <p:spPr>
              <a:xfrm>
                <a:off x="4348806" y="1920451"/>
                <a:ext cx="1000080" cy="30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3">
            <p14:nvContentPartPr>
              <p14:cNvPr id="399" name="Ink 398">
                <a:extLst>
                  <a:ext uri="{FF2B5EF4-FFF2-40B4-BE49-F238E27FC236}">
                    <a16:creationId xmlns:a16="http://schemas.microsoft.com/office/drawing/2014/main" id="{5322129E-969E-4BB2-BE2A-4645454421F3}"/>
                  </a:ext>
                </a:extLst>
              </p14:cNvPr>
              <p14:cNvContentPartPr/>
              <p14:nvPr/>
            </p14:nvContentPartPr>
            <p14:xfrm>
              <a:off x="5568486" y="1880131"/>
              <a:ext cx="1675440" cy="251640"/>
            </p14:xfrm>
          </p:contentPart>
        </mc:Choice>
        <mc:Fallback>
          <p:pic>
            <p:nvPicPr>
              <p:cNvPr id="399" name="Ink 398">
                <a:extLst>
                  <a:ext uri="{FF2B5EF4-FFF2-40B4-BE49-F238E27FC236}">
                    <a16:creationId xmlns:a16="http://schemas.microsoft.com/office/drawing/2014/main" id="{5322129E-969E-4BB2-BE2A-4645454421F3}"/>
                  </a:ext>
                </a:extLst>
              </p:cNvPr>
              <p:cNvPicPr/>
              <p:nvPr/>
            </p:nvPicPr>
            <p:blipFill>
              <a:blip r:embed="rId94"/>
              <a:stretch>
                <a:fillRect/>
              </a:stretch>
            </p:blipFill>
            <p:spPr>
              <a:xfrm>
                <a:off x="5550486" y="1862131"/>
                <a:ext cx="1711080" cy="287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88886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E0BFF35F-DE63-4C21-8F3F-C0142A360DF1}"/>
                  </a:ext>
                </a:extLst>
              </p14:cNvPr>
              <p14:cNvContentPartPr/>
              <p14:nvPr/>
            </p14:nvContentPartPr>
            <p14:xfrm>
              <a:off x="2233446" y="2622091"/>
              <a:ext cx="8247960" cy="27216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E0BFF35F-DE63-4C21-8F3F-C0142A360DF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15446" y="2604091"/>
                <a:ext cx="8283600" cy="30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4085D410-4710-4D17-8E10-2FFE197E5319}"/>
                  </a:ext>
                </a:extLst>
              </p14:cNvPr>
              <p14:cNvContentPartPr/>
              <p14:nvPr/>
            </p14:nvContentPartPr>
            <p14:xfrm>
              <a:off x="4020126" y="2722891"/>
              <a:ext cx="376560" cy="1033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4085D410-4710-4D17-8E10-2FFE197E5319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957126" y="2659891"/>
                <a:ext cx="502200" cy="22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D51E91CE-5A83-47F3-B420-B99D8D37C4B7}"/>
                  </a:ext>
                </a:extLst>
              </p14:cNvPr>
              <p14:cNvContentPartPr/>
              <p14:nvPr/>
            </p14:nvContentPartPr>
            <p14:xfrm>
              <a:off x="7217646" y="2652691"/>
              <a:ext cx="66600" cy="7992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D51E91CE-5A83-47F3-B420-B99D8D37C4B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154646" y="2589691"/>
                <a:ext cx="192240" cy="20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DB86E9A7-C4D3-4140-B62D-6110D31B67E5}"/>
                  </a:ext>
                </a:extLst>
              </p14:cNvPr>
              <p14:cNvContentPartPr/>
              <p14:nvPr/>
            </p14:nvContentPartPr>
            <p14:xfrm>
              <a:off x="7759446" y="2640091"/>
              <a:ext cx="374760" cy="8424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DB86E9A7-C4D3-4140-B62D-6110D31B67E5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696446" y="2577091"/>
                <a:ext cx="500400" cy="20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1A06F0C1-F5DF-4160-A136-9CEC20A48F28}"/>
                  </a:ext>
                </a:extLst>
              </p14:cNvPr>
              <p14:cNvContentPartPr/>
              <p14:nvPr/>
            </p14:nvContentPartPr>
            <p14:xfrm>
              <a:off x="8539926" y="2653411"/>
              <a:ext cx="98280" cy="7200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1A06F0C1-F5DF-4160-A136-9CEC20A48F28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476926" y="2590411"/>
                <a:ext cx="223920" cy="19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EB08D6DB-0CA5-4BFA-A346-205517BEF9E9}"/>
                  </a:ext>
                </a:extLst>
              </p14:cNvPr>
              <p14:cNvContentPartPr/>
              <p14:nvPr/>
            </p14:nvContentPartPr>
            <p14:xfrm>
              <a:off x="9019806" y="2663851"/>
              <a:ext cx="81360" cy="8028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EB08D6DB-0CA5-4BFA-A346-205517BEF9E9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956806" y="2600851"/>
                <a:ext cx="207000" cy="20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992DA402-3FED-4730-8E79-B3C4BA8FF0A4}"/>
                  </a:ext>
                </a:extLst>
              </p14:cNvPr>
              <p14:cNvContentPartPr/>
              <p14:nvPr/>
            </p14:nvContentPartPr>
            <p14:xfrm>
              <a:off x="2909166" y="2738731"/>
              <a:ext cx="968400" cy="122400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992DA402-3FED-4730-8E79-B3C4BA8FF0A4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846166" y="2675731"/>
                <a:ext cx="1094040" cy="24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7A34F4E1-4B61-4201-BB33-D521CCA202DD}"/>
                  </a:ext>
                </a:extLst>
              </p14:cNvPr>
              <p14:cNvContentPartPr/>
              <p14:nvPr/>
            </p14:nvContentPartPr>
            <p14:xfrm>
              <a:off x="7141326" y="2213131"/>
              <a:ext cx="1966680" cy="32184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7A34F4E1-4B61-4201-BB33-D521CCA202DD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123326" y="2195131"/>
                <a:ext cx="2002320" cy="35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38311371-3E76-4656-A0E0-757E721CC971}"/>
                  </a:ext>
                </a:extLst>
              </p14:cNvPr>
              <p14:cNvContentPartPr/>
              <p14:nvPr/>
            </p14:nvContentPartPr>
            <p14:xfrm>
              <a:off x="7734246" y="1794091"/>
              <a:ext cx="535680" cy="226440"/>
            </p14:xfrm>
          </p:contentPart>
        </mc:Choice>
        <mc:Fallback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38311371-3E76-4656-A0E0-757E721CC971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716246" y="1776091"/>
                <a:ext cx="571320" cy="26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4253077F-1DA0-4C6F-B981-B007465ACDAE}"/>
                  </a:ext>
                </a:extLst>
              </p14:cNvPr>
              <p14:cNvContentPartPr/>
              <p14:nvPr/>
            </p14:nvContentPartPr>
            <p14:xfrm>
              <a:off x="2798646" y="2333731"/>
              <a:ext cx="1531080" cy="275040"/>
            </p14:xfrm>
          </p:contentPart>
        </mc:Choice>
        <mc:Fallback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4253077F-1DA0-4C6F-B981-B007465ACDAE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780646" y="2315731"/>
                <a:ext cx="1566720" cy="31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C5D04D82-3962-4165-9E85-C23E501A2F35}"/>
                  </a:ext>
                </a:extLst>
              </p14:cNvPr>
              <p14:cNvContentPartPr/>
              <p14:nvPr/>
            </p14:nvContentPartPr>
            <p14:xfrm>
              <a:off x="3116886" y="1922971"/>
              <a:ext cx="841680" cy="277920"/>
            </p14:xfrm>
          </p:contentPart>
        </mc:Choice>
        <mc:Fallback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C5D04D82-3962-4165-9E85-C23E501A2F35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098886" y="1904971"/>
                <a:ext cx="877320" cy="31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740832AD-8F8E-4E73-94D2-34F6C9246816}"/>
                  </a:ext>
                </a:extLst>
              </p14:cNvPr>
              <p14:cNvContentPartPr/>
              <p14:nvPr/>
            </p14:nvContentPartPr>
            <p14:xfrm>
              <a:off x="6693486" y="2631451"/>
              <a:ext cx="78840" cy="93600"/>
            </p14:xfrm>
          </p:contentPart>
        </mc:Choice>
        <mc:Fallback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740832AD-8F8E-4E73-94D2-34F6C9246816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6630486" y="2568451"/>
                <a:ext cx="204480" cy="21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B629CC38-9151-4AA2-9268-BF1780158299}"/>
                  </a:ext>
                </a:extLst>
              </p14:cNvPr>
              <p14:cNvContentPartPr/>
              <p14:nvPr/>
            </p14:nvContentPartPr>
            <p14:xfrm>
              <a:off x="6762246" y="1937011"/>
              <a:ext cx="6480" cy="48960"/>
            </p14:xfrm>
          </p:contentPart>
        </mc:Choice>
        <mc:Fallback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B629CC38-9151-4AA2-9268-BF1780158299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6744246" y="1919011"/>
                <a:ext cx="42120" cy="8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C839B246-0432-4FAC-903D-AC922B6CDAA8}"/>
                  </a:ext>
                </a:extLst>
              </p14:cNvPr>
              <p14:cNvContentPartPr/>
              <p14:nvPr/>
            </p14:nvContentPartPr>
            <p14:xfrm>
              <a:off x="6744966" y="2061931"/>
              <a:ext cx="14400" cy="91800"/>
            </p14:xfrm>
          </p:contentPart>
        </mc:Choice>
        <mc:Fallback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C839B246-0432-4FAC-903D-AC922B6CDAA8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726966" y="2043931"/>
                <a:ext cx="50040" cy="12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FA13D640-20F4-483F-ACC0-7EB44867D3C9}"/>
                  </a:ext>
                </a:extLst>
              </p14:cNvPr>
              <p14:cNvContentPartPr/>
              <p14:nvPr/>
            </p14:nvContentPartPr>
            <p14:xfrm>
              <a:off x="6738126" y="2193691"/>
              <a:ext cx="8640" cy="65520"/>
            </p14:xfrm>
          </p:contentPart>
        </mc:Choice>
        <mc:Fallback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FA13D640-20F4-483F-ACC0-7EB44867D3C9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720126" y="2175691"/>
                <a:ext cx="44280" cy="10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4836E0B7-CB32-4B63-ADD0-EF073679EAA5}"/>
                  </a:ext>
                </a:extLst>
              </p14:cNvPr>
              <p14:cNvContentPartPr/>
              <p14:nvPr/>
            </p14:nvContentPartPr>
            <p14:xfrm>
              <a:off x="6747846" y="2340571"/>
              <a:ext cx="5760" cy="52920"/>
            </p14:xfrm>
          </p:contentPart>
        </mc:Choice>
        <mc:Fallback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4836E0B7-CB32-4B63-ADD0-EF073679EAA5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6729846" y="2322571"/>
                <a:ext cx="41400" cy="8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C1ED1A09-1488-4AF4-956B-70EBE2B85B92}"/>
                  </a:ext>
                </a:extLst>
              </p14:cNvPr>
              <p14:cNvContentPartPr/>
              <p14:nvPr/>
            </p14:nvContentPartPr>
            <p14:xfrm>
              <a:off x="6743526" y="2437771"/>
              <a:ext cx="11160" cy="86400"/>
            </p14:xfrm>
          </p:contentPart>
        </mc:Choice>
        <mc:Fallback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C1ED1A09-1488-4AF4-956B-70EBE2B85B92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6725526" y="2419771"/>
                <a:ext cx="46800" cy="12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A7269226-58EB-4484-980F-D8E4C8BAD0E4}"/>
                  </a:ext>
                </a:extLst>
              </p14:cNvPr>
              <p14:cNvContentPartPr/>
              <p14:nvPr/>
            </p14:nvContentPartPr>
            <p14:xfrm>
              <a:off x="6748206" y="2602651"/>
              <a:ext cx="1800" cy="24120"/>
            </p14:xfrm>
          </p:contentPart>
        </mc:Choice>
        <mc:Fallback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A7269226-58EB-4484-980F-D8E4C8BAD0E4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6730206" y="2584651"/>
                <a:ext cx="37440" cy="5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A3C5E991-4480-4D02-AD14-F2FBDCC30451}"/>
                  </a:ext>
                </a:extLst>
              </p14:cNvPr>
              <p14:cNvContentPartPr/>
              <p14:nvPr/>
            </p14:nvContentPartPr>
            <p14:xfrm>
              <a:off x="6735606" y="2747011"/>
              <a:ext cx="9720" cy="34920"/>
            </p14:xfrm>
          </p:contentPart>
        </mc:Choice>
        <mc:Fallback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A3C5E991-4480-4D02-AD14-F2FBDCC30451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6717606" y="2729011"/>
                <a:ext cx="45360" cy="7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8EA3F5EA-F1FF-4B36-A083-4B1D2A44116F}"/>
                  </a:ext>
                </a:extLst>
              </p14:cNvPr>
              <p14:cNvContentPartPr/>
              <p14:nvPr/>
            </p14:nvContentPartPr>
            <p14:xfrm>
              <a:off x="6754326" y="2848171"/>
              <a:ext cx="6840" cy="90720"/>
            </p14:xfrm>
          </p:contentPart>
        </mc:Choice>
        <mc:Fallback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8EA3F5EA-F1FF-4B36-A083-4B1D2A44116F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6736326" y="2830171"/>
                <a:ext cx="42480" cy="12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C62BB25F-9359-44CD-B4C2-6F5F78953AED}"/>
                  </a:ext>
                </a:extLst>
              </p14:cNvPr>
              <p14:cNvContentPartPr/>
              <p14:nvPr/>
            </p14:nvContentPartPr>
            <p14:xfrm>
              <a:off x="6763686" y="3003691"/>
              <a:ext cx="8280" cy="39240"/>
            </p14:xfrm>
          </p:contentPart>
        </mc:Choice>
        <mc:Fallback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C62BB25F-9359-44CD-B4C2-6F5F78953AED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6745686" y="2985691"/>
                <a:ext cx="43920" cy="7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8706AF39-1BDB-42C5-B9F6-FAD1B7A0A758}"/>
                  </a:ext>
                </a:extLst>
              </p14:cNvPr>
              <p14:cNvContentPartPr/>
              <p14:nvPr/>
            </p14:nvContentPartPr>
            <p14:xfrm>
              <a:off x="6766566" y="3077131"/>
              <a:ext cx="2160" cy="72360"/>
            </p14:xfrm>
          </p:contentPart>
        </mc:Choice>
        <mc:Fallback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8706AF39-1BDB-42C5-B9F6-FAD1B7A0A758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6748566" y="3059131"/>
                <a:ext cx="37800" cy="10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BB27B82C-6547-4189-8D6D-271FC1354F0D}"/>
                  </a:ext>
                </a:extLst>
              </p14:cNvPr>
              <p14:cNvContentPartPr/>
              <p14:nvPr/>
            </p14:nvContentPartPr>
            <p14:xfrm>
              <a:off x="6771606" y="3172891"/>
              <a:ext cx="6480" cy="75240"/>
            </p14:xfrm>
          </p:contentPart>
        </mc:Choice>
        <mc:Fallback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BB27B82C-6547-4189-8D6D-271FC1354F0D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6753606" y="3154891"/>
                <a:ext cx="42120" cy="11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BD7C7766-96D1-4E3C-B753-97E8BC35EB64}"/>
                  </a:ext>
                </a:extLst>
              </p14:cNvPr>
              <p14:cNvContentPartPr/>
              <p14:nvPr/>
            </p14:nvContentPartPr>
            <p14:xfrm>
              <a:off x="6755766" y="3261451"/>
              <a:ext cx="3600" cy="9000"/>
            </p14:xfrm>
          </p:contentPart>
        </mc:Choice>
        <mc:Fallback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BD7C7766-96D1-4E3C-B753-97E8BC35EB64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6737766" y="3243451"/>
                <a:ext cx="39240" cy="4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32" name="Ink 31">
                <a:extLst>
                  <a:ext uri="{FF2B5EF4-FFF2-40B4-BE49-F238E27FC236}">
                    <a16:creationId xmlns:a16="http://schemas.microsoft.com/office/drawing/2014/main" id="{DEA02FCA-D0D5-410E-AE49-0282810E010D}"/>
                  </a:ext>
                </a:extLst>
              </p14:cNvPr>
              <p14:cNvContentPartPr/>
              <p14:nvPr/>
            </p14:nvContentPartPr>
            <p14:xfrm>
              <a:off x="4356006" y="1942411"/>
              <a:ext cx="20880" cy="715680"/>
            </p14:xfrm>
          </p:contentPart>
        </mc:Choice>
        <mc:Fallback>
          <p:pic>
            <p:nvPicPr>
              <p:cNvPr id="32" name="Ink 31">
                <a:extLst>
                  <a:ext uri="{FF2B5EF4-FFF2-40B4-BE49-F238E27FC236}">
                    <a16:creationId xmlns:a16="http://schemas.microsoft.com/office/drawing/2014/main" id="{DEA02FCA-D0D5-410E-AE49-0282810E010D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4338006" y="1924411"/>
                <a:ext cx="56520" cy="75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39" name="Ink 38">
                <a:extLst>
                  <a:ext uri="{FF2B5EF4-FFF2-40B4-BE49-F238E27FC236}">
                    <a16:creationId xmlns:a16="http://schemas.microsoft.com/office/drawing/2014/main" id="{4ED084E9-7530-4D3A-92FE-8664C2F6DEDD}"/>
                  </a:ext>
                </a:extLst>
              </p14:cNvPr>
              <p14:cNvContentPartPr/>
              <p14:nvPr/>
            </p14:nvContentPartPr>
            <p14:xfrm>
              <a:off x="7245006" y="1901011"/>
              <a:ext cx="21600" cy="714600"/>
            </p14:xfrm>
          </p:contentPart>
        </mc:Choice>
        <mc:Fallback>
          <p:pic>
            <p:nvPicPr>
              <p:cNvPr id="39" name="Ink 38">
                <a:extLst>
                  <a:ext uri="{FF2B5EF4-FFF2-40B4-BE49-F238E27FC236}">
                    <a16:creationId xmlns:a16="http://schemas.microsoft.com/office/drawing/2014/main" id="{4ED084E9-7530-4D3A-92FE-8664C2F6DEDD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7227006" y="1883011"/>
                <a:ext cx="57240" cy="75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EE79268F-CC60-4EB7-BC19-C2F03C3710A5}"/>
                  </a:ext>
                </a:extLst>
              </p14:cNvPr>
              <p14:cNvContentPartPr/>
              <p14:nvPr/>
            </p14:nvContentPartPr>
            <p14:xfrm>
              <a:off x="6817686" y="1280731"/>
              <a:ext cx="1280520" cy="719640"/>
            </p14:xfrm>
          </p:contentPart>
        </mc:Choice>
        <mc:Fallback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EE79268F-CC60-4EB7-BC19-C2F03C3710A5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6799686" y="1262731"/>
                <a:ext cx="1316160" cy="75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72" name="Ink 71">
                <a:extLst>
                  <a:ext uri="{FF2B5EF4-FFF2-40B4-BE49-F238E27FC236}">
                    <a16:creationId xmlns:a16="http://schemas.microsoft.com/office/drawing/2014/main" id="{60F69464-F6BA-479C-8B71-AC95DA8A8579}"/>
                  </a:ext>
                </a:extLst>
              </p14:cNvPr>
              <p14:cNvContentPartPr/>
              <p14:nvPr/>
            </p14:nvContentPartPr>
            <p14:xfrm>
              <a:off x="754206" y="701131"/>
              <a:ext cx="1172160" cy="302760"/>
            </p14:xfrm>
          </p:contentPart>
        </mc:Choice>
        <mc:Fallback>
          <p:pic>
            <p:nvPicPr>
              <p:cNvPr id="72" name="Ink 71">
                <a:extLst>
                  <a:ext uri="{FF2B5EF4-FFF2-40B4-BE49-F238E27FC236}">
                    <a16:creationId xmlns:a16="http://schemas.microsoft.com/office/drawing/2014/main" id="{60F69464-F6BA-479C-8B71-AC95DA8A8579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736206" y="683131"/>
                <a:ext cx="1207800" cy="33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81" name="Ink 80">
                <a:extLst>
                  <a:ext uri="{FF2B5EF4-FFF2-40B4-BE49-F238E27FC236}">
                    <a16:creationId xmlns:a16="http://schemas.microsoft.com/office/drawing/2014/main" id="{15EBD652-9823-4550-A548-7A19D0492B63}"/>
                  </a:ext>
                </a:extLst>
              </p14:cNvPr>
              <p14:cNvContentPartPr/>
              <p14:nvPr/>
            </p14:nvContentPartPr>
            <p14:xfrm>
              <a:off x="2272686" y="714811"/>
              <a:ext cx="932040" cy="352800"/>
            </p14:xfrm>
          </p:contentPart>
        </mc:Choice>
        <mc:Fallback>
          <p:pic>
            <p:nvPicPr>
              <p:cNvPr id="81" name="Ink 80">
                <a:extLst>
                  <a:ext uri="{FF2B5EF4-FFF2-40B4-BE49-F238E27FC236}">
                    <a16:creationId xmlns:a16="http://schemas.microsoft.com/office/drawing/2014/main" id="{15EBD652-9823-4550-A548-7A19D0492B63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2254686" y="696811"/>
                <a:ext cx="967680" cy="38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94" name="Ink 93">
                <a:extLst>
                  <a:ext uri="{FF2B5EF4-FFF2-40B4-BE49-F238E27FC236}">
                    <a16:creationId xmlns:a16="http://schemas.microsoft.com/office/drawing/2014/main" id="{5AEDF692-C062-4086-87C5-B3DC23F1CD87}"/>
                  </a:ext>
                </a:extLst>
              </p14:cNvPr>
              <p14:cNvContentPartPr/>
              <p14:nvPr/>
            </p14:nvContentPartPr>
            <p14:xfrm>
              <a:off x="3584886" y="667651"/>
              <a:ext cx="1219320" cy="372240"/>
            </p14:xfrm>
          </p:contentPart>
        </mc:Choice>
        <mc:Fallback>
          <p:pic>
            <p:nvPicPr>
              <p:cNvPr id="94" name="Ink 93">
                <a:extLst>
                  <a:ext uri="{FF2B5EF4-FFF2-40B4-BE49-F238E27FC236}">
                    <a16:creationId xmlns:a16="http://schemas.microsoft.com/office/drawing/2014/main" id="{5AEDF692-C062-4086-87C5-B3DC23F1CD87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3566886" y="649651"/>
                <a:ext cx="1254960" cy="407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35249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4325E775-0351-4DF9-B3DC-9432E3161132}"/>
                  </a:ext>
                </a:extLst>
              </p14:cNvPr>
              <p14:cNvContentPartPr/>
              <p14:nvPr/>
            </p14:nvContentPartPr>
            <p14:xfrm>
              <a:off x="2233446" y="2622091"/>
              <a:ext cx="8247960" cy="27216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4325E775-0351-4DF9-B3DC-9432E316113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15446" y="2604091"/>
                <a:ext cx="8283600" cy="30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FC30B5FA-D1E6-42B2-8E65-1F89A2AC7617}"/>
                  </a:ext>
                </a:extLst>
              </p14:cNvPr>
              <p14:cNvContentPartPr/>
              <p14:nvPr/>
            </p14:nvContentPartPr>
            <p14:xfrm>
              <a:off x="4020126" y="2722891"/>
              <a:ext cx="376560" cy="1033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FC30B5FA-D1E6-42B2-8E65-1F89A2AC7617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957126" y="2659891"/>
                <a:ext cx="502200" cy="22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545A2D1A-45DF-4D45-A317-F9B8342316A1}"/>
                  </a:ext>
                </a:extLst>
              </p14:cNvPr>
              <p14:cNvContentPartPr/>
              <p14:nvPr/>
            </p14:nvContentPartPr>
            <p14:xfrm>
              <a:off x="7217646" y="2652691"/>
              <a:ext cx="66600" cy="7992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545A2D1A-45DF-4D45-A317-F9B8342316A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154646" y="2589691"/>
                <a:ext cx="192240" cy="20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6DBC912F-35F7-4087-96CF-D5590AC240A8}"/>
                  </a:ext>
                </a:extLst>
              </p14:cNvPr>
              <p14:cNvContentPartPr/>
              <p14:nvPr/>
            </p14:nvContentPartPr>
            <p14:xfrm>
              <a:off x="7759446" y="2640091"/>
              <a:ext cx="374760" cy="8424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6DBC912F-35F7-4087-96CF-D5590AC240A8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696446" y="2577091"/>
                <a:ext cx="500400" cy="20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CBF51D52-0EE1-4D41-B3E7-78C74330EB98}"/>
                  </a:ext>
                </a:extLst>
              </p14:cNvPr>
              <p14:cNvContentPartPr/>
              <p14:nvPr/>
            </p14:nvContentPartPr>
            <p14:xfrm>
              <a:off x="8539926" y="2653411"/>
              <a:ext cx="98280" cy="7200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CBF51D52-0EE1-4D41-B3E7-78C74330EB98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476926" y="2590411"/>
                <a:ext cx="223920" cy="19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949EACE5-6CA1-47D0-90D9-BD63047B2EF5}"/>
                  </a:ext>
                </a:extLst>
              </p14:cNvPr>
              <p14:cNvContentPartPr/>
              <p14:nvPr/>
            </p14:nvContentPartPr>
            <p14:xfrm>
              <a:off x="9019806" y="2663851"/>
              <a:ext cx="81360" cy="8028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949EACE5-6CA1-47D0-90D9-BD63047B2EF5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956806" y="2600851"/>
                <a:ext cx="207000" cy="20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0817A432-9F2A-42AC-B870-96AC1E50D38B}"/>
                  </a:ext>
                </a:extLst>
              </p14:cNvPr>
              <p14:cNvContentPartPr/>
              <p14:nvPr/>
            </p14:nvContentPartPr>
            <p14:xfrm>
              <a:off x="2909166" y="2738731"/>
              <a:ext cx="968400" cy="122400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0817A432-9F2A-42AC-B870-96AC1E50D38B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846166" y="2675731"/>
                <a:ext cx="1094040" cy="24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5BE61DC1-885F-495F-BA0C-8BA16BBD7D8A}"/>
                  </a:ext>
                </a:extLst>
              </p14:cNvPr>
              <p14:cNvContentPartPr/>
              <p14:nvPr/>
            </p14:nvContentPartPr>
            <p14:xfrm>
              <a:off x="7141326" y="2213131"/>
              <a:ext cx="1966680" cy="32184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5BE61DC1-885F-495F-BA0C-8BA16BBD7D8A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123326" y="2195131"/>
                <a:ext cx="2002320" cy="35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114F30AB-B6B0-43B3-A89B-586B8E92F630}"/>
                  </a:ext>
                </a:extLst>
              </p14:cNvPr>
              <p14:cNvContentPartPr/>
              <p14:nvPr/>
            </p14:nvContentPartPr>
            <p14:xfrm>
              <a:off x="7734246" y="1794091"/>
              <a:ext cx="535680" cy="226440"/>
            </p14:xfrm>
          </p:contentPart>
        </mc:Choice>
        <mc:Fallback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114F30AB-B6B0-43B3-A89B-586B8E92F630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716246" y="1776091"/>
                <a:ext cx="571320" cy="26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39050F00-4C77-40F8-949E-7B694E29EDB9}"/>
                  </a:ext>
                </a:extLst>
              </p14:cNvPr>
              <p14:cNvContentPartPr/>
              <p14:nvPr/>
            </p14:nvContentPartPr>
            <p14:xfrm>
              <a:off x="2798646" y="2333731"/>
              <a:ext cx="1531080" cy="275040"/>
            </p14:xfrm>
          </p:contentPart>
        </mc:Choice>
        <mc:Fallback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39050F00-4C77-40F8-949E-7B694E29EDB9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780646" y="2315731"/>
                <a:ext cx="1566720" cy="31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7A41BCC9-87FC-467B-81A3-6E1380044359}"/>
                  </a:ext>
                </a:extLst>
              </p14:cNvPr>
              <p14:cNvContentPartPr/>
              <p14:nvPr/>
            </p14:nvContentPartPr>
            <p14:xfrm>
              <a:off x="3116886" y="1922971"/>
              <a:ext cx="841680" cy="277920"/>
            </p14:xfrm>
          </p:contentPart>
        </mc:Choice>
        <mc:Fallback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7A41BCC9-87FC-467B-81A3-6E1380044359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098886" y="1904971"/>
                <a:ext cx="877320" cy="31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31" name="Ink 30">
                <a:extLst>
                  <a:ext uri="{FF2B5EF4-FFF2-40B4-BE49-F238E27FC236}">
                    <a16:creationId xmlns:a16="http://schemas.microsoft.com/office/drawing/2014/main" id="{FE3DC445-7C45-48F8-9808-F7A41350E96B}"/>
                  </a:ext>
                </a:extLst>
              </p14:cNvPr>
              <p14:cNvContentPartPr/>
              <p14:nvPr/>
            </p14:nvContentPartPr>
            <p14:xfrm>
              <a:off x="6618606" y="2704171"/>
              <a:ext cx="33120" cy="28080"/>
            </p14:xfrm>
          </p:contentPart>
        </mc:Choice>
        <mc:Fallback>
          <p:pic>
            <p:nvPicPr>
              <p:cNvPr id="31" name="Ink 30">
                <a:extLst>
                  <a:ext uri="{FF2B5EF4-FFF2-40B4-BE49-F238E27FC236}">
                    <a16:creationId xmlns:a16="http://schemas.microsoft.com/office/drawing/2014/main" id="{FE3DC445-7C45-48F8-9808-F7A41350E96B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6600606" y="2686171"/>
                <a:ext cx="68760" cy="6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32" name="Ink 31">
                <a:extLst>
                  <a:ext uri="{FF2B5EF4-FFF2-40B4-BE49-F238E27FC236}">
                    <a16:creationId xmlns:a16="http://schemas.microsoft.com/office/drawing/2014/main" id="{1AB34F2C-9643-41BF-9A90-4E1D62FEB0E2}"/>
                  </a:ext>
                </a:extLst>
              </p14:cNvPr>
              <p14:cNvContentPartPr/>
              <p14:nvPr/>
            </p14:nvContentPartPr>
            <p14:xfrm>
              <a:off x="6604926" y="2646211"/>
              <a:ext cx="88920" cy="99720"/>
            </p14:xfrm>
          </p:contentPart>
        </mc:Choice>
        <mc:Fallback>
          <p:pic>
            <p:nvPicPr>
              <p:cNvPr id="32" name="Ink 31">
                <a:extLst>
                  <a:ext uri="{FF2B5EF4-FFF2-40B4-BE49-F238E27FC236}">
                    <a16:creationId xmlns:a16="http://schemas.microsoft.com/office/drawing/2014/main" id="{1AB34F2C-9643-41BF-9A90-4E1D62FEB0E2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6541926" y="2583211"/>
                <a:ext cx="214560" cy="22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28C35250-551D-4E4F-87BF-7865718B6354}"/>
                  </a:ext>
                </a:extLst>
              </p14:cNvPr>
              <p14:cNvContentPartPr/>
              <p14:nvPr/>
            </p14:nvContentPartPr>
            <p14:xfrm>
              <a:off x="6382446" y="2953651"/>
              <a:ext cx="843480" cy="204480"/>
            </p14:xfrm>
          </p:contentPart>
        </mc:Choice>
        <mc:Fallback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28C35250-551D-4E4F-87BF-7865718B6354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364446" y="2935651"/>
                <a:ext cx="879120" cy="24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51" name="Ink 50">
                <a:extLst>
                  <a:ext uri="{FF2B5EF4-FFF2-40B4-BE49-F238E27FC236}">
                    <a16:creationId xmlns:a16="http://schemas.microsoft.com/office/drawing/2014/main" id="{7EA04641-229C-486E-94E0-74F3EB3AB5BA}"/>
                  </a:ext>
                </a:extLst>
              </p14:cNvPr>
              <p14:cNvContentPartPr/>
              <p14:nvPr/>
            </p14:nvContentPartPr>
            <p14:xfrm>
              <a:off x="6657126" y="1992451"/>
              <a:ext cx="13320" cy="561960"/>
            </p14:xfrm>
          </p:contentPart>
        </mc:Choice>
        <mc:Fallback>
          <p:pic>
            <p:nvPicPr>
              <p:cNvPr id="51" name="Ink 50">
                <a:extLst>
                  <a:ext uri="{FF2B5EF4-FFF2-40B4-BE49-F238E27FC236}">
                    <a16:creationId xmlns:a16="http://schemas.microsoft.com/office/drawing/2014/main" id="{7EA04641-229C-486E-94E0-74F3EB3AB5BA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639126" y="1974451"/>
                <a:ext cx="48960" cy="59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3C3ABAAC-8B38-4F0D-B9FB-67D0EB9CFD2D}"/>
                  </a:ext>
                </a:extLst>
              </p14:cNvPr>
              <p14:cNvContentPartPr/>
              <p14:nvPr/>
            </p14:nvContentPartPr>
            <p14:xfrm>
              <a:off x="7227006" y="1967611"/>
              <a:ext cx="27000" cy="639720"/>
            </p14:xfrm>
          </p:contentPart>
        </mc:Choice>
        <mc:Fallback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3C3ABAAC-8B38-4F0D-B9FB-67D0EB9CFD2D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7209006" y="1949611"/>
                <a:ext cx="62640" cy="67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1950DC46-81DA-4695-BDEE-C9D09BEB2F77}"/>
                  </a:ext>
                </a:extLst>
              </p14:cNvPr>
              <p14:cNvContentPartPr/>
              <p14:nvPr/>
            </p14:nvContentPartPr>
            <p14:xfrm>
              <a:off x="6926766" y="1917571"/>
              <a:ext cx="33840" cy="918720"/>
            </p14:xfrm>
          </p:contentPart>
        </mc:Choice>
        <mc:Fallback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1950DC46-81DA-4695-BDEE-C9D09BEB2F77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6908766" y="1899571"/>
                <a:ext cx="69480" cy="95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73" name="Ink 72">
                <a:extLst>
                  <a:ext uri="{FF2B5EF4-FFF2-40B4-BE49-F238E27FC236}">
                    <a16:creationId xmlns:a16="http://schemas.microsoft.com/office/drawing/2014/main" id="{3D215687-745D-4FC3-97BF-36E11BC154F4}"/>
                  </a:ext>
                </a:extLst>
              </p14:cNvPr>
              <p14:cNvContentPartPr/>
              <p14:nvPr/>
            </p14:nvContentPartPr>
            <p14:xfrm>
              <a:off x="5707086" y="2737291"/>
              <a:ext cx="22320" cy="598320"/>
            </p14:xfrm>
          </p:contentPart>
        </mc:Choice>
        <mc:Fallback>
          <p:pic>
            <p:nvPicPr>
              <p:cNvPr id="73" name="Ink 72">
                <a:extLst>
                  <a:ext uri="{FF2B5EF4-FFF2-40B4-BE49-F238E27FC236}">
                    <a16:creationId xmlns:a16="http://schemas.microsoft.com/office/drawing/2014/main" id="{3D215687-745D-4FC3-97BF-36E11BC154F4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689086" y="2719291"/>
                <a:ext cx="57960" cy="63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74" name="Ink 73">
                <a:extLst>
                  <a:ext uri="{FF2B5EF4-FFF2-40B4-BE49-F238E27FC236}">
                    <a16:creationId xmlns:a16="http://schemas.microsoft.com/office/drawing/2014/main" id="{2A04DE63-B9C7-445C-8420-FE3171A33B2C}"/>
                  </a:ext>
                </a:extLst>
              </p14:cNvPr>
              <p14:cNvContentPartPr/>
              <p14:nvPr/>
            </p14:nvContentPartPr>
            <p14:xfrm>
              <a:off x="5704206" y="1886971"/>
              <a:ext cx="20520" cy="759240"/>
            </p14:xfrm>
          </p:contentPart>
        </mc:Choice>
        <mc:Fallback>
          <p:pic>
            <p:nvPicPr>
              <p:cNvPr id="74" name="Ink 73">
                <a:extLst>
                  <a:ext uri="{FF2B5EF4-FFF2-40B4-BE49-F238E27FC236}">
                    <a16:creationId xmlns:a16="http://schemas.microsoft.com/office/drawing/2014/main" id="{2A04DE63-B9C7-445C-8420-FE3171A33B2C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5686206" y="1868971"/>
                <a:ext cx="56160" cy="79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85" name="Ink 84">
                <a:extLst>
                  <a:ext uri="{FF2B5EF4-FFF2-40B4-BE49-F238E27FC236}">
                    <a16:creationId xmlns:a16="http://schemas.microsoft.com/office/drawing/2014/main" id="{3AABCE7A-EE78-4445-8CCD-256C15565E4C}"/>
                  </a:ext>
                </a:extLst>
              </p14:cNvPr>
              <p14:cNvContentPartPr/>
              <p14:nvPr/>
            </p14:nvContentPartPr>
            <p14:xfrm>
              <a:off x="6548406" y="1433371"/>
              <a:ext cx="729000" cy="229320"/>
            </p14:xfrm>
          </p:contentPart>
        </mc:Choice>
        <mc:Fallback>
          <p:pic>
            <p:nvPicPr>
              <p:cNvPr id="85" name="Ink 84">
                <a:extLst>
                  <a:ext uri="{FF2B5EF4-FFF2-40B4-BE49-F238E27FC236}">
                    <a16:creationId xmlns:a16="http://schemas.microsoft.com/office/drawing/2014/main" id="{3AABCE7A-EE78-4445-8CCD-256C15565E4C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6530406" y="1415371"/>
                <a:ext cx="764640" cy="26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93" name="Ink 92">
                <a:extLst>
                  <a:ext uri="{FF2B5EF4-FFF2-40B4-BE49-F238E27FC236}">
                    <a16:creationId xmlns:a16="http://schemas.microsoft.com/office/drawing/2014/main" id="{98D69BDA-32F8-4506-86A3-DFD33B48B69E}"/>
                  </a:ext>
                </a:extLst>
              </p14:cNvPr>
              <p14:cNvContentPartPr/>
              <p14:nvPr/>
            </p14:nvContentPartPr>
            <p14:xfrm>
              <a:off x="7476846" y="1375051"/>
              <a:ext cx="674640" cy="275040"/>
            </p14:xfrm>
          </p:contentPart>
        </mc:Choice>
        <mc:Fallback>
          <p:pic>
            <p:nvPicPr>
              <p:cNvPr id="93" name="Ink 92">
                <a:extLst>
                  <a:ext uri="{FF2B5EF4-FFF2-40B4-BE49-F238E27FC236}">
                    <a16:creationId xmlns:a16="http://schemas.microsoft.com/office/drawing/2014/main" id="{98D69BDA-32F8-4506-86A3-DFD33B48B69E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7458846" y="1357051"/>
                <a:ext cx="710280" cy="31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108" name="Ink 107">
                <a:extLst>
                  <a:ext uri="{FF2B5EF4-FFF2-40B4-BE49-F238E27FC236}">
                    <a16:creationId xmlns:a16="http://schemas.microsoft.com/office/drawing/2014/main" id="{8D529AE6-3274-43A0-A168-A13B20B68EE9}"/>
                  </a:ext>
                </a:extLst>
              </p14:cNvPr>
              <p14:cNvContentPartPr/>
              <p14:nvPr/>
            </p14:nvContentPartPr>
            <p14:xfrm>
              <a:off x="6851166" y="3509851"/>
              <a:ext cx="174240" cy="194760"/>
            </p14:xfrm>
          </p:contentPart>
        </mc:Choice>
        <mc:Fallback>
          <p:pic>
            <p:nvPicPr>
              <p:cNvPr id="108" name="Ink 107">
                <a:extLst>
                  <a:ext uri="{FF2B5EF4-FFF2-40B4-BE49-F238E27FC236}">
                    <a16:creationId xmlns:a16="http://schemas.microsoft.com/office/drawing/2014/main" id="{8D529AE6-3274-43A0-A168-A13B20B68EE9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6833166" y="3491851"/>
                <a:ext cx="209880" cy="23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109" name="Ink 108">
                <a:extLst>
                  <a:ext uri="{FF2B5EF4-FFF2-40B4-BE49-F238E27FC236}">
                    <a16:creationId xmlns:a16="http://schemas.microsoft.com/office/drawing/2014/main" id="{36BEB988-B084-48E7-979B-1D2996EAFA6E}"/>
                  </a:ext>
                </a:extLst>
              </p14:cNvPr>
              <p14:cNvContentPartPr/>
              <p14:nvPr/>
            </p14:nvContentPartPr>
            <p14:xfrm>
              <a:off x="6198846" y="3490411"/>
              <a:ext cx="407520" cy="237600"/>
            </p14:xfrm>
          </p:contentPart>
        </mc:Choice>
        <mc:Fallback>
          <p:pic>
            <p:nvPicPr>
              <p:cNvPr id="109" name="Ink 108">
                <a:extLst>
                  <a:ext uri="{FF2B5EF4-FFF2-40B4-BE49-F238E27FC236}">
                    <a16:creationId xmlns:a16="http://schemas.microsoft.com/office/drawing/2014/main" id="{36BEB988-B084-48E7-979B-1D2996EAFA6E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6180846" y="3472411"/>
                <a:ext cx="443160" cy="27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110" name="Ink 109">
                <a:extLst>
                  <a:ext uri="{FF2B5EF4-FFF2-40B4-BE49-F238E27FC236}">
                    <a16:creationId xmlns:a16="http://schemas.microsoft.com/office/drawing/2014/main" id="{BF0BD742-A006-4FA2-868E-E7D03ED5DD22}"/>
                  </a:ext>
                </a:extLst>
              </p14:cNvPr>
              <p14:cNvContentPartPr/>
              <p14:nvPr/>
            </p14:nvContentPartPr>
            <p14:xfrm>
              <a:off x="5268606" y="3548731"/>
              <a:ext cx="685440" cy="342360"/>
            </p14:xfrm>
          </p:contentPart>
        </mc:Choice>
        <mc:Fallback>
          <p:pic>
            <p:nvPicPr>
              <p:cNvPr id="110" name="Ink 109">
                <a:extLst>
                  <a:ext uri="{FF2B5EF4-FFF2-40B4-BE49-F238E27FC236}">
                    <a16:creationId xmlns:a16="http://schemas.microsoft.com/office/drawing/2014/main" id="{BF0BD742-A006-4FA2-868E-E7D03ED5DD22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5250606" y="3530731"/>
                <a:ext cx="721080" cy="37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122" name="Ink 121">
                <a:extLst>
                  <a:ext uri="{FF2B5EF4-FFF2-40B4-BE49-F238E27FC236}">
                    <a16:creationId xmlns:a16="http://schemas.microsoft.com/office/drawing/2014/main" id="{57BA4C6D-8A4B-43A2-BED8-71BD8E6EFE2E}"/>
                  </a:ext>
                </a:extLst>
              </p14:cNvPr>
              <p14:cNvContentPartPr/>
              <p14:nvPr/>
            </p14:nvContentPartPr>
            <p14:xfrm>
              <a:off x="7248966" y="3462691"/>
              <a:ext cx="1055520" cy="271080"/>
            </p14:xfrm>
          </p:contentPart>
        </mc:Choice>
        <mc:Fallback>
          <p:pic>
            <p:nvPicPr>
              <p:cNvPr id="122" name="Ink 121">
                <a:extLst>
                  <a:ext uri="{FF2B5EF4-FFF2-40B4-BE49-F238E27FC236}">
                    <a16:creationId xmlns:a16="http://schemas.microsoft.com/office/drawing/2014/main" id="{57BA4C6D-8A4B-43A2-BED8-71BD8E6EFE2E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7230966" y="3444691"/>
                <a:ext cx="1091160" cy="30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130" name="Ink 129">
                <a:extLst>
                  <a:ext uri="{FF2B5EF4-FFF2-40B4-BE49-F238E27FC236}">
                    <a16:creationId xmlns:a16="http://schemas.microsoft.com/office/drawing/2014/main" id="{57044C7A-0A4F-4B17-876A-03AF23CE6F16}"/>
                  </a:ext>
                </a:extLst>
              </p14:cNvPr>
              <p14:cNvContentPartPr/>
              <p14:nvPr/>
            </p14:nvContentPartPr>
            <p14:xfrm>
              <a:off x="5874126" y="2035291"/>
              <a:ext cx="660600" cy="781560"/>
            </p14:xfrm>
          </p:contentPart>
        </mc:Choice>
        <mc:Fallback>
          <p:pic>
            <p:nvPicPr>
              <p:cNvPr id="130" name="Ink 129">
                <a:extLst>
                  <a:ext uri="{FF2B5EF4-FFF2-40B4-BE49-F238E27FC236}">
                    <a16:creationId xmlns:a16="http://schemas.microsoft.com/office/drawing/2014/main" id="{57044C7A-0A4F-4B17-876A-03AF23CE6F16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5856126" y="2017291"/>
                <a:ext cx="696240" cy="81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131" name="Ink 130">
                <a:extLst>
                  <a:ext uri="{FF2B5EF4-FFF2-40B4-BE49-F238E27FC236}">
                    <a16:creationId xmlns:a16="http://schemas.microsoft.com/office/drawing/2014/main" id="{63EC33C7-65F7-4693-AD70-A3329BCA183C}"/>
                  </a:ext>
                </a:extLst>
              </p14:cNvPr>
              <p14:cNvContentPartPr/>
              <p14:nvPr/>
            </p14:nvContentPartPr>
            <p14:xfrm>
              <a:off x="6359046" y="2631811"/>
              <a:ext cx="137160" cy="154440"/>
            </p14:xfrm>
          </p:contentPart>
        </mc:Choice>
        <mc:Fallback>
          <p:pic>
            <p:nvPicPr>
              <p:cNvPr id="131" name="Ink 130">
                <a:extLst>
                  <a:ext uri="{FF2B5EF4-FFF2-40B4-BE49-F238E27FC236}">
                    <a16:creationId xmlns:a16="http://schemas.microsoft.com/office/drawing/2014/main" id="{63EC33C7-65F7-4693-AD70-A3329BCA183C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6341046" y="2613811"/>
                <a:ext cx="172800" cy="19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142" name="Ink 141">
                <a:extLst>
                  <a:ext uri="{FF2B5EF4-FFF2-40B4-BE49-F238E27FC236}">
                    <a16:creationId xmlns:a16="http://schemas.microsoft.com/office/drawing/2014/main" id="{FE5C563A-073C-4C99-83B5-349D0650A33B}"/>
                  </a:ext>
                </a:extLst>
              </p14:cNvPr>
              <p14:cNvContentPartPr/>
              <p14:nvPr/>
            </p14:nvContentPartPr>
            <p14:xfrm>
              <a:off x="2066766" y="702211"/>
              <a:ext cx="282600" cy="362520"/>
            </p14:xfrm>
          </p:contentPart>
        </mc:Choice>
        <mc:Fallback>
          <p:pic>
            <p:nvPicPr>
              <p:cNvPr id="142" name="Ink 141">
                <a:extLst>
                  <a:ext uri="{FF2B5EF4-FFF2-40B4-BE49-F238E27FC236}">
                    <a16:creationId xmlns:a16="http://schemas.microsoft.com/office/drawing/2014/main" id="{FE5C563A-073C-4C99-83B5-349D0650A33B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2048766" y="684211"/>
                <a:ext cx="318240" cy="39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143" name="Ink 142">
                <a:extLst>
                  <a:ext uri="{FF2B5EF4-FFF2-40B4-BE49-F238E27FC236}">
                    <a16:creationId xmlns:a16="http://schemas.microsoft.com/office/drawing/2014/main" id="{15BB4D14-830E-4BB6-96B0-26D63490649D}"/>
                  </a:ext>
                </a:extLst>
              </p14:cNvPr>
              <p14:cNvContentPartPr/>
              <p14:nvPr/>
            </p14:nvContentPartPr>
            <p14:xfrm>
              <a:off x="717486" y="728851"/>
              <a:ext cx="1146600" cy="295560"/>
            </p14:xfrm>
          </p:contentPart>
        </mc:Choice>
        <mc:Fallback>
          <p:pic>
            <p:nvPicPr>
              <p:cNvPr id="143" name="Ink 142">
                <a:extLst>
                  <a:ext uri="{FF2B5EF4-FFF2-40B4-BE49-F238E27FC236}">
                    <a16:creationId xmlns:a16="http://schemas.microsoft.com/office/drawing/2014/main" id="{15BB4D14-830E-4BB6-96B0-26D63490649D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699486" y="710851"/>
                <a:ext cx="1182240" cy="33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149" name="Ink 148">
                <a:extLst>
                  <a:ext uri="{FF2B5EF4-FFF2-40B4-BE49-F238E27FC236}">
                    <a16:creationId xmlns:a16="http://schemas.microsoft.com/office/drawing/2014/main" id="{8D53207A-C826-4918-957E-E1BC85812DD5}"/>
                  </a:ext>
                </a:extLst>
              </p14:cNvPr>
              <p14:cNvContentPartPr/>
              <p14:nvPr/>
            </p14:nvContentPartPr>
            <p14:xfrm>
              <a:off x="2638806" y="759091"/>
              <a:ext cx="660960" cy="264240"/>
            </p14:xfrm>
          </p:contentPart>
        </mc:Choice>
        <mc:Fallback>
          <p:pic>
            <p:nvPicPr>
              <p:cNvPr id="149" name="Ink 148">
                <a:extLst>
                  <a:ext uri="{FF2B5EF4-FFF2-40B4-BE49-F238E27FC236}">
                    <a16:creationId xmlns:a16="http://schemas.microsoft.com/office/drawing/2014/main" id="{8D53207A-C826-4918-957E-E1BC85812DD5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2620806" y="741091"/>
                <a:ext cx="696600" cy="29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159" name="Ink 158">
                <a:extLst>
                  <a:ext uri="{FF2B5EF4-FFF2-40B4-BE49-F238E27FC236}">
                    <a16:creationId xmlns:a16="http://schemas.microsoft.com/office/drawing/2014/main" id="{9B4F40E7-B8A7-4EC9-B781-71CFF08F4914}"/>
                  </a:ext>
                </a:extLst>
              </p14:cNvPr>
              <p14:cNvContentPartPr/>
              <p14:nvPr/>
            </p14:nvContentPartPr>
            <p14:xfrm>
              <a:off x="3386886" y="734971"/>
              <a:ext cx="490320" cy="254880"/>
            </p14:xfrm>
          </p:contentPart>
        </mc:Choice>
        <mc:Fallback>
          <p:pic>
            <p:nvPicPr>
              <p:cNvPr id="159" name="Ink 158">
                <a:extLst>
                  <a:ext uri="{FF2B5EF4-FFF2-40B4-BE49-F238E27FC236}">
                    <a16:creationId xmlns:a16="http://schemas.microsoft.com/office/drawing/2014/main" id="{9B4F40E7-B8A7-4EC9-B781-71CFF08F4914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3368886" y="716971"/>
                <a:ext cx="525960" cy="29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167" name="Ink 166">
                <a:extLst>
                  <a:ext uri="{FF2B5EF4-FFF2-40B4-BE49-F238E27FC236}">
                    <a16:creationId xmlns:a16="http://schemas.microsoft.com/office/drawing/2014/main" id="{45EDDE7C-A44F-4229-9E5B-73AFB84684CC}"/>
                  </a:ext>
                </a:extLst>
              </p14:cNvPr>
              <p14:cNvContentPartPr/>
              <p14:nvPr/>
            </p14:nvContentPartPr>
            <p14:xfrm>
              <a:off x="4290486" y="748291"/>
              <a:ext cx="757080" cy="293400"/>
            </p14:xfrm>
          </p:contentPart>
        </mc:Choice>
        <mc:Fallback>
          <p:pic>
            <p:nvPicPr>
              <p:cNvPr id="167" name="Ink 166">
                <a:extLst>
                  <a:ext uri="{FF2B5EF4-FFF2-40B4-BE49-F238E27FC236}">
                    <a16:creationId xmlns:a16="http://schemas.microsoft.com/office/drawing/2014/main" id="{45EDDE7C-A44F-4229-9E5B-73AFB84684CC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4272486" y="730291"/>
                <a:ext cx="792720" cy="32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179" name="Ink 178">
                <a:extLst>
                  <a:ext uri="{FF2B5EF4-FFF2-40B4-BE49-F238E27FC236}">
                    <a16:creationId xmlns:a16="http://schemas.microsoft.com/office/drawing/2014/main" id="{B3C6F482-CFFF-4C54-AC1C-EAAE5D479F48}"/>
                  </a:ext>
                </a:extLst>
              </p14:cNvPr>
              <p14:cNvContentPartPr/>
              <p14:nvPr/>
            </p14:nvContentPartPr>
            <p14:xfrm>
              <a:off x="5349246" y="714811"/>
              <a:ext cx="1127880" cy="372240"/>
            </p14:xfrm>
          </p:contentPart>
        </mc:Choice>
        <mc:Fallback>
          <p:pic>
            <p:nvPicPr>
              <p:cNvPr id="179" name="Ink 178">
                <a:extLst>
                  <a:ext uri="{FF2B5EF4-FFF2-40B4-BE49-F238E27FC236}">
                    <a16:creationId xmlns:a16="http://schemas.microsoft.com/office/drawing/2014/main" id="{B3C6F482-CFFF-4C54-AC1C-EAAE5D479F48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5331246" y="696811"/>
                <a:ext cx="1163520" cy="40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180" name="Ink 179">
                <a:extLst>
                  <a:ext uri="{FF2B5EF4-FFF2-40B4-BE49-F238E27FC236}">
                    <a16:creationId xmlns:a16="http://schemas.microsoft.com/office/drawing/2014/main" id="{0813DD09-5A68-4B46-A68C-26F367179D90}"/>
                  </a:ext>
                </a:extLst>
              </p14:cNvPr>
              <p14:cNvContentPartPr/>
              <p14:nvPr/>
            </p14:nvContentPartPr>
            <p14:xfrm>
              <a:off x="6783846" y="856291"/>
              <a:ext cx="801000" cy="24840"/>
            </p14:xfrm>
          </p:contentPart>
        </mc:Choice>
        <mc:Fallback>
          <p:pic>
            <p:nvPicPr>
              <p:cNvPr id="180" name="Ink 179">
                <a:extLst>
                  <a:ext uri="{FF2B5EF4-FFF2-40B4-BE49-F238E27FC236}">
                    <a16:creationId xmlns:a16="http://schemas.microsoft.com/office/drawing/2014/main" id="{0813DD09-5A68-4B46-A68C-26F367179D90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6765846" y="838291"/>
                <a:ext cx="836640" cy="6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191" name="Ink 190">
                <a:extLst>
                  <a:ext uri="{FF2B5EF4-FFF2-40B4-BE49-F238E27FC236}">
                    <a16:creationId xmlns:a16="http://schemas.microsoft.com/office/drawing/2014/main" id="{EE67D738-CDF5-4027-93EE-72C885E7A4DF}"/>
                  </a:ext>
                </a:extLst>
              </p14:cNvPr>
              <p14:cNvContentPartPr/>
              <p14:nvPr/>
            </p14:nvContentPartPr>
            <p14:xfrm>
              <a:off x="7821726" y="666211"/>
              <a:ext cx="1226880" cy="294480"/>
            </p14:xfrm>
          </p:contentPart>
        </mc:Choice>
        <mc:Fallback>
          <p:pic>
            <p:nvPicPr>
              <p:cNvPr id="191" name="Ink 190">
                <a:extLst>
                  <a:ext uri="{FF2B5EF4-FFF2-40B4-BE49-F238E27FC236}">
                    <a16:creationId xmlns:a16="http://schemas.microsoft.com/office/drawing/2014/main" id="{EE67D738-CDF5-4027-93EE-72C885E7A4DF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7803726" y="648211"/>
                <a:ext cx="1262520" cy="33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201" name="Ink 200">
                <a:extLst>
                  <a:ext uri="{FF2B5EF4-FFF2-40B4-BE49-F238E27FC236}">
                    <a16:creationId xmlns:a16="http://schemas.microsoft.com/office/drawing/2014/main" id="{DCFC3692-3CC9-4BD9-879B-028B1E99E67B}"/>
                  </a:ext>
                </a:extLst>
              </p14:cNvPr>
              <p14:cNvContentPartPr/>
              <p14:nvPr/>
            </p14:nvContentPartPr>
            <p14:xfrm>
              <a:off x="7445526" y="3091891"/>
              <a:ext cx="987120" cy="268560"/>
            </p14:xfrm>
          </p:contentPart>
        </mc:Choice>
        <mc:Fallback>
          <p:pic>
            <p:nvPicPr>
              <p:cNvPr id="201" name="Ink 200">
                <a:extLst>
                  <a:ext uri="{FF2B5EF4-FFF2-40B4-BE49-F238E27FC236}">
                    <a16:creationId xmlns:a16="http://schemas.microsoft.com/office/drawing/2014/main" id="{DCFC3692-3CC9-4BD9-879B-028B1E99E67B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7427526" y="3073891"/>
                <a:ext cx="1022760" cy="30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227" name="Ink 226">
                <a:extLst>
                  <a:ext uri="{FF2B5EF4-FFF2-40B4-BE49-F238E27FC236}">
                    <a16:creationId xmlns:a16="http://schemas.microsoft.com/office/drawing/2014/main" id="{8508FAB1-6D73-47E0-9CB7-CEC4553E46E0}"/>
                  </a:ext>
                </a:extLst>
              </p14:cNvPr>
              <p14:cNvContentPartPr/>
              <p14:nvPr/>
            </p14:nvContentPartPr>
            <p14:xfrm>
              <a:off x="10529286" y="3100531"/>
              <a:ext cx="1092600" cy="344520"/>
            </p14:xfrm>
          </p:contentPart>
        </mc:Choice>
        <mc:Fallback>
          <p:pic>
            <p:nvPicPr>
              <p:cNvPr id="227" name="Ink 226">
                <a:extLst>
                  <a:ext uri="{FF2B5EF4-FFF2-40B4-BE49-F238E27FC236}">
                    <a16:creationId xmlns:a16="http://schemas.microsoft.com/office/drawing/2014/main" id="{8508FAB1-6D73-47E0-9CB7-CEC4553E46E0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10511286" y="3082531"/>
                <a:ext cx="1128240" cy="38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228" name="Ink 227">
                <a:extLst>
                  <a:ext uri="{FF2B5EF4-FFF2-40B4-BE49-F238E27FC236}">
                    <a16:creationId xmlns:a16="http://schemas.microsoft.com/office/drawing/2014/main" id="{1A3C2792-BB71-4B15-99BB-F8C559484853}"/>
                  </a:ext>
                </a:extLst>
              </p14:cNvPr>
              <p14:cNvContentPartPr/>
              <p14:nvPr/>
            </p14:nvContentPartPr>
            <p14:xfrm>
              <a:off x="10036086" y="3236611"/>
              <a:ext cx="234720" cy="140400"/>
            </p14:xfrm>
          </p:contentPart>
        </mc:Choice>
        <mc:Fallback>
          <p:pic>
            <p:nvPicPr>
              <p:cNvPr id="228" name="Ink 227">
                <a:extLst>
                  <a:ext uri="{FF2B5EF4-FFF2-40B4-BE49-F238E27FC236}">
                    <a16:creationId xmlns:a16="http://schemas.microsoft.com/office/drawing/2014/main" id="{1A3C2792-BB71-4B15-99BB-F8C559484853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10018086" y="3218611"/>
                <a:ext cx="270360" cy="17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229" name="Ink 228">
                <a:extLst>
                  <a:ext uri="{FF2B5EF4-FFF2-40B4-BE49-F238E27FC236}">
                    <a16:creationId xmlns:a16="http://schemas.microsoft.com/office/drawing/2014/main" id="{1120DC26-F3E7-4DA2-8FEC-C9854E7FECB8}"/>
                  </a:ext>
                </a:extLst>
              </p14:cNvPr>
              <p14:cNvContentPartPr/>
              <p14:nvPr/>
            </p14:nvContentPartPr>
            <p14:xfrm>
              <a:off x="8682126" y="3114571"/>
              <a:ext cx="1104840" cy="333360"/>
            </p14:xfrm>
          </p:contentPart>
        </mc:Choice>
        <mc:Fallback>
          <p:pic>
            <p:nvPicPr>
              <p:cNvPr id="229" name="Ink 228">
                <a:extLst>
                  <a:ext uri="{FF2B5EF4-FFF2-40B4-BE49-F238E27FC236}">
                    <a16:creationId xmlns:a16="http://schemas.microsoft.com/office/drawing/2014/main" id="{1120DC26-F3E7-4DA2-8FEC-C9854E7FECB8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8664126" y="3096571"/>
                <a:ext cx="1140480" cy="36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240" name="Ink 239">
                <a:extLst>
                  <a:ext uri="{FF2B5EF4-FFF2-40B4-BE49-F238E27FC236}">
                    <a16:creationId xmlns:a16="http://schemas.microsoft.com/office/drawing/2014/main" id="{6157F145-1A07-472D-81EA-E78EB15B884B}"/>
                  </a:ext>
                </a:extLst>
              </p14:cNvPr>
              <p14:cNvContentPartPr/>
              <p14:nvPr/>
            </p14:nvContentPartPr>
            <p14:xfrm>
              <a:off x="8698326" y="3758251"/>
              <a:ext cx="1174680" cy="295920"/>
            </p14:xfrm>
          </p:contentPart>
        </mc:Choice>
        <mc:Fallback>
          <p:pic>
            <p:nvPicPr>
              <p:cNvPr id="240" name="Ink 239">
                <a:extLst>
                  <a:ext uri="{FF2B5EF4-FFF2-40B4-BE49-F238E27FC236}">
                    <a16:creationId xmlns:a16="http://schemas.microsoft.com/office/drawing/2014/main" id="{6157F145-1A07-472D-81EA-E78EB15B884B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8680326" y="3740251"/>
                <a:ext cx="1210320" cy="33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248" name="Ink 247">
                <a:extLst>
                  <a:ext uri="{FF2B5EF4-FFF2-40B4-BE49-F238E27FC236}">
                    <a16:creationId xmlns:a16="http://schemas.microsoft.com/office/drawing/2014/main" id="{4A01487D-C7F4-4568-A0B1-6898A717410C}"/>
                  </a:ext>
                </a:extLst>
              </p14:cNvPr>
              <p14:cNvContentPartPr/>
              <p14:nvPr/>
            </p14:nvContentPartPr>
            <p14:xfrm>
              <a:off x="11045526" y="3791371"/>
              <a:ext cx="181440" cy="186480"/>
            </p14:xfrm>
          </p:contentPart>
        </mc:Choice>
        <mc:Fallback>
          <p:pic>
            <p:nvPicPr>
              <p:cNvPr id="248" name="Ink 247">
                <a:extLst>
                  <a:ext uri="{FF2B5EF4-FFF2-40B4-BE49-F238E27FC236}">
                    <a16:creationId xmlns:a16="http://schemas.microsoft.com/office/drawing/2014/main" id="{4A01487D-C7F4-4568-A0B1-6898A717410C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11027526" y="3773371"/>
                <a:ext cx="217080" cy="22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249" name="Ink 248">
                <a:extLst>
                  <a:ext uri="{FF2B5EF4-FFF2-40B4-BE49-F238E27FC236}">
                    <a16:creationId xmlns:a16="http://schemas.microsoft.com/office/drawing/2014/main" id="{2FD219BC-5660-4E79-81B0-26BB273C8D02}"/>
                  </a:ext>
                </a:extLst>
              </p14:cNvPr>
              <p14:cNvContentPartPr/>
              <p14:nvPr/>
            </p14:nvContentPartPr>
            <p14:xfrm>
              <a:off x="10198446" y="3752491"/>
              <a:ext cx="616680" cy="277920"/>
            </p14:xfrm>
          </p:contentPart>
        </mc:Choice>
        <mc:Fallback>
          <p:pic>
            <p:nvPicPr>
              <p:cNvPr id="249" name="Ink 248">
                <a:extLst>
                  <a:ext uri="{FF2B5EF4-FFF2-40B4-BE49-F238E27FC236}">
                    <a16:creationId xmlns:a16="http://schemas.microsoft.com/office/drawing/2014/main" id="{2FD219BC-5660-4E79-81B0-26BB273C8D02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10180446" y="3734491"/>
                <a:ext cx="652320" cy="31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255" name="Ink 254">
                <a:extLst>
                  <a:ext uri="{FF2B5EF4-FFF2-40B4-BE49-F238E27FC236}">
                    <a16:creationId xmlns:a16="http://schemas.microsoft.com/office/drawing/2014/main" id="{5648C9C2-20EB-4573-AC08-71614F93E263}"/>
                  </a:ext>
                </a:extLst>
              </p14:cNvPr>
              <p14:cNvContentPartPr/>
              <p14:nvPr/>
            </p14:nvContentPartPr>
            <p14:xfrm>
              <a:off x="9142206" y="4351891"/>
              <a:ext cx="555480" cy="147240"/>
            </p14:xfrm>
          </p:contentPart>
        </mc:Choice>
        <mc:Fallback>
          <p:pic>
            <p:nvPicPr>
              <p:cNvPr id="255" name="Ink 254">
                <a:extLst>
                  <a:ext uri="{FF2B5EF4-FFF2-40B4-BE49-F238E27FC236}">
                    <a16:creationId xmlns:a16="http://schemas.microsoft.com/office/drawing/2014/main" id="{5648C9C2-20EB-4573-AC08-71614F93E263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9124206" y="4333891"/>
                <a:ext cx="591120" cy="18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264" name="Ink 263">
                <a:extLst>
                  <a:ext uri="{FF2B5EF4-FFF2-40B4-BE49-F238E27FC236}">
                    <a16:creationId xmlns:a16="http://schemas.microsoft.com/office/drawing/2014/main" id="{E8C28CEE-FD2F-4BF2-A6A3-EF794DC5539F}"/>
                  </a:ext>
                </a:extLst>
              </p14:cNvPr>
              <p14:cNvContentPartPr/>
              <p14:nvPr/>
            </p14:nvContentPartPr>
            <p14:xfrm>
              <a:off x="10012686" y="4193851"/>
              <a:ext cx="1420560" cy="309600"/>
            </p14:xfrm>
          </p:contentPart>
        </mc:Choice>
        <mc:Fallback>
          <p:pic>
            <p:nvPicPr>
              <p:cNvPr id="264" name="Ink 263">
                <a:extLst>
                  <a:ext uri="{FF2B5EF4-FFF2-40B4-BE49-F238E27FC236}">
                    <a16:creationId xmlns:a16="http://schemas.microsoft.com/office/drawing/2014/main" id="{E8C28CEE-FD2F-4BF2-A6A3-EF794DC5539F}"/>
                  </a:ext>
                </a:extLst>
              </p:cNvPr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9994686" y="4175851"/>
                <a:ext cx="1456200" cy="34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273" name="Ink 272">
                <a:extLst>
                  <a:ext uri="{FF2B5EF4-FFF2-40B4-BE49-F238E27FC236}">
                    <a16:creationId xmlns:a16="http://schemas.microsoft.com/office/drawing/2014/main" id="{AA79631B-DED0-4D26-8C20-5881F6648FBB}"/>
                  </a:ext>
                </a:extLst>
              </p14:cNvPr>
              <p14:cNvContentPartPr/>
              <p14:nvPr/>
            </p14:nvContentPartPr>
            <p14:xfrm>
              <a:off x="2656446" y="4810891"/>
              <a:ext cx="974160" cy="410040"/>
            </p14:xfrm>
          </p:contentPart>
        </mc:Choice>
        <mc:Fallback>
          <p:pic>
            <p:nvPicPr>
              <p:cNvPr id="273" name="Ink 272">
                <a:extLst>
                  <a:ext uri="{FF2B5EF4-FFF2-40B4-BE49-F238E27FC236}">
                    <a16:creationId xmlns:a16="http://schemas.microsoft.com/office/drawing/2014/main" id="{AA79631B-DED0-4D26-8C20-5881F6648FBB}"/>
                  </a:ext>
                </a:extLst>
              </p:cNvPr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2638446" y="4792891"/>
                <a:ext cx="1009800" cy="44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286" name="Ink 285">
                <a:extLst>
                  <a:ext uri="{FF2B5EF4-FFF2-40B4-BE49-F238E27FC236}">
                    <a16:creationId xmlns:a16="http://schemas.microsoft.com/office/drawing/2014/main" id="{A69435F0-81C5-463D-8CFC-3AE6372354B8}"/>
                  </a:ext>
                </a:extLst>
              </p14:cNvPr>
              <p14:cNvContentPartPr/>
              <p14:nvPr/>
            </p14:nvContentPartPr>
            <p14:xfrm>
              <a:off x="3856686" y="4786051"/>
              <a:ext cx="1228320" cy="331200"/>
            </p14:xfrm>
          </p:contentPart>
        </mc:Choice>
        <mc:Fallback>
          <p:pic>
            <p:nvPicPr>
              <p:cNvPr id="286" name="Ink 285">
                <a:extLst>
                  <a:ext uri="{FF2B5EF4-FFF2-40B4-BE49-F238E27FC236}">
                    <a16:creationId xmlns:a16="http://schemas.microsoft.com/office/drawing/2014/main" id="{A69435F0-81C5-463D-8CFC-3AE6372354B8}"/>
                  </a:ext>
                </a:extLst>
              </p:cNvPr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3838686" y="4768051"/>
                <a:ext cx="1263960" cy="36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289" name="Ink 288">
                <a:extLst>
                  <a:ext uri="{FF2B5EF4-FFF2-40B4-BE49-F238E27FC236}">
                    <a16:creationId xmlns:a16="http://schemas.microsoft.com/office/drawing/2014/main" id="{287DA538-CBFA-4FFA-A36F-5FA2A97E222A}"/>
                  </a:ext>
                </a:extLst>
              </p14:cNvPr>
              <p14:cNvContentPartPr/>
              <p14:nvPr/>
            </p14:nvContentPartPr>
            <p14:xfrm>
              <a:off x="5320446" y="4690291"/>
              <a:ext cx="273600" cy="335520"/>
            </p14:xfrm>
          </p:contentPart>
        </mc:Choice>
        <mc:Fallback>
          <p:pic>
            <p:nvPicPr>
              <p:cNvPr id="289" name="Ink 288">
                <a:extLst>
                  <a:ext uri="{FF2B5EF4-FFF2-40B4-BE49-F238E27FC236}">
                    <a16:creationId xmlns:a16="http://schemas.microsoft.com/office/drawing/2014/main" id="{287DA538-CBFA-4FFA-A36F-5FA2A97E222A}"/>
                  </a:ext>
                </a:extLst>
              </p:cNvPr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5302446" y="4672291"/>
                <a:ext cx="309240" cy="37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300" name="Ink 299">
                <a:extLst>
                  <a:ext uri="{FF2B5EF4-FFF2-40B4-BE49-F238E27FC236}">
                    <a16:creationId xmlns:a16="http://schemas.microsoft.com/office/drawing/2014/main" id="{48A53F6F-4125-4059-B6D9-84C2CE6FA7B8}"/>
                  </a:ext>
                </a:extLst>
              </p14:cNvPr>
              <p14:cNvContentPartPr/>
              <p14:nvPr/>
            </p14:nvContentPartPr>
            <p14:xfrm>
              <a:off x="5886726" y="4640251"/>
              <a:ext cx="1064520" cy="323640"/>
            </p14:xfrm>
          </p:contentPart>
        </mc:Choice>
        <mc:Fallback>
          <p:pic>
            <p:nvPicPr>
              <p:cNvPr id="300" name="Ink 299">
                <a:extLst>
                  <a:ext uri="{FF2B5EF4-FFF2-40B4-BE49-F238E27FC236}">
                    <a16:creationId xmlns:a16="http://schemas.microsoft.com/office/drawing/2014/main" id="{48A53F6F-4125-4059-B6D9-84C2CE6FA7B8}"/>
                  </a:ext>
                </a:extLst>
              </p:cNvPr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5868726" y="4622251"/>
                <a:ext cx="1100160" cy="35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301" name="Ink 300">
                <a:extLst>
                  <a:ext uri="{FF2B5EF4-FFF2-40B4-BE49-F238E27FC236}">
                    <a16:creationId xmlns:a16="http://schemas.microsoft.com/office/drawing/2014/main" id="{1FAC7E76-9E21-4BAF-84B0-34CEE151A871}"/>
                  </a:ext>
                </a:extLst>
              </p14:cNvPr>
              <p14:cNvContentPartPr/>
              <p14:nvPr/>
            </p14:nvContentPartPr>
            <p14:xfrm>
              <a:off x="7138086" y="4899451"/>
              <a:ext cx="39600" cy="11880"/>
            </p14:xfrm>
          </p:contentPart>
        </mc:Choice>
        <mc:Fallback>
          <p:pic>
            <p:nvPicPr>
              <p:cNvPr id="301" name="Ink 300">
                <a:extLst>
                  <a:ext uri="{FF2B5EF4-FFF2-40B4-BE49-F238E27FC236}">
                    <a16:creationId xmlns:a16="http://schemas.microsoft.com/office/drawing/2014/main" id="{1FAC7E76-9E21-4BAF-84B0-34CEE151A871}"/>
                  </a:ext>
                </a:extLst>
              </p:cNvPr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7120086" y="4881451"/>
                <a:ext cx="75240" cy="4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304" name="Ink 303">
                <a:extLst>
                  <a:ext uri="{FF2B5EF4-FFF2-40B4-BE49-F238E27FC236}">
                    <a16:creationId xmlns:a16="http://schemas.microsoft.com/office/drawing/2014/main" id="{81897B3E-4692-46BD-B518-49AC7D7112C2}"/>
                  </a:ext>
                </a:extLst>
              </p14:cNvPr>
              <p14:cNvContentPartPr/>
              <p14:nvPr/>
            </p14:nvContentPartPr>
            <p14:xfrm>
              <a:off x="7341126" y="4534411"/>
              <a:ext cx="89280" cy="95400"/>
            </p14:xfrm>
          </p:contentPart>
        </mc:Choice>
        <mc:Fallback>
          <p:pic>
            <p:nvPicPr>
              <p:cNvPr id="304" name="Ink 303">
                <a:extLst>
                  <a:ext uri="{FF2B5EF4-FFF2-40B4-BE49-F238E27FC236}">
                    <a16:creationId xmlns:a16="http://schemas.microsoft.com/office/drawing/2014/main" id="{81897B3E-4692-46BD-B518-49AC7D7112C2}"/>
                  </a:ext>
                </a:extLst>
              </p:cNvPr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7323126" y="4516411"/>
                <a:ext cx="124920" cy="131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23409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D6972A5E-7F59-42B3-9A86-D5F2E39CE481}"/>
                  </a:ext>
                </a:extLst>
              </p14:cNvPr>
              <p14:cNvContentPartPr/>
              <p14:nvPr/>
            </p14:nvContentPartPr>
            <p14:xfrm>
              <a:off x="727566" y="634531"/>
              <a:ext cx="821160" cy="39852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D6972A5E-7F59-42B3-9A86-D5F2E39CE48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09566" y="616531"/>
                <a:ext cx="856800" cy="43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6" name="Ink 35">
                <a:extLst>
                  <a:ext uri="{FF2B5EF4-FFF2-40B4-BE49-F238E27FC236}">
                    <a16:creationId xmlns:a16="http://schemas.microsoft.com/office/drawing/2014/main" id="{62F37678-BC60-4448-980B-244362CE21FA}"/>
                  </a:ext>
                </a:extLst>
              </p14:cNvPr>
              <p14:cNvContentPartPr/>
              <p14:nvPr/>
            </p14:nvContentPartPr>
            <p14:xfrm>
              <a:off x="2728806" y="637051"/>
              <a:ext cx="1944720" cy="488880"/>
            </p14:xfrm>
          </p:contentPart>
        </mc:Choice>
        <mc:Fallback>
          <p:pic>
            <p:nvPicPr>
              <p:cNvPr id="36" name="Ink 35">
                <a:extLst>
                  <a:ext uri="{FF2B5EF4-FFF2-40B4-BE49-F238E27FC236}">
                    <a16:creationId xmlns:a16="http://schemas.microsoft.com/office/drawing/2014/main" id="{62F37678-BC60-4448-980B-244362CE21FA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710806" y="619051"/>
                <a:ext cx="1980360" cy="52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562EA200-7042-4451-B45A-B3D8E44680D1}"/>
                  </a:ext>
                </a:extLst>
              </p14:cNvPr>
              <p14:cNvContentPartPr/>
              <p14:nvPr/>
            </p14:nvContentPartPr>
            <p14:xfrm>
              <a:off x="1885686" y="727411"/>
              <a:ext cx="658800" cy="284760"/>
            </p14:xfrm>
          </p:contentPart>
        </mc:Choice>
        <mc:Fallback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562EA200-7042-4451-B45A-B3D8E44680D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867686" y="709411"/>
                <a:ext cx="694440" cy="32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38" name="Ink 37">
                <a:extLst>
                  <a:ext uri="{FF2B5EF4-FFF2-40B4-BE49-F238E27FC236}">
                    <a16:creationId xmlns:a16="http://schemas.microsoft.com/office/drawing/2014/main" id="{DCBAC6B6-C81B-4B16-8CAC-9D5945668343}"/>
                  </a:ext>
                </a:extLst>
              </p14:cNvPr>
              <p14:cNvContentPartPr/>
              <p14:nvPr/>
            </p14:nvContentPartPr>
            <p14:xfrm>
              <a:off x="2233446" y="2622091"/>
              <a:ext cx="8247960" cy="272160"/>
            </p14:xfrm>
          </p:contentPart>
        </mc:Choice>
        <mc:Fallback>
          <p:pic>
            <p:nvPicPr>
              <p:cNvPr id="38" name="Ink 37">
                <a:extLst>
                  <a:ext uri="{FF2B5EF4-FFF2-40B4-BE49-F238E27FC236}">
                    <a16:creationId xmlns:a16="http://schemas.microsoft.com/office/drawing/2014/main" id="{DCBAC6B6-C81B-4B16-8CAC-9D5945668343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215446" y="2604091"/>
                <a:ext cx="8283600" cy="30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39" name="Ink 38">
                <a:extLst>
                  <a:ext uri="{FF2B5EF4-FFF2-40B4-BE49-F238E27FC236}">
                    <a16:creationId xmlns:a16="http://schemas.microsoft.com/office/drawing/2014/main" id="{904C4057-EE48-46AF-9721-5EE7E6F571A9}"/>
                  </a:ext>
                </a:extLst>
              </p14:cNvPr>
              <p14:cNvContentPartPr/>
              <p14:nvPr/>
            </p14:nvContentPartPr>
            <p14:xfrm>
              <a:off x="4020126" y="2722891"/>
              <a:ext cx="376560" cy="103320"/>
            </p14:xfrm>
          </p:contentPart>
        </mc:Choice>
        <mc:Fallback>
          <p:pic>
            <p:nvPicPr>
              <p:cNvPr id="39" name="Ink 38">
                <a:extLst>
                  <a:ext uri="{FF2B5EF4-FFF2-40B4-BE49-F238E27FC236}">
                    <a16:creationId xmlns:a16="http://schemas.microsoft.com/office/drawing/2014/main" id="{904C4057-EE48-46AF-9721-5EE7E6F571A9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957126" y="2659891"/>
                <a:ext cx="502200" cy="22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40" name="Ink 39">
                <a:extLst>
                  <a:ext uri="{FF2B5EF4-FFF2-40B4-BE49-F238E27FC236}">
                    <a16:creationId xmlns:a16="http://schemas.microsoft.com/office/drawing/2014/main" id="{5E1F1C65-40C1-41A2-AD98-D7C9D9B4969E}"/>
                  </a:ext>
                </a:extLst>
              </p14:cNvPr>
              <p14:cNvContentPartPr/>
              <p14:nvPr/>
            </p14:nvContentPartPr>
            <p14:xfrm>
              <a:off x="7217646" y="2652691"/>
              <a:ext cx="66600" cy="79920"/>
            </p14:xfrm>
          </p:contentPart>
        </mc:Choice>
        <mc:Fallback>
          <p:pic>
            <p:nvPicPr>
              <p:cNvPr id="40" name="Ink 39">
                <a:extLst>
                  <a:ext uri="{FF2B5EF4-FFF2-40B4-BE49-F238E27FC236}">
                    <a16:creationId xmlns:a16="http://schemas.microsoft.com/office/drawing/2014/main" id="{5E1F1C65-40C1-41A2-AD98-D7C9D9B4969E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154646" y="2589691"/>
                <a:ext cx="192240" cy="20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6505EDAA-4FB3-470C-B013-3CEE1877B90B}"/>
                  </a:ext>
                </a:extLst>
              </p14:cNvPr>
              <p14:cNvContentPartPr/>
              <p14:nvPr/>
            </p14:nvContentPartPr>
            <p14:xfrm>
              <a:off x="7759446" y="2640091"/>
              <a:ext cx="374760" cy="84240"/>
            </p14:xfrm>
          </p:contentPart>
        </mc:Choice>
        <mc:Fallback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6505EDAA-4FB3-470C-B013-3CEE1877B90B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696446" y="2577091"/>
                <a:ext cx="500400" cy="20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42" name="Ink 41">
                <a:extLst>
                  <a:ext uri="{FF2B5EF4-FFF2-40B4-BE49-F238E27FC236}">
                    <a16:creationId xmlns:a16="http://schemas.microsoft.com/office/drawing/2014/main" id="{EE4D3A2C-7096-420E-978E-04FAABFC8FCB}"/>
                  </a:ext>
                </a:extLst>
              </p14:cNvPr>
              <p14:cNvContentPartPr/>
              <p14:nvPr/>
            </p14:nvContentPartPr>
            <p14:xfrm>
              <a:off x="8539926" y="2653411"/>
              <a:ext cx="98280" cy="72000"/>
            </p14:xfrm>
          </p:contentPart>
        </mc:Choice>
        <mc:Fallback>
          <p:pic>
            <p:nvPicPr>
              <p:cNvPr id="42" name="Ink 41">
                <a:extLst>
                  <a:ext uri="{FF2B5EF4-FFF2-40B4-BE49-F238E27FC236}">
                    <a16:creationId xmlns:a16="http://schemas.microsoft.com/office/drawing/2014/main" id="{EE4D3A2C-7096-420E-978E-04FAABFC8FCB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8476926" y="2590411"/>
                <a:ext cx="223920" cy="19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01264C0D-ECC8-4303-9294-310C12C263CD}"/>
                  </a:ext>
                </a:extLst>
              </p14:cNvPr>
              <p14:cNvContentPartPr/>
              <p14:nvPr/>
            </p14:nvContentPartPr>
            <p14:xfrm>
              <a:off x="9019806" y="2663851"/>
              <a:ext cx="81360" cy="80280"/>
            </p14:xfrm>
          </p:contentPart>
        </mc:Choice>
        <mc:Fallback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01264C0D-ECC8-4303-9294-310C12C263CD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956806" y="2600851"/>
                <a:ext cx="207000" cy="20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44" name="Ink 43">
                <a:extLst>
                  <a:ext uri="{FF2B5EF4-FFF2-40B4-BE49-F238E27FC236}">
                    <a16:creationId xmlns:a16="http://schemas.microsoft.com/office/drawing/2014/main" id="{FD6E9BC4-E58E-45BB-846C-83709C37351B}"/>
                  </a:ext>
                </a:extLst>
              </p14:cNvPr>
              <p14:cNvContentPartPr/>
              <p14:nvPr/>
            </p14:nvContentPartPr>
            <p14:xfrm>
              <a:off x="2909166" y="2738731"/>
              <a:ext cx="968400" cy="122400"/>
            </p14:xfrm>
          </p:contentPart>
        </mc:Choice>
        <mc:Fallback>
          <p:pic>
            <p:nvPicPr>
              <p:cNvPr id="44" name="Ink 43">
                <a:extLst>
                  <a:ext uri="{FF2B5EF4-FFF2-40B4-BE49-F238E27FC236}">
                    <a16:creationId xmlns:a16="http://schemas.microsoft.com/office/drawing/2014/main" id="{FD6E9BC4-E58E-45BB-846C-83709C37351B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846166" y="2675731"/>
                <a:ext cx="1094040" cy="24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45" name="Ink 44">
                <a:extLst>
                  <a:ext uri="{FF2B5EF4-FFF2-40B4-BE49-F238E27FC236}">
                    <a16:creationId xmlns:a16="http://schemas.microsoft.com/office/drawing/2014/main" id="{991EF861-C7DA-4CDD-9826-1D3512A0C3FE}"/>
                  </a:ext>
                </a:extLst>
              </p14:cNvPr>
              <p14:cNvContentPartPr/>
              <p14:nvPr/>
            </p14:nvContentPartPr>
            <p14:xfrm>
              <a:off x="7141326" y="2213131"/>
              <a:ext cx="1966680" cy="321840"/>
            </p14:xfrm>
          </p:contentPart>
        </mc:Choice>
        <mc:Fallback>
          <p:pic>
            <p:nvPicPr>
              <p:cNvPr id="45" name="Ink 44">
                <a:extLst>
                  <a:ext uri="{FF2B5EF4-FFF2-40B4-BE49-F238E27FC236}">
                    <a16:creationId xmlns:a16="http://schemas.microsoft.com/office/drawing/2014/main" id="{991EF861-C7DA-4CDD-9826-1D3512A0C3FE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123326" y="2195131"/>
                <a:ext cx="2002320" cy="35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46" name="Ink 45">
                <a:extLst>
                  <a:ext uri="{FF2B5EF4-FFF2-40B4-BE49-F238E27FC236}">
                    <a16:creationId xmlns:a16="http://schemas.microsoft.com/office/drawing/2014/main" id="{4E7A0107-AC1E-4947-ACA5-8CFE13CFFEE0}"/>
                  </a:ext>
                </a:extLst>
              </p14:cNvPr>
              <p14:cNvContentPartPr/>
              <p14:nvPr/>
            </p14:nvContentPartPr>
            <p14:xfrm>
              <a:off x="7734246" y="1794091"/>
              <a:ext cx="535680" cy="226440"/>
            </p14:xfrm>
          </p:contentPart>
        </mc:Choice>
        <mc:Fallback>
          <p:pic>
            <p:nvPicPr>
              <p:cNvPr id="46" name="Ink 45">
                <a:extLst>
                  <a:ext uri="{FF2B5EF4-FFF2-40B4-BE49-F238E27FC236}">
                    <a16:creationId xmlns:a16="http://schemas.microsoft.com/office/drawing/2014/main" id="{4E7A0107-AC1E-4947-ACA5-8CFE13CFFEE0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7716246" y="1776091"/>
                <a:ext cx="571320" cy="26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47" name="Ink 46">
                <a:extLst>
                  <a:ext uri="{FF2B5EF4-FFF2-40B4-BE49-F238E27FC236}">
                    <a16:creationId xmlns:a16="http://schemas.microsoft.com/office/drawing/2014/main" id="{DAF52FEA-AE3E-46A5-80EE-E5F7F26A471A}"/>
                  </a:ext>
                </a:extLst>
              </p14:cNvPr>
              <p14:cNvContentPartPr/>
              <p14:nvPr/>
            </p14:nvContentPartPr>
            <p14:xfrm>
              <a:off x="2798646" y="2333731"/>
              <a:ext cx="1531080" cy="275040"/>
            </p14:xfrm>
          </p:contentPart>
        </mc:Choice>
        <mc:Fallback>
          <p:pic>
            <p:nvPicPr>
              <p:cNvPr id="47" name="Ink 46">
                <a:extLst>
                  <a:ext uri="{FF2B5EF4-FFF2-40B4-BE49-F238E27FC236}">
                    <a16:creationId xmlns:a16="http://schemas.microsoft.com/office/drawing/2014/main" id="{DAF52FEA-AE3E-46A5-80EE-E5F7F26A471A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780646" y="2315731"/>
                <a:ext cx="1566720" cy="31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48" name="Ink 47">
                <a:extLst>
                  <a:ext uri="{FF2B5EF4-FFF2-40B4-BE49-F238E27FC236}">
                    <a16:creationId xmlns:a16="http://schemas.microsoft.com/office/drawing/2014/main" id="{6D8D183D-C8AB-4563-8B0E-4F19D6FFBFFB}"/>
                  </a:ext>
                </a:extLst>
              </p14:cNvPr>
              <p14:cNvContentPartPr/>
              <p14:nvPr/>
            </p14:nvContentPartPr>
            <p14:xfrm>
              <a:off x="3116886" y="1922971"/>
              <a:ext cx="841680" cy="277920"/>
            </p14:xfrm>
          </p:contentPart>
        </mc:Choice>
        <mc:Fallback>
          <p:pic>
            <p:nvPicPr>
              <p:cNvPr id="48" name="Ink 47">
                <a:extLst>
                  <a:ext uri="{FF2B5EF4-FFF2-40B4-BE49-F238E27FC236}">
                    <a16:creationId xmlns:a16="http://schemas.microsoft.com/office/drawing/2014/main" id="{6D8D183D-C8AB-4563-8B0E-4F19D6FFBFFB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098886" y="1904971"/>
                <a:ext cx="877320" cy="31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74" name="Ink 73">
                <a:extLst>
                  <a:ext uri="{FF2B5EF4-FFF2-40B4-BE49-F238E27FC236}">
                    <a16:creationId xmlns:a16="http://schemas.microsoft.com/office/drawing/2014/main" id="{2D84D38B-E914-4928-B837-160737467FBE}"/>
                  </a:ext>
                </a:extLst>
              </p14:cNvPr>
              <p14:cNvContentPartPr/>
              <p14:nvPr/>
            </p14:nvContentPartPr>
            <p14:xfrm>
              <a:off x="4334046" y="2907931"/>
              <a:ext cx="25200" cy="675720"/>
            </p14:xfrm>
          </p:contentPart>
        </mc:Choice>
        <mc:Fallback>
          <p:pic>
            <p:nvPicPr>
              <p:cNvPr id="74" name="Ink 73">
                <a:extLst>
                  <a:ext uri="{FF2B5EF4-FFF2-40B4-BE49-F238E27FC236}">
                    <a16:creationId xmlns:a16="http://schemas.microsoft.com/office/drawing/2014/main" id="{2D84D38B-E914-4928-B837-160737467FBE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316046" y="2889931"/>
                <a:ext cx="60840" cy="71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75" name="Ink 74">
                <a:extLst>
                  <a:ext uri="{FF2B5EF4-FFF2-40B4-BE49-F238E27FC236}">
                    <a16:creationId xmlns:a16="http://schemas.microsoft.com/office/drawing/2014/main" id="{8553A9B6-329B-4BFB-B225-D65143112646}"/>
                  </a:ext>
                </a:extLst>
              </p14:cNvPr>
              <p14:cNvContentPartPr/>
              <p14:nvPr/>
            </p14:nvContentPartPr>
            <p14:xfrm>
              <a:off x="6618606" y="2704171"/>
              <a:ext cx="33120" cy="28080"/>
            </p14:xfrm>
          </p:contentPart>
        </mc:Choice>
        <mc:Fallback>
          <p:pic>
            <p:nvPicPr>
              <p:cNvPr id="75" name="Ink 74">
                <a:extLst>
                  <a:ext uri="{FF2B5EF4-FFF2-40B4-BE49-F238E27FC236}">
                    <a16:creationId xmlns:a16="http://schemas.microsoft.com/office/drawing/2014/main" id="{8553A9B6-329B-4BFB-B225-D65143112646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6600606" y="2686171"/>
                <a:ext cx="68760" cy="6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76" name="Ink 75">
                <a:extLst>
                  <a:ext uri="{FF2B5EF4-FFF2-40B4-BE49-F238E27FC236}">
                    <a16:creationId xmlns:a16="http://schemas.microsoft.com/office/drawing/2014/main" id="{765700C5-61DE-4090-827F-C6468143604F}"/>
                  </a:ext>
                </a:extLst>
              </p14:cNvPr>
              <p14:cNvContentPartPr/>
              <p14:nvPr/>
            </p14:nvContentPartPr>
            <p14:xfrm>
              <a:off x="6604926" y="2646211"/>
              <a:ext cx="88920" cy="99720"/>
            </p14:xfrm>
          </p:contentPart>
        </mc:Choice>
        <mc:Fallback>
          <p:pic>
            <p:nvPicPr>
              <p:cNvPr id="76" name="Ink 75">
                <a:extLst>
                  <a:ext uri="{FF2B5EF4-FFF2-40B4-BE49-F238E27FC236}">
                    <a16:creationId xmlns:a16="http://schemas.microsoft.com/office/drawing/2014/main" id="{765700C5-61DE-4090-827F-C6468143604F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6541926" y="2583211"/>
                <a:ext cx="214560" cy="22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83" name="Ink 82">
                <a:extLst>
                  <a:ext uri="{FF2B5EF4-FFF2-40B4-BE49-F238E27FC236}">
                    <a16:creationId xmlns:a16="http://schemas.microsoft.com/office/drawing/2014/main" id="{9D88BB74-6032-472A-B081-A57794A5DBEB}"/>
                  </a:ext>
                </a:extLst>
              </p14:cNvPr>
              <p14:cNvContentPartPr/>
              <p14:nvPr/>
            </p14:nvContentPartPr>
            <p14:xfrm>
              <a:off x="7252566" y="2837011"/>
              <a:ext cx="21960" cy="760680"/>
            </p14:xfrm>
          </p:contentPart>
        </mc:Choice>
        <mc:Fallback>
          <p:pic>
            <p:nvPicPr>
              <p:cNvPr id="83" name="Ink 82">
                <a:extLst>
                  <a:ext uri="{FF2B5EF4-FFF2-40B4-BE49-F238E27FC236}">
                    <a16:creationId xmlns:a16="http://schemas.microsoft.com/office/drawing/2014/main" id="{9D88BB74-6032-472A-B081-A57794A5DBEB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7234566" y="2819011"/>
                <a:ext cx="57600" cy="79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95" name="Ink 94">
                <a:extLst>
                  <a:ext uri="{FF2B5EF4-FFF2-40B4-BE49-F238E27FC236}">
                    <a16:creationId xmlns:a16="http://schemas.microsoft.com/office/drawing/2014/main" id="{7BDCE71B-E94A-4135-8E02-713CBAA24C4A}"/>
                  </a:ext>
                </a:extLst>
              </p14:cNvPr>
              <p14:cNvContentPartPr/>
              <p14:nvPr/>
            </p14:nvContentPartPr>
            <p14:xfrm>
              <a:off x="5777646" y="2009011"/>
              <a:ext cx="68760" cy="1581840"/>
            </p14:xfrm>
          </p:contentPart>
        </mc:Choice>
        <mc:Fallback>
          <p:pic>
            <p:nvPicPr>
              <p:cNvPr id="95" name="Ink 94">
                <a:extLst>
                  <a:ext uri="{FF2B5EF4-FFF2-40B4-BE49-F238E27FC236}">
                    <a16:creationId xmlns:a16="http://schemas.microsoft.com/office/drawing/2014/main" id="{7BDCE71B-E94A-4135-8E02-713CBAA24C4A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5759646" y="1991011"/>
                <a:ext cx="104400" cy="161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99" name="Ink 98">
                <a:extLst>
                  <a:ext uri="{FF2B5EF4-FFF2-40B4-BE49-F238E27FC236}">
                    <a16:creationId xmlns:a16="http://schemas.microsoft.com/office/drawing/2014/main" id="{C8B4078B-C2E9-4C47-9F6B-C2D78B29D0A3}"/>
                  </a:ext>
                </a:extLst>
              </p14:cNvPr>
              <p14:cNvContentPartPr/>
              <p14:nvPr/>
            </p14:nvContentPartPr>
            <p14:xfrm>
              <a:off x="5986446" y="3279811"/>
              <a:ext cx="1188000" cy="108360"/>
            </p14:xfrm>
          </p:contentPart>
        </mc:Choice>
        <mc:Fallback>
          <p:pic>
            <p:nvPicPr>
              <p:cNvPr id="99" name="Ink 98">
                <a:extLst>
                  <a:ext uri="{FF2B5EF4-FFF2-40B4-BE49-F238E27FC236}">
                    <a16:creationId xmlns:a16="http://schemas.microsoft.com/office/drawing/2014/main" id="{C8B4078B-C2E9-4C47-9F6B-C2D78B29D0A3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968446" y="3261811"/>
                <a:ext cx="1223640" cy="14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102" name="Ink 101">
                <a:extLst>
                  <a:ext uri="{FF2B5EF4-FFF2-40B4-BE49-F238E27FC236}">
                    <a16:creationId xmlns:a16="http://schemas.microsoft.com/office/drawing/2014/main" id="{8D9EF063-0831-447E-BC1C-9DC66BC66007}"/>
                  </a:ext>
                </a:extLst>
              </p14:cNvPr>
              <p14:cNvContentPartPr/>
              <p14:nvPr/>
            </p14:nvContentPartPr>
            <p14:xfrm>
              <a:off x="4431606" y="3239851"/>
              <a:ext cx="1343160" cy="152640"/>
            </p14:xfrm>
          </p:contentPart>
        </mc:Choice>
        <mc:Fallback>
          <p:pic>
            <p:nvPicPr>
              <p:cNvPr id="102" name="Ink 101">
                <a:extLst>
                  <a:ext uri="{FF2B5EF4-FFF2-40B4-BE49-F238E27FC236}">
                    <a16:creationId xmlns:a16="http://schemas.microsoft.com/office/drawing/2014/main" id="{8D9EF063-0831-447E-BC1C-9DC66BC66007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4413606" y="3221851"/>
                <a:ext cx="1378800" cy="18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103" name="Ink 102">
                <a:extLst>
                  <a:ext uri="{FF2B5EF4-FFF2-40B4-BE49-F238E27FC236}">
                    <a16:creationId xmlns:a16="http://schemas.microsoft.com/office/drawing/2014/main" id="{A2001F28-48D7-4CF2-947D-92805EB9DA8C}"/>
                  </a:ext>
                </a:extLst>
              </p14:cNvPr>
              <p14:cNvContentPartPr/>
              <p14:nvPr/>
            </p14:nvContentPartPr>
            <p14:xfrm>
              <a:off x="5779086" y="2672491"/>
              <a:ext cx="61920" cy="77760"/>
            </p14:xfrm>
          </p:contentPart>
        </mc:Choice>
        <mc:Fallback>
          <p:pic>
            <p:nvPicPr>
              <p:cNvPr id="103" name="Ink 102">
                <a:extLst>
                  <a:ext uri="{FF2B5EF4-FFF2-40B4-BE49-F238E27FC236}">
                    <a16:creationId xmlns:a16="http://schemas.microsoft.com/office/drawing/2014/main" id="{A2001F28-48D7-4CF2-947D-92805EB9DA8C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5716086" y="2609491"/>
                <a:ext cx="187560" cy="20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104" name="Ink 103">
                <a:extLst>
                  <a:ext uri="{FF2B5EF4-FFF2-40B4-BE49-F238E27FC236}">
                    <a16:creationId xmlns:a16="http://schemas.microsoft.com/office/drawing/2014/main" id="{150A8FC6-FD3D-49B6-A614-B13C73FDD4B7}"/>
                  </a:ext>
                </a:extLst>
              </p14:cNvPr>
              <p14:cNvContentPartPr/>
              <p14:nvPr/>
            </p14:nvContentPartPr>
            <p14:xfrm>
              <a:off x="6342486" y="2601211"/>
              <a:ext cx="198720" cy="203400"/>
            </p14:xfrm>
          </p:contentPart>
        </mc:Choice>
        <mc:Fallback>
          <p:pic>
            <p:nvPicPr>
              <p:cNvPr id="104" name="Ink 103">
                <a:extLst>
                  <a:ext uri="{FF2B5EF4-FFF2-40B4-BE49-F238E27FC236}">
                    <a16:creationId xmlns:a16="http://schemas.microsoft.com/office/drawing/2014/main" id="{150A8FC6-FD3D-49B6-A614-B13C73FDD4B7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6324486" y="2583211"/>
                <a:ext cx="234360" cy="23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105" name="Ink 104">
                <a:extLst>
                  <a:ext uri="{FF2B5EF4-FFF2-40B4-BE49-F238E27FC236}">
                    <a16:creationId xmlns:a16="http://schemas.microsoft.com/office/drawing/2014/main" id="{4DFACB62-A207-4961-B810-7D6B1DD2E9E3}"/>
                  </a:ext>
                </a:extLst>
              </p14:cNvPr>
              <p14:cNvContentPartPr/>
              <p14:nvPr/>
            </p14:nvContentPartPr>
            <p14:xfrm>
              <a:off x="6375966" y="2648011"/>
              <a:ext cx="111960" cy="120240"/>
            </p14:xfrm>
          </p:contentPart>
        </mc:Choice>
        <mc:Fallback>
          <p:pic>
            <p:nvPicPr>
              <p:cNvPr id="105" name="Ink 104">
                <a:extLst>
                  <a:ext uri="{FF2B5EF4-FFF2-40B4-BE49-F238E27FC236}">
                    <a16:creationId xmlns:a16="http://schemas.microsoft.com/office/drawing/2014/main" id="{4DFACB62-A207-4961-B810-7D6B1DD2E9E3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6357966" y="2630011"/>
                <a:ext cx="147600" cy="15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108" name="Ink 107">
                <a:extLst>
                  <a:ext uri="{FF2B5EF4-FFF2-40B4-BE49-F238E27FC236}">
                    <a16:creationId xmlns:a16="http://schemas.microsoft.com/office/drawing/2014/main" id="{D8350CB5-95D0-4AFA-BC7C-A4BD77BCF3DB}"/>
                  </a:ext>
                </a:extLst>
              </p14:cNvPr>
              <p14:cNvContentPartPr/>
              <p14:nvPr/>
            </p14:nvContentPartPr>
            <p14:xfrm>
              <a:off x="6446886" y="2174251"/>
              <a:ext cx="282960" cy="397080"/>
            </p14:xfrm>
          </p:contentPart>
        </mc:Choice>
        <mc:Fallback>
          <p:pic>
            <p:nvPicPr>
              <p:cNvPr id="108" name="Ink 107">
                <a:extLst>
                  <a:ext uri="{FF2B5EF4-FFF2-40B4-BE49-F238E27FC236}">
                    <a16:creationId xmlns:a16="http://schemas.microsoft.com/office/drawing/2014/main" id="{D8350CB5-95D0-4AFA-BC7C-A4BD77BCF3DB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6428886" y="2156251"/>
                <a:ext cx="318600" cy="43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112" name="Ink 111">
                <a:extLst>
                  <a:ext uri="{FF2B5EF4-FFF2-40B4-BE49-F238E27FC236}">
                    <a16:creationId xmlns:a16="http://schemas.microsoft.com/office/drawing/2014/main" id="{8C6FC074-86C4-4368-B7E5-BDF1C75665E3}"/>
                  </a:ext>
                </a:extLst>
              </p14:cNvPr>
              <p14:cNvContentPartPr/>
              <p14:nvPr/>
            </p14:nvContentPartPr>
            <p14:xfrm>
              <a:off x="6679446" y="1867531"/>
              <a:ext cx="384120" cy="171000"/>
            </p14:xfrm>
          </p:contentPart>
        </mc:Choice>
        <mc:Fallback>
          <p:pic>
            <p:nvPicPr>
              <p:cNvPr id="112" name="Ink 111">
                <a:extLst>
                  <a:ext uri="{FF2B5EF4-FFF2-40B4-BE49-F238E27FC236}">
                    <a16:creationId xmlns:a16="http://schemas.microsoft.com/office/drawing/2014/main" id="{8C6FC074-86C4-4368-B7E5-BDF1C75665E3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6661446" y="1849531"/>
                <a:ext cx="419760" cy="20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127" name="Ink 126">
                <a:extLst>
                  <a:ext uri="{FF2B5EF4-FFF2-40B4-BE49-F238E27FC236}">
                    <a16:creationId xmlns:a16="http://schemas.microsoft.com/office/drawing/2014/main" id="{CE485F26-7E70-48E4-8CD6-21D134999233}"/>
                  </a:ext>
                </a:extLst>
              </p14:cNvPr>
              <p14:cNvContentPartPr/>
              <p14:nvPr/>
            </p14:nvContentPartPr>
            <p14:xfrm>
              <a:off x="9548286" y="3380611"/>
              <a:ext cx="235440" cy="150480"/>
            </p14:xfrm>
          </p:contentPart>
        </mc:Choice>
        <mc:Fallback>
          <p:pic>
            <p:nvPicPr>
              <p:cNvPr id="127" name="Ink 126">
                <a:extLst>
                  <a:ext uri="{FF2B5EF4-FFF2-40B4-BE49-F238E27FC236}">
                    <a16:creationId xmlns:a16="http://schemas.microsoft.com/office/drawing/2014/main" id="{CE485F26-7E70-48E4-8CD6-21D134999233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9530286" y="3362611"/>
                <a:ext cx="271080" cy="18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128" name="Ink 127">
                <a:extLst>
                  <a:ext uri="{FF2B5EF4-FFF2-40B4-BE49-F238E27FC236}">
                    <a16:creationId xmlns:a16="http://schemas.microsoft.com/office/drawing/2014/main" id="{C7C4AB53-936A-44AD-A4E6-9EB1782CEA7E}"/>
                  </a:ext>
                </a:extLst>
              </p14:cNvPr>
              <p14:cNvContentPartPr/>
              <p14:nvPr/>
            </p14:nvContentPartPr>
            <p14:xfrm>
              <a:off x="8068326" y="3220051"/>
              <a:ext cx="1130040" cy="390240"/>
            </p14:xfrm>
          </p:contentPart>
        </mc:Choice>
        <mc:Fallback>
          <p:pic>
            <p:nvPicPr>
              <p:cNvPr id="128" name="Ink 127">
                <a:extLst>
                  <a:ext uri="{FF2B5EF4-FFF2-40B4-BE49-F238E27FC236}">
                    <a16:creationId xmlns:a16="http://schemas.microsoft.com/office/drawing/2014/main" id="{C7C4AB53-936A-44AD-A4E6-9EB1782CEA7E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8050326" y="3202051"/>
                <a:ext cx="1165680" cy="42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133" name="Ink 132">
                <a:extLst>
                  <a:ext uri="{FF2B5EF4-FFF2-40B4-BE49-F238E27FC236}">
                    <a16:creationId xmlns:a16="http://schemas.microsoft.com/office/drawing/2014/main" id="{63F97BF3-4F99-4A6B-9E21-FCFD34FB4ED2}"/>
                  </a:ext>
                </a:extLst>
              </p14:cNvPr>
              <p14:cNvContentPartPr/>
              <p14:nvPr/>
            </p14:nvContentPartPr>
            <p14:xfrm>
              <a:off x="10853646" y="3512731"/>
              <a:ext cx="360" cy="360"/>
            </p14:xfrm>
          </p:contentPart>
        </mc:Choice>
        <mc:Fallback>
          <p:pic>
            <p:nvPicPr>
              <p:cNvPr id="133" name="Ink 132">
                <a:extLst>
                  <a:ext uri="{FF2B5EF4-FFF2-40B4-BE49-F238E27FC236}">
                    <a16:creationId xmlns:a16="http://schemas.microsoft.com/office/drawing/2014/main" id="{63F97BF3-4F99-4A6B-9E21-FCFD34FB4ED2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10835646" y="349473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143" name="Ink 142">
                <a:extLst>
                  <a:ext uri="{FF2B5EF4-FFF2-40B4-BE49-F238E27FC236}">
                    <a16:creationId xmlns:a16="http://schemas.microsoft.com/office/drawing/2014/main" id="{ECD2A328-4FA3-4FEB-A7FE-266B8430A22A}"/>
                  </a:ext>
                </a:extLst>
              </p14:cNvPr>
              <p14:cNvContentPartPr/>
              <p14:nvPr/>
            </p14:nvContentPartPr>
            <p14:xfrm>
              <a:off x="10128246" y="3267211"/>
              <a:ext cx="519840" cy="259560"/>
            </p14:xfrm>
          </p:contentPart>
        </mc:Choice>
        <mc:Fallback>
          <p:pic>
            <p:nvPicPr>
              <p:cNvPr id="143" name="Ink 142">
                <a:extLst>
                  <a:ext uri="{FF2B5EF4-FFF2-40B4-BE49-F238E27FC236}">
                    <a16:creationId xmlns:a16="http://schemas.microsoft.com/office/drawing/2014/main" id="{ECD2A328-4FA3-4FEB-A7FE-266B8430A22A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10110246" y="3249211"/>
                <a:ext cx="555480" cy="29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149" name="Ink 148">
                <a:extLst>
                  <a:ext uri="{FF2B5EF4-FFF2-40B4-BE49-F238E27FC236}">
                    <a16:creationId xmlns:a16="http://schemas.microsoft.com/office/drawing/2014/main" id="{6E3A7646-6ACD-457E-86F8-9E5B4C35B517}"/>
                  </a:ext>
                </a:extLst>
              </p14:cNvPr>
              <p14:cNvContentPartPr/>
              <p14:nvPr/>
            </p14:nvContentPartPr>
            <p14:xfrm>
              <a:off x="8768886" y="3781651"/>
              <a:ext cx="1522080" cy="339120"/>
            </p14:xfrm>
          </p:contentPart>
        </mc:Choice>
        <mc:Fallback>
          <p:pic>
            <p:nvPicPr>
              <p:cNvPr id="149" name="Ink 148">
                <a:extLst>
                  <a:ext uri="{FF2B5EF4-FFF2-40B4-BE49-F238E27FC236}">
                    <a16:creationId xmlns:a16="http://schemas.microsoft.com/office/drawing/2014/main" id="{6E3A7646-6ACD-457E-86F8-9E5B4C35B517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8750886" y="3763651"/>
                <a:ext cx="1557720" cy="37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159" name="Ink 158">
                <a:extLst>
                  <a:ext uri="{FF2B5EF4-FFF2-40B4-BE49-F238E27FC236}">
                    <a16:creationId xmlns:a16="http://schemas.microsoft.com/office/drawing/2014/main" id="{6F22396E-CF9E-4942-8127-D182AC8C2562}"/>
                  </a:ext>
                </a:extLst>
              </p14:cNvPr>
              <p14:cNvContentPartPr/>
              <p14:nvPr/>
            </p14:nvContentPartPr>
            <p14:xfrm>
              <a:off x="860406" y="4246945"/>
              <a:ext cx="702360" cy="330480"/>
            </p14:xfrm>
          </p:contentPart>
        </mc:Choice>
        <mc:Fallback>
          <p:pic>
            <p:nvPicPr>
              <p:cNvPr id="159" name="Ink 158">
                <a:extLst>
                  <a:ext uri="{FF2B5EF4-FFF2-40B4-BE49-F238E27FC236}">
                    <a16:creationId xmlns:a16="http://schemas.microsoft.com/office/drawing/2014/main" id="{6F22396E-CF9E-4942-8127-D182AC8C2562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842406" y="4228945"/>
                <a:ext cx="738000" cy="36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190" name="Ink 189">
                <a:extLst>
                  <a:ext uri="{FF2B5EF4-FFF2-40B4-BE49-F238E27FC236}">
                    <a16:creationId xmlns:a16="http://schemas.microsoft.com/office/drawing/2014/main" id="{790FB2CD-74B1-4CB0-B0AD-70B7E444F469}"/>
                  </a:ext>
                </a:extLst>
              </p14:cNvPr>
              <p14:cNvContentPartPr/>
              <p14:nvPr/>
            </p14:nvContentPartPr>
            <p14:xfrm>
              <a:off x="1862286" y="4110865"/>
              <a:ext cx="2247480" cy="376920"/>
            </p14:xfrm>
          </p:contentPart>
        </mc:Choice>
        <mc:Fallback>
          <p:pic>
            <p:nvPicPr>
              <p:cNvPr id="190" name="Ink 189">
                <a:extLst>
                  <a:ext uri="{FF2B5EF4-FFF2-40B4-BE49-F238E27FC236}">
                    <a16:creationId xmlns:a16="http://schemas.microsoft.com/office/drawing/2014/main" id="{790FB2CD-74B1-4CB0-B0AD-70B7E444F469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1844286" y="4092865"/>
                <a:ext cx="2283120" cy="41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196" name="Ink 195">
                <a:extLst>
                  <a:ext uri="{FF2B5EF4-FFF2-40B4-BE49-F238E27FC236}">
                    <a16:creationId xmlns:a16="http://schemas.microsoft.com/office/drawing/2014/main" id="{1D39D320-02C4-4966-8D12-07B3604B3176}"/>
                  </a:ext>
                </a:extLst>
              </p14:cNvPr>
              <p14:cNvContentPartPr/>
              <p14:nvPr/>
            </p14:nvContentPartPr>
            <p14:xfrm>
              <a:off x="5137566" y="4133185"/>
              <a:ext cx="19440" cy="299880"/>
            </p14:xfrm>
          </p:contentPart>
        </mc:Choice>
        <mc:Fallback>
          <p:pic>
            <p:nvPicPr>
              <p:cNvPr id="196" name="Ink 195">
                <a:extLst>
                  <a:ext uri="{FF2B5EF4-FFF2-40B4-BE49-F238E27FC236}">
                    <a16:creationId xmlns:a16="http://schemas.microsoft.com/office/drawing/2014/main" id="{1D39D320-02C4-4966-8D12-07B3604B3176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5119566" y="4115185"/>
                <a:ext cx="55080" cy="33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211" name="Ink 210">
                <a:extLst>
                  <a:ext uri="{FF2B5EF4-FFF2-40B4-BE49-F238E27FC236}">
                    <a16:creationId xmlns:a16="http://schemas.microsoft.com/office/drawing/2014/main" id="{08B1DA24-53E3-4F86-907C-09B0FBD6E3A3}"/>
                  </a:ext>
                </a:extLst>
              </p14:cNvPr>
              <p14:cNvContentPartPr/>
              <p14:nvPr/>
            </p14:nvContentPartPr>
            <p14:xfrm>
              <a:off x="5331246" y="4186105"/>
              <a:ext cx="1045800" cy="252720"/>
            </p14:xfrm>
          </p:contentPart>
        </mc:Choice>
        <mc:Fallback>
          <p:pic>
            <p:nvPicPr>
              <p:cNvPr id="211" name="Ink 210">
                <a:extLst>
                  <a:ext uri="{FF2B5EF4-FFF2-40B4-BE49-F238E27FC236}">
                    <a16:creationId xmlns:a16="http://schemas.microsoft.com/office/drawing/2014/main" id="{08B1DA24-53E3-4F86-907C-09B0FBD6E3A3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5313246" y="4168105"/>
                <a:ext cx="1081440" cy="28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212" name="Ink 211">
                <a:extLst>
                  <a:ext uri="{FF2B5EF4-FFF2-40B4-BE49-F238E27FC236}">
                    <a16:creationId xmlns:a16="http://schemas.microsoft.com/office/drawing/2014/main" id="{01E46206-54BE-4063-876C-EB0A5434D2A2}"/>
                  </a:ext>
                </a:extLst>
              </p14:cNvPr>
              <p14:cNvContentPartPr/>
              <p14:nvPr/>
            </p14:nvContentPartPr>
            <p14:xfrm>
              <a:off x="4475526" y="4131385"/>
              <a:ext cx="442440" cy="294840"/>
            </p14:xfrm>
          </p:contentPart>
        </mc:Choice>
        <mc:Fallback>
          <p:pic>
            <p:nvPicPr>
              <p:cNvPr id="212" name="Ink 211">
                <a:extLst>
                  <a:ext uri="{FF2B5EF4-FFF2-40B4-BE49-F238E27FC236}">
                    <a16:creationId xmlns:a16="http://schemas.microsoft.com/office/drawing/2014/main" id="{01E46206-54BE-4063-876C-EB0A5434D2A2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4457526" y="4113385"/>
                <a:ext cx="478080" cy="33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218" name="Ink 217">
                <a:extLst>
                  <a:ext uri="{FF2B5EF4-FFF2-40B4-BE49-F238E27FC236}">
                    <a16:creationId xmlns:a16="http://schemas.microsoft.com/office/drawing/2014/main" id="{B1E25411-51AD-4FD0-8577-AB9F17267CD3}"/>
                  </a:ext>
                </a:extLst>
              </p14:cNvPr>
              <p14:cNvContentPartPr/>
              <p14:nvPr/>
            </p14:nvContentPartPr>
            <p14:xfrm>
              <a:off x="6556326" y="4059745"/>
              <a:ext cx="1201680" cy="363600"/>
            </p14:xfrm>
          </p:contentPart>
        </mc:Choice>
        <mc:Fallback>
          <p:pic>
            <p:nvPicPr>
              <p:cNvPr id="218" name="Ink 217">
                <a:extLst>
                  <a:ext uri="{FF2B5EF4-FFF2-40B4-BE49-F238E27FC236}">
                    <a16:creationId xmlns:a16="http://schemas.microsoft.com/office/drawing/2014/main" id="{B1E25411-51AD-4FD0-8577-AB9F17267CD3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6538326" y="4041745"/>
                <a:ext cx="1237320" cy="39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245" name="Ink 244">
                <a:extLst>
                  <a:ext uri="{FF2B5EF4-FFF2-40B4-BE49-F238E27FC236}">
                    <a16:creationId xmlns:a16="http://schemas.microsoft.com/office/drawing/2014/main" id="{C053EAB6-E509-4BF2-8836-25DBE752FA4D}"/>
                  </a:ext>
                </a:extLst>
              </p14:cNvPr>
              <p14:cNvContentPartPr/>
              <p14:nvPr/>
            </p14:nvContentPartPr>
            <p14:xfrm>
              <a:off x="1383126" y="4948411"/>
              <a:ext cx="232920" cy="19800"/>
            </p14:xfrm>
          </p:contentPart>
        </mc:Choice>
        <mc:Fallback>
          <p:pic>
            <p:nvPicPr>
              <p:cNvPr id="245" name="Ink 244">
                <a:extLst>
                  <a:ext uri="{FF2B5EF4-FFF2-40B4-BE49-F238E27FC236}">
                    <a16:creationId xmlns:a16="http://schemas.microsoft.com/office/drawing/2014/main" id="{C053EAB6-E509-4BF2-8836-25DBE752FA4D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1365126" y="4930411"/>
                <a:ext cx="268560" cy="5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251" name="Ink 250">
                <a:extLst>
                  <a:ext uri="{FF2B5EF4-FFF2-40B4-BE49-F238E27FC236}">
                    <a16:creationId xmlns:a16="http://schemas.microsoft.com/office/drawing/2014/main" id="{4450573D-A0A0-44A3-B708-9ADF047A2BCB}"/>
                  </a:ext>
                </a:extLst>
              </p14:cNvPr>
              <p14:cNvContentPartPr/>
              <p14:nvPr/>
            </p14:nvContentPartPr>
            <p14:xfrm>
              <a:off x="1918446" y="4763731"/>
              <a:ext cx="535680" cy="408240"/>
            </p14:xfrm>
          </p:contentPart>
        </mc:Choice>
        <mc:Fallback>
          <p:pic>
            <p:nvPicPr>
              <p:cNvPr id="251" name="Ink 250">
                <a:extLst>
                  <a:ext uri="{FF2B5EF4-FFF2-40B4-BE49-F238E27FC236}">
                    <a16:creationId xmlns:a16="http://schemas.microsoft.com/office/drawing/2014/main" id="{4450573D-A0A0-44A3-B708-9ADF047A2BCB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1900446" y="4745731"/>
                <a:ext cx="571320" cy="44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257" name="Ink 256">
                <a:extLst>
                  <a:ext uri="{FF2B5EF4-FFF2-40B4-BE49-F238E27FC236}">
                    <a16:creationId xmlns:a16="http://schemas.microsoft.com/office/drawing/2014/main" id="{B4E585E5-9AF7-4A5F-BE60-4D4531BD8686}"/>
                  </a:ext>
                </a:extLst>
              </p14:cNvPr>
              <p14:cNvContentPartPr/>
              <p14:nvPr/>
            </p14:nvContentPartPr>
            <p14:xfrm>
              <a:off x="1393926" y="5544571"/>
              <a:ext cx="217440" cy="21600"/>
            </p14:xfrm>
          </p:contentPart>
        </mc:Choice>
        <mc:Fallback>
          <p:pic>
            <p:nvPicPr>
              <p:cNvPr id="257" name="Ink 256">
                <a:extLst>
                  <a:ext uri="{FF2B5EF4-FFF2-40B4-BE49-F238E27FC236}">
                    <a16:creationId xmlns:a16="http://schemas.microsoft.com/office/drawing/2014/main" id="{B4E585E5-9AF7-4A5F-BE60-4D4531BD8686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1375926" y="5526571"/>
                <a:ext cx="253080" cy="5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267" name="Ink 266">
                <a:extLst>
                  <a:ext uri="{FF2B5EF4-FFF2-40B4-BE49-F238E27FC236}">
                    <a16:creationId xmlns:a16="http://schemas.microsoft.com/office/drawing/2014/main" id="{D3BBEB6B-5190-48A6-A72C-D71D02F8B6E7}"/>
                  </a:ext>
                </a:extLst>
              </p14:cNvPr>
              <p14:cNvContentPartPr/>
              <p14:nvPr/>
            </p14:nvContentPartPr>
            <p14:xfrm>
              <a:off x="1980726" y="5384011"/>
              <a:ext cx="414720" cy="309960"/>
            </p14:xfrm>
          </p:contentPart>
        </mc:Choice>
        <mc:Fallback>
          <p:pic>
            <p:nvPicPr>
              <p:cNvPr id="267" name="Ink 266">
                <a:extLst>
                  <a:ext uri="{FF2B5EF4-FFF2-40B4-BE49-F238E27FC236}">
                    <a16:creationId xmlns:a16="http://schemas.microsoft.com/office/drawing/2014/main" id="{D3BBEB6B-5190-48A6-A72C-D71D02F8B6E7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1962726" y="5366011"/>
                <a:ext cx="450360" cy="34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268" name="Ink 267">
                <a:extLst>
                  <a:ext uri="{FF2B5EF4-FFF2-40B4-BE49-F238E27FC236}">
                    <a16:creationId xmlns:a16="http://schemas.microsoft.com/office/drawing/2014/main" id="{27A67340-62B4-415F-BEBC-E0CDE96C6ED7}"/>
                  </a:ext>
                </a:extLst>
              </p14:cNvPr>
              <p14:cNvContentPartPr/>
              <p14:nvPr/>
            </p14:nvContentPartPr>
            <p14:xfrm>
              <a:off x="2723766" y="4748611"/>
              <a:ext cx="487080" cy="265320"/>
            </p14:xfrm>
          </p:contentPart>
        </mc:Choice>
        <mc:Fallback>
          <p:pic>
            <p:nvPicPr>
              <p:cNvPr id="268" name="Ink 267">
                <a:extLst>
                  <a:ext uri="{FF2B5EF4-FFF2-40B4-BE49-F238E27FC236}">
                    <a16:creationId xmlns:a16="http://schemas.microsoft.com/office/drawing/2014/main" id="{27A67340-62B4-415F-BEBC-E0CDE96C6ED7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2705766" y="4730611"/>
                <a:ext cx="522720" cy="30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272" name="Ink 271">
                <a:extLst>
                  <a:ext uri="{FF2B5EF4-FFF2-40B4-BE49-F238E27FC236}">
                    <a16:creationId xmlns:a16="http://schemas.microsoft.com/office/drawing/2014/main" id="{CB3B9517-1482-4AA2-B773-6008B0985A58}"/>
                  </a:ext>
                </a:extLst>
              </p14:cNvPr>
              <p14:cNvContentPartPr/>
              <p14:nvPr/>
            </p14:nvContentPartPr>
            <p14:xfrm>
              <a:off x="2726646" y="5429731"/>
              <a:ext cx="961560" cy="243720"/>
            </p14:xfrm>
          </p:contentPart>
        </mc:Choice>
        <mc:Fallback>
          <p:pic>
            <p:nvPicPr>
              <p:cNvPr id="272" name="Ink 271">
                <a:extLst>
                  <a:ext uri="{FF2B5EF4-FFF2-40B4-BE49-F238E27FC236}">
                    <a16:creationId xmlns:a16="http://schemas.microsoft.com/office/drawing/2014/main" id="{CB3B9517-1482-4AA2-B773-6008B0985A58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2708646" y="5411731"/>
                <a:ext cx="997200" cy="27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273" name="Ink 272">
                <a:extLst>
                  <a:ext uri="{FF2B5EF4-FFF2-40B4-BE49-F238E27FC236}">
                    <a16:creationId xmlns:a16="http://schemas.microsoft.com/office/drawing/2014/main" id="{1C291CFB-9C22-40CF-B0BA-B6F26CBD97C6}"/>
                  </a:ext>
                </a:extLst>
              </p14:cNvPr>
              <p14:cNvContentPartPr/>
              <p14:nvPr/>
            </p14:nvContentPartPr>
            <p14:xfrm>
              <a:off x="4115526" y="4860931"/>
              <a:ext cx="161280" cy="881640"/>
            </p14:xfrm>
          </p:contentPart>
        </mc:Choice>
        <mc:Fallback>
          <p:pic>
            <p:nvPicPr>
              <p:cNvPr id="273" name="Ink 272">
                <a:extLst>
                  <a:ext uri="{FF2B5EF4-FFF2-40B4-BE49-F238E27FC236}">
                    <a16:creationId xmlns:a16="http://schemas.microsoft.com/office/drawing/2014/main" id="{1C291CFB-9C22-40CF-B0BA-B6F26CBD97C6}"/>
                  </a:ext>
                </a:extLst>
              </p:cNvPr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4097526" y="4842931"/>
                <a:ext cx="196920" cy="91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276" name="Ink 275">
                <a:extLst>
                  <a:ext uri="{FF2B5EF4-FFF2-40B4-BE49-F238E27FC236}">
                    <a16:creationId xmlns:a16="http://schemas.microsoft.com/office/drawing/2014/main" id="{D2AAE0A7-124E-4F3F-98AC-3E469E40D171}"/>
                  </a:ext>
                </a:extLst>
              </p14:cNvPr>
              <p14:cNvContentPartPr/>
              <p14:nvPr/>
            </p14:nvContentPartPr>
            <p14:xfrm>
              <a:off x="4538526" y="5123011"/>
              <a:ext cx="399240" cy="208440"/>
            </p14:xfrm>
          </p:contentPart>
        </mc:Choice>
        <mc:Fallback>
          <p:pic>
            <p:nvPicPr>
              <p:cNvPr id="276" name="Ink 275">
                <a:extLst>
                  <a:ext uri="{FF2B5EF4-FFF2-40B4-BE49-F238E27FC236}">
                    <a16:creationId xmlns:a16="http://schemas.microsoft.com/office/drawing/2014/main" id="{D2AAE0A7-124E-4F3F-98AC-3E469E40D171}"/>
                  </a:ext>
                </a:extLst>
              </p:cNvPr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4520526" y="5105011"/>
                <a:ext cx="434880" cy="24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283" name="Ink 282">
                <a:extLst>
                  <a:ext uri="{FF2B5EF4-FFF2-40B4-BE49-F238E27FC236}">
                    <a16:creationId xmlns:a16="http://schemas.microsoft.com/office/drawing/2014/main" id="{A198C586-B759-4E1C-BE04-043699271FF1}"/>
                  </a:ext>
                </a:extLst>
              </p14:cNvPr>
              <p14:cNvContentPartPr/>
              <p14:nvPr/>
            </p14:nvContentPartPr>
            <p14:xfrm>
              <a:off x="5260686" y="4989811"/>
              <a:ext cx="681120" cy="296640"/>
            </p14:xfrm>
          </p:contentPart>
        </mc:Choice>
        <mc:Fallback>
          <p:pic>
            <p:nvPicPr>
              <p:cNvPr id="283" name="Ink 282">
                <a:extLst>
                  <a:ext uri="{FF2B5EF4-FFF2-40B4-BE49-F238E27FC236}">
                    <a16:creationId xmlns:a16="http://schemas.microsoft.com/office/drawing/2014/main" id="{A198C586-B759-4E1C-BE04-043699271FF1}"/>
                  </a:ext>
                </a:extLst>
              </p:cNvPr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5242686" y="4971811"/>
                <a:ext cx="716760" cy="33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299" name="Ink 298">
                <a:extLst>
                  <a:ext uri="{FF2B5EF4-FFF2-40B4-BE49-F238E27FC236}">
                    <a16:creationId xmlns:a16="http://schemas.microsoft.com/office/drawing/2014/main" id="{179BE16D-D84D-4962-A064-07C146BC7A1E}"/>
                  </a:ext>
                </a:extLst>
              </p14:cNvPr>
              <p14:cNvContentPartPr/>
              <p14:nvPr/>
            </p14:nvContentPartPr>
            <p14:xfrm>
              <a:off x="6226926" y="4980091"/>
              <a:ext cx="1380960" cy="343080"/>
            </p14:xfrm>
          </p:contentPart>
        </mc:Choice>
        <mc:Fallback>
          <p:pic>
            <p:nvPicPr>
              <p:cNvPr id="299" name="Ink 298">
                <a:extLst>
                  <a:ext uri="{FF2B5EF4-FFF2-40B4-BE49-F238E27FC236}">
                    <a16:creationId xmlns:a16="http://schemas.microsoft.com/office/drawing/2014/main" id="{179BE16D-D84D-4962-A064-07C146BC7A1E}"/>
                  </a:ext>
                </a:extLst>
              </p:cNvPr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6208926" y="4962091"/>
                <a:ext cx="1416600" cy="37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314" name="Ink 313">
                <a:extLst>
                  <a:ext uri="{FF2B5EF4-FFF2-40B4-BE49-F238E27FC236}">
                    <a16:creationId xmlns:a16="http://schemas.microsoft.com/office/drawing/2014/main" id="{8691B794-262E-4431-B5D8-19135B722E0F}"/>
                  </a:ext>
                </a:extLst>
              </p14:cNvPr>
              <p14:cNvContentPartPr/>
              <p14:nvPr/>
            </p14:nvContentPartPr>
            <p14:xfrm>
              <a:off x="5979246" y="3415531"/>
              <a:ext cx="1231560" cy="316800"/>
            </p14:xfrm>
          </p:contentPart>
        </mc:Choice>
        <mc:Fallback>
          <p:pic>
            <p:nvPicPr>
              <p:cNvPr id="314" name="Ink 313">
                <a:extLst>
                  <a:ext uri="{FF2B5EF4-FFF2-40B4-BE49-F238E27FC236}">
                    <a16:creationId xmlns:a16="http://schemas.microsoft.com/office/drawing/2014/main" id="{8691B794-262E-4431-B5D8-19135B722E0F}"/>
                  </a:ext>
                </a:extLst>
              </p:cNvPr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5961246" y="3397531"/>
                <a:ext cx="1267200" cy="352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56626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BDBAF55C-8650-4939-BF45-B8702D81D328}"/>
                  </a:ext>
                </a:extLst>
              </p14:cNvPr>
              <p14:cNvContentPartPr/>
              <p14:nvPr/>
            </p14:nvContentPartPr>
            <p14:xfrm>
              <a:off x="2233446" y="2622091"/>
              <a:ext cx="8247960" cy="27216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BDBAF55C-8650-4939-BF45-B8702D81D328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15446" y="2604091"/>
                <a:ext cx="8283600" cy="30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792D237A-6DC7-4FAC-8785-403A765B16D4}"/>
                  </a:ext>
                </a:extLst>
              </p14:cNvPr>
              <p14:cNvContentPartPr/>
              <p14:nvPr/>
            </p14:nvContentPartPr>
            <p14:xfrm>
              <a:off x="4020126" y="2722891"/>
              <a:ext cx="376560" cy="1033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792D237A-6DC7-4FAC-8785-403A765B16D4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957126" y="2659891"/>
                <a:ext cx="502200" cy="22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89205B32-F232-4283-BF14-C14D4F7682F4}"/>
                  </a:ext>
                </a:extLst>
              </p14:cNvPr>
              <p14:cNvContentPartPr/>
              <p14:nvPr/>
            </p14:nvContentPartPr>
            <p14:xfrm>
              <a:off x="7217646" y="2652691"/>
              <a:ext cx="66600" cy="7992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89205B32-F232-4283-BF14-C14D4F7682F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154646" y="2589691"/>
                <a:ext cx="192240" cy="20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6B22FDED-E28B-4CC3-ABC0-BEC8AAF9BF19}"/>
                  </a:ext>
                </a:extLst>
              </p14:cNvPr>
              <p14:cNvContentPartPr/>
              <p14:nvPr/>
            </p14:nvContentPartPr>
            <p14:xfrm>
              <a:off x="7759446" y="2640091"/>
              <a:ext cx="374760" cy="8424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6B22FDED-E28B-4CC3-ABC0-BEC8AAF9BF19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696446" y="2577091"/>
                <a:ext cx="500400" cy="20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B0764069-F43A-4786-B186-7EF1BB402665}"/>
                  </a:ext>
                </a:extLst>
              </p14:cNvPr>
              <p14:cNvContentPartPr/>
              <p14:nvPr/>
            </p14:nvContentPartPr>
            <p14:xfrm>
              <a:off x="8539926" y="2653411"/>
              <a:ext cx="98280" cy="7200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B0764069-F43A-4786-B186-7EF1BB402665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476926" y="2590411"/>
                <a:ext cx="223920" cy="19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244E294B-4E04-4CF6-941A-B4E5D4C38FC3}"/>
                  </a:ext>
                </a:extLst>
              </p14:cNvPr>
              <p14:cNvContentPartPr/>
              <p14:nvPr/>
            </p14:nvContentPartPr>
            <p14:xfrm>
              <a:off x="9019806" y="2663851"/>
              <a:ext cx="81360" cy="8028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244E294B-4E04-4CF6-941A-B4E5D4C38FC3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956806" y="2600851"/>
                <a:ext cx="207000" cy="20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239ECFAB-DC78-4CA6-B697-19E0AF1E4325}"/>
                  </a:ext>
                </a:extLst>
              </p14:cNvPr>
              <p14:cNvContentPartPr/>
              <p14:nvPr/>
            </p14:nvContentPartPr>
            <p14:xfrm>
              <a:off x="2909166" y="2738731"/>
              <a:ext cx="968400" cy="122400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239ECFAB-DC78-4CA6-B697-19E0AF1E4325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846166" y="2675731"/>
                <a:ext cx="1094040" cy="24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796D22D6-BFF8-4774-9F70-3E6C93581608}"/>
                  </a:ext>
                </a:extLst>
              </p14:cNvPr>
              <p14:cNvContentPartPr/>
              <p14:nvPr/>
            </p14:nvContentPartPr>
            <p14:xfrm>
              <a:off x="7141326" y="2213131"/>
              <a:ext cx="1966680" cy="32184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796D22D6-BFF8-4774-9F70-3E6C93581608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123326" y="2195131"/>
                <a:ext cx="2002320" cy="35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A9CE85E3-7147-4DEF-B885-2F0B7AB9C7B9}"/>
                  </a:ext>
                </a:extLst>
              </p14:cNvPr>
              <p14:cNvContentPartPr/>
              <p14:nvPr/>
            </p14:nvContentPartPr>
            <p14:xfrm>
              <a:off x="7734246" y="1849531"/>
              <a:ext cx="535680" cy="171000"/>
            </p14:xfrm>
          </p:contentPart>
        </mc:Choice>
        <mc:Fallback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A9CE85E3-7147-4DEF-B885-2F0B7AB9C7B9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716246" y="1831531"/>
                <a:ext cx="571320" cy="20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46B5F91E-EC6E-4634-BAE7-1615746EC5F8}"/>
                  </a:ext>
                </a:extLst>
              </p14:cNvPr>
              <p14:cNvContentPartPr/>
              <p14:nvPr/>
            </p14:nvContentPartPr>
            <p14:xfrm>
              <a:off x="2798646" y="2333731"/>
              <a:ext cx="1531080" cy="275040"/>
            </p14:xfrm>
          </p:contentPart>
        </mc:Choice>
        <mc:Fallback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46B5F91E-EC6E-4634-BAE7-1615746EC5F8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780646" y="2315731"/>
                <a:ext cx="1566720" cy="31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F184ED3C-482D-48E3-A477-2501F32E3114}"/>
                  </a:ext>
                </a:extLst>
              </p14:cNvPr>
              <p14:cNvContentPartPr/>
              <p14:nvPr/>
            </p14:nvContentPartPr>
            <p14:xfrm>
              <a:off x="3116886" y="1922971"/>
              <a:ext cx="841680" cy="277920"/>
            </p14:xfrm>
          </p:contentPart>
        </mc:Choice>
        <mc:Fallback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F184ED3C-482D-48E3-A477-2501F32E3114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098886" y="1904971"/>
                <a:ext cx="877320" cy="31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2C52593C-2799-4918-99D9-4E46BB6FEF29}"/>
                  </a:ext>
                </a:extLst>
              </p14:cNvPr>
              <p14:cNvContentPartPr/>
              <p14:nvPr/>
            </p14:nvContentPartPr>
            <p14:xfrm>
              <a:off x="6618606" y="2704171"/>
              <a:ext cx="33120" cy="28080"/>
            </p14:xfrm>
          </p:contentPart>
        </mc:Choice>
        <mc:Fallback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2C52593C-2799-4918-99D9-4E46BB6FEF29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6600606" y="2686171"/>
                <a:ext cx="68760" cy="6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912EF6E5-5D81-4667-B34D-855C3C151A93}"/>
                  </a:ext>
                </a:extLst>
              </p14:cNvPr>
              <p14:cNvContentPartPr/>
              <p14:nvPr/>
            </p14:nvContentPartPr>
            <p14:xfrm>
              <a:off x="6604926" y="2646211"/>
              <a:ext cx="88920" cy="99720"/>
            </p14:xfrm>
          </p:contentPart>
        </mc:Choice>
        <mc:Fallback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912EF6E5-5D81-4667-B34D-855C3C151A93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6541926" y="2583211"/>
                <a:ext cx="214560" cy="22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90" name="Ink 89">
                <a:extLst>
                  <a:ext uri="{FF2B5EF4-FFF2-40B4-BE49-F238E27FC236}">
                    <a16:creationId xmlns:a16="http://schemas.microsoft.com/office/drawing/2014/main" id="{AD39DB63-A7F1-4B55-8F89-2940AC35DDB8}"/>
                  </a:ext>
                </a:extLst>
              </p14:cNvPr>
              <p14:cNvContentPartPr/>
              <p14:nvPr/>
            </p14:nvContentPartPr>
            <p14:xfrm>
              <a:off x="9012246" y="2839891"/>
              <a:ext cx="47520" cy="1456920"/>
            </p14:xfrm>
          </p:contentPart>
        </mc:Choice>
        <mc:Fallback>
          <p:pic>
            <p:nvPicPr>
              <p:cNvPr id="90" name="Ink 89">
                <a:extLst>
                  <a:ext uri="{FF2B5EF4-FFF2-40B4-BE49-F238E27FC236}">
                    <a16:creationId xmlns:a16="http://schemas.microsoft.com/office/drawing/2014/main" id="{AD39DB63-A7F1-4B55-8F89-2940AC35DDB8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8994246" y="2821891"/>
                <a:ext cx="83160" cy="149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94" name="Ink 93">
                <a:extLst>
                  <a:ext uri="{FF2B5EF4-FFF2-40B4-BE49-F238E27FC236}">
                    <a16:creationId xmlns:a16="http://schemas.microsoft.com/office/drawing/2014/main" id="{5D4CD48F-7AA1-4519-B32B-82B6B7F1619C}"/>
                  </a:ext>
                </a:extLst>
              </p14:cNvPr>
              <p14:cNvContentPartPr/>
              <p14:nvPr/>
            </p14:nvContentPartPr>
            <p14:xfrm>
              <a:off x="3449166" y="2060491"/>
              <a:ext cx="2623680" cy="2058840"/>
            </p14:xfrm>
          </p:contentPart>
        </mc:Choice>
        <mc:Fallback>
          <p:pic>
            <p:nvPicPr>
              <p:cNvPr id="94" name="Ink 93">
                <a:extLst>
                  <a:ext uri="{FF2B5EF4-FFF2-40B4-BE49-F238E27FC236}">
                    <a16:creationId xmlns:a16="http://schemas.microsoft.com/office/drawing/2014/main" id="{5D4CD48F-7AA1-4519-B32B-82B6B7F1619C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431166" y="2042491"/>
                <a:ext cx="2659320" cy="209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97" name="Ink 96">
                <a:extLst>
                  <a:ext uri="{FF2B5EF4-FFF2-40B4-BE49-F238E27FC236}">
                    <a16:creationId xmlns:a16="http://schemas.microsoft.com/office/drawing/2014/main" id="{000A021E-A038-43BC-8912-030113367414}"/>
                  </a:ext>
                </a:extLst>
              </p14:cNvPr>
              <p14:cNvContentPartPr/>
              <p14:nvPr/>
            </p14:nvContentPartPr>
            <p14:xfrm>
              <a:off x="6565686" y="3802531"/>
              <a:ext cx="2296080" cy="234720"/>
            </p14:xfrm>
          </p:contentPart>
        </mc:Choice>
        <mc:Fallback>
          <p:pic>
            <p:nvPicPr>
              <p:cNvPr id="97" name="Ink 96">
                <a:extLst>
                  <a:ext uri="{FF2B5EF4-FFF2-40B4-BE49-F238E27FC236}">
                    <a16:creationId xmlns:a16="http://schemas.microsoft.com/office/drawing/2014/main" id="{000A021E-A038-43BC-8912-030113367414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6547686" y="3784531"/>
                <a:ext cx="2331720" cy="27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104" name="Ink 103">
                <a:extLst>
                  <a:ext uri="{FF2B5EF4-FFF2-40B4-BE49-F238E27FC236}">
                    <a16:creationId xmlns:a16="http://schemas.microsoft.com/office/drawing/2014/main" id="{6DEDC791-B6F0-4066-ACC1-B3736D0C7651}"/>
                  </a:ext>
                </a:extLst>
              </p14:cNvPr>
              <p14:cNvContentPartPr/>
              <p14:nvPr/>
            </p14:nvContentPartPr>
            <p14:xfrm>
              <a:off x="4334766" y="2005051"/>
              <a:ext cx="2924280" cy="1363680"/>
            </p14:xfrm>
          </p:contentPart>
        </mc:Choice>
        <mc:Fallback>
          <p:pic>
            <p:nvPicPr>
              <p:cNvPr id="104" name="Ink 103">
                <a:extLst>
                  <a:ext uri="{FF2B5EF4-FFF2-40B4-BE49-F238E27FC236}">
                    <a16:creationId xmlns:a16="http://schemas.microsoft.com/office/drawing/2014/main" id="{6DEDC791-B6F0-4066-ACC1-B3736D0C7651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316766" y="1987051"/>
                <a:ext cx="2959920" cy="139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111" name="Ink 110">
                <a:extLst>
                  <a:ext uri="{FF2B5EF4-FFF2-40B4-BE49-F238E27FC236}">
                    <a16:creationId xmlns:a16="http://schemas.microsoft.com/office/drawing/2014/main" id="{6CA80986-3472-4A2B-B9C4-8CA28ED1AB84}"/>
                  </a:ext>
                </a:extLst>
              </p14:cNvPr>
              <p14:cNvContentPartPr/>
              <p14:nvPr/>
            </p14:nvContentPartPr>
            <p14:xfrm>
              <a:off x="1242726" y="4559971"/>
              <a:ext cx="677520" cy="338040"/>
            </p14:xfrm>
          </p:contentPart>
        </mc:Choice>
        <mc:Fallback>
          <p:pic>
            <p:nvPicPr>
              <p:cNvPr id="111" name="Ink 110">
                <a:extLst>
                  <a:ext uri="{FF2B5EF4-FFF2-40B4-BE49-F238E27FC236}">
                    <a16:creationId xmlns:a16="http://schemas.microsoft.com/office/drawing/2014/main" id="{6CA80986-3472-4A2B-B9C4-8CA28ED1AB84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224726" y="4541971"/>
                <a:ext cx="713160" cy="37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114" name="Ink 113">
                <a:extLst>
                  <a:ext uri="{FF2B5EF4-FFF2-40B4-BE49-F238E27FC236}">
                    <a16:creationId xmlns:a16="http://schemas.microsoft.com/office/drawing/2014/main" id="{B155C802-6B14-40D4-BF07-57DDF7CFCCAD}"/>
                  </a:ext>
                </a:extLst>
              </p14:cNvPr>
              <p14:cNvContentPartPr/>
              <p14:nvPr/>
            </p14:nvContentPartPr>
            <p14:xfrm>
              <a:off x="1923126" y="4536211"/>
              <a:ext cx="22320" cy="25560"/>
            </p14:xfrm>
          </p:contentPart>
        </mc:Choice>
        <mc:Fallback>
          <p:pic>
            <p:nvPicPr>
              <p:cNvPr id="114" name="Ink 113">
                <a:extLst>
                  <a:ext uri="{FF2B5EF4-FFF2-40B4-BE49-F238E27FC236}">
                    <a16:creationId xmlns:a16="http://schemas.microsoft.com/office/drawing/2014/main" id="{B155C802-6B14-40D4-BF07-57DDF7CFCCAD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905126" y="4518211"/>
                <a:ext cx="57960" cy="6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119" name="Ink 118">
                <a:extLst>
                  <a:ext uri="{FF2B5EF4-FFF2-40B4-BE49-F238E27FC236}">
                    <a16:creationId xmlns:a16="http://schemas.microsoft.com/office/drawing/2014/main" id="{36756277-9722-4643-A1C7-22C26D6BC167}"/>
                  </a:ext>
                </a:extLst>
              </p14:cNvPr>
              <p14:cNvContentPartPr/>
              <p14:nvPr/>
            </p14:nvContentPartPr>
            <p14:xfrm>
              <a:off x="1983966" y="4696051"/>
              <a:ext cx="465480" cy="186120"/>
            </p14:xfrm>
          </p:contentPart>
        </mc:Choice>
        <mc:Fallback>
          <p:pic>
            <p:nvPicPr>
              <p:cNvPr id="119" name="Ink 118">
                <a:extLst>
                  <a:ext uri="{FF2B5EF4-FFF2-40B4-BE49-F238E27FC236}">
                    <a16:creationId xmlns:a16="http://schemas.microsoft.com/office/drawing/2014/main" id="{36756277-9722-4643-A1C7-22C26D6BC167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1965966" y="4678051"/>
                <a:ext cx="501120" cy="22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132" name="Ink 131">
                <a:extLst>
                  <a:ext uri="{FF2B5EF4-FFF2-40B4-BE49-F238E27FC236}">
                    <a16:creationId xmlns:a16="http://schemas.microsoft.com/office/drawing/2014/main" id="{A3A251FD-274B-4855-9C30-C2B9F66CB37B}"/>
                  </a:ext>
                </a:extLst>
              </p14:cNvPr>
              <p14:cNvContentPartPr/>
              <p14:nvPr/>
            </p14:nvContentPartPr>
            <p14:xfrm>
              <a:off x="4168086" y="4407331"/>
              <a:ext cx="687600" cy="347040"/>
            </p14:xfrm>
          </p:contentPart>
        </mc:Choice>
        <mc:Fallback>
          <p:pic>
            <p:nvPicPr>
              <p:cNvPr id="132" name="Ink 131">
                <a:extLst>
                  <a:ext uri="{FF2B5EF4-FFF2-40B4-BE49-F238E27FC236}">
                    <a16:creationId xmlns:a16="http://schemas.microsoft.com/office/drawing/2014/main" id="{A3A251FD-274B-4855-9C30-C2B9F66CB37B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4150086" y="4389331"/>
                <a:ext cx="723240" cy="38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133" name="Ink 132">
                <a:extLst>
                  <a:ext uri="{FF2B5EF4-FFF2-40B4-BE49-F238E27FC236}">
                    <a16:creationId xmlns:a16="http://schemas.microsoft.com/office/drawing/2014/main" id="{4C270D49-FA26-46EA-B357-544E43572D41}"/>
                  </a:ext>
                </a:extLst>
              </p14:cNvPr>
              <p14:cNvContentPartPr/>
              <p14:nvPr/>
            </p14:nvContentPartPr>
            <p14:xfrm>
              <a:off x="3528726" y="4451611"/>
              <a:ext cx="284400" cy="269640"/>
            </p14:xfrm>
          </p:contentPart>
        </mc:Choice>
        <mc:Fallback>
          <p:pic>
            <p:nvPicPr>
              <p:cNvPr id="133" name="Ink 132">
                <a:extLst>
                  <a:ext uri="{FF2B5EF4-FFF2-40B4-BE49-F238E27FC236}">
                    <a16:creationId xmlns:a16="http://schemas.microsoft.com/office/drawing/2014/main" id="{4C270D49-FA26-46EA-B357-544E43572D41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3510726" y="4433611"/>
                <a:ext cx="320040" cy="30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134" name="Ink 133">
                <a:extLst>
                  <a:ext uri="{FF2B5EF4-FFF2-40B4-BE49-F238E27FC236}">
                    <a16:creationId xmlns:a16="http://schemas.microsoft.com/office/drawing/2014/main" id="{2EF9B66D-AECA-4D4D-BEF5-0C3A8791429B}"/>
                  </a:ext>
                </a:extLst>
              </p14:cNvPr>
              <p14:cNvContentPartPr/>
              <p14:nvPr/>
            </p14:nvContentPartPr>
            <p14:xfrm>
              <a:off x="2782806" y="4472491"/>
              <a:ext cx="520200" cy="333360"/>
            </p14:xfrm>
          </p:contentPart>
        </mc:Choice>
        <mc:Fallback>
          <p:pic>
            <p:nvPicPr>
              <p:cNvPr id="134" name="Ink 133">
                <a:extLst>
                  <a:ext uri="{FF2B5EF4-FFF2-40B4-BE49-F238E27FC236}">
                    <a16:creationId xmlns:a16="http://schemas.microsoft.com/office/drawing/2014/main" id="{2EF9B66D-AECA-4D4D-BEF5-0C3A8791429B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2764806" y="4454491"/>
                <a:ext cx="555840" cy="36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138" name="Ink 137">
                <a:extLst>
                  <a:ext uri="{FF2B5EF4-FFF2-40B4-BE49-F238E27FC236}">
                    <a16:creationId xmlns:a16="http://schemas.microsoft.com/office/drawing/2014/main" id="{35259722-C9F3-4C34-812A-B78F6046E54C}"/>
                  </a:ext>
                </a:extLst>
              </p14:cNvPr>
              <p14:cNvContentPartPr/>
              <p14:nvPr/>
            </p14:nvContentPartPr>
            <p14:xfrm>
              <a:off x="5142246" y="4386451"/>
              <a:ext cx="424800" cy="333360"/>
            </p14:xfrm>
          </p:contentPart>
        </mc:Choice>
        <mc:Fallback>
          <p:pic>
            <p:nvPicPr>
              <p:cNvPr id="138" name="Ink 137">
                <a:extLst>
                  <a:ext uri="{FF2B5EF4-FFF2-40B4-BE49-F238E27FC236}">
                    <a16:creationId xmlns:a16="http://schemas.microsoft.com/office/drawing/2014/main" id="{35259722-C9F3-4C34-812A-B78F6046E54C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5124246" y="4368451"/>
                <a:ext cx="460440" cy="36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143" name="Ink 142">
                <a:extLst>
                  <a:ext uri="{FF2B5EF4-FFF2-40B4-BE49-F238E27FC236}">
                    <a16:creationId xmlns:a16="http://schemas.microsoft.com/office/drawing/2014/main" id="{4FC4CF23-D1FE-4A02-9D2F-B84304191F83}"/>
                  </a:ext>
                </a:extLst>
              </p14:cNvPr>
              <p14:cNvContentPartPr/>
              <p14:nvPr/>
            </p14:nvContentPartPr>
            <p14:xfrm>
              <a:off x="5889966" y="4354771"/>
              <a:ext cx="505800" cy="351360"/>
            </p14:xfrm>
          </p:contentPart>
        </mc:Choice>
        <mc:Fallback>
          <p:pic>
            <p:nvPicPr>
              <p:cNvPr id="143" name="Ink 142">
                <a:extLst>
                  <a:ext uri="{FF2B5EF4-FFF2-40B4-BE49-F238E27FC236}">
                    <a16:creationId xmlns:a16="http://schemas.microsoft.com/office/drawing/2014/main" id="{4FC4CF23-D1FE-4A02-9D2F-B84304191F83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5871966" y="4336771"/>
                <a:ext cx="541440" cy="38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152" name="Ink 151">
                <a:extLst>
                  <a:ext uri="{FF2B5EF4-FFF2-40B4-BE49-F238E27FC236}">
                    <a16:creationId xmlns:a16="http://schemas.microsoft.com/office/drawing/2014/main" id="{C26B85B4-66E3-4AD9-B941-21433A6D5F29}"/>
                  </a:ext>
                </a:extLst>
              </p14:cNvPr>
              <p14:cNvContentPartPr/>
              <p14:nvPr/>
            </p14:nvContentPartPr>
            <p14:xfrm>
              <a:off x="6698166" y="4379611"/>
              <a:ext cx="641880" cy="373680"/>
            </p14:xfrm>
          </p:contentPart>
        </mc:Choice>
        <mc:Fallback>
          <p:pic>
            <p:nvPicPr>
              <p:cNvPr id="152" name="Ink 151">
                <a:extLst>
                  <a:ext uri="{FF2B5EF4-FFF2-40B4-BE49-F238E27FC236}">
                    <a16:creationId xmlns:a16="http://schemas.microsoft.com/office/drawing/2014/main" id="{C26B85B4-66E3-4AD9-B941-21433A6D5F29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6680166" y="4361611"/>
                <a:ext cx="677520" cy="40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164" name="Ink 163">
                <a:extLst>
                  <a:ext uri="{FF2B5EF4-FFF2-40B4-BE49-F238E27FC236}">
                    <a16:creationId xmlns:a16="http://schemas.microsoft.com/office/drawing/2014/main" id="{C6064649-5D0F-4077-9FDB-25875F367EF2}"/>
                  </a:ext>
                </a:extLst>
              </p14:cNvPr>
              <p14:cNvContentPartPr/>
              <p14:nvPr/>
            </p14:nvContentPartPr>
            <p14:xfrm>
              <a:off x="7576926" y="4379611"/>
              <a:ext cx="1353600" cy="419040"/>
            </p14:xfrm>
          </p:contentPart>
        </mc:Choice>
        <mc:Fallback>
          <p:pic>
            <p:nvPicPr>
              <p:cNvPr id="164" name="Ink 163">
                <a:extLst>
                  <a:ext uri="{FF2B5EF4-FFF2-40B4-BE49-F238E27FC236}">
                    <a16:creationId xmlns:a16="http://schemas.microsoft.com/office/drawing/2014/main" id="{C6064649-5D0F-4077-9FDB-25875F367EF2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7558926" y="4361611"/>
                <a:ext cx="1389240" cy="45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174" name="Ink 173">
                <a:extLst>
                  <a:ext uri="{FF2B5EF4-FFF2-40B4-BE49-F238E27FC236}">
                    <a16:creationId xmlns:a16="http://schemas.microsoft.com/office/drawing/2014/main" id="{FDC5CBAC-DE6E-4AA5-B120-E29560ADC773}"/>
                  </a:ext>
                </a:extLst>
              </p14:cNvPr>
              <p14:cNvContentPartPr/>
              <p14:nvPr/>
            </p14:nvContentPartPr>
            <p14:xfrm>
              <a:off x="6389286" y="5426851"/>
              <a:ext cx="1676160" cy="308520"/>
            </p14:xfrm>
          </p:contentPart>
        </mc:Choice>
        <mc:Fallback>
          <p:pic>
            <p:nvPicPr>
              <p:cNvPr id="174" name="Ink 173">
                <a:extLst>
                  <a:ext uri="{FF2B5EF4-FFF2-40B4-BE49-F238E27FC236}">
                    <a16:creationId xmlns:a16="http://schemas.microsoft.com/office/drawing/2014/main" id="{FDC5CBAC-DE6E-4AA5-B120-E29560ADC773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6371286" y="5408851"/>
                <a:ext cx="1711800" cy="34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192" name="Ink 191">
                <a:extLst>
                  <a:ext uri="{FF2B5EF4-FFF2-40B4-BE49-F238E27FC236}">
                    <a16:creationId xmlns:a16="http://schemas.microsoft.com/office/drawing/2014/main" id="{09873FF1-82AB-40BD-B140-9EB06BF47DB6}"/>
                  </a:ext>
                </a:extLst>
              </p14:cNvPr>
              <p14:cNvContentPartPr/>
              <p14:nvPr/>
            </p14:nvContentPartPr>
            <p14:xfrm>
              <a:off x="9664566" y="5386531"/>
              <a:ext cx="1224000" cy="297720"/>
            </p14:xfrm>
          </p:contentPart>
        </mc:Choice>
        <mc:Fallback>
          <p:pic>
            <p:nvPicPr>
              <p:cNvPr id="192" name="Ink 191">
                <a:extLst>
                  <a:ext uri="{FF2B5EF4-FFF2-40B4-BE49-F238E27FC236}">
                    <a16:creationId xmlns:a16="http://schemas.microsoft.com/office/drawing/2014/main" id="{09873FF1-82AB-40BD-B140-9EB06BF47DB6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9646566" y="5368531"/>
                <a:ext cx="1259640" cy="33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193" name="Ink 192">
                <a:extLst>
                  <a:ext uri="{FF2B5EF4-FFF2-40B4-BE49-F238E27FC236}">
                    <a16:creationId xmlns:a16="http://schemas.microsoft.com/office/drawing/2014/main" id="{531D0931-CCD6-40AB-9D5D-EC11D99F5D79}"/>
                  </a:ext>
                </a:extLst>
              </p14:cNvPr>
              <p14:cNvContentPartPr/>
              <p14:nvPr/>
            </p14:nvContentPartPr>
            <p14:xfrm>
              <a:off x="8369646" y="5328571"/>
              <a:ext cx="918000" cy="339120"/>
            </p14:xfrm>
          </p:contentPart>
        </mc:Choice>
        <mc:Fallback>
          <p:pic>
            <p:nvPicPr>
              <p:cNvPr id="193" name="Ink 192">
                <a:extLst>
                  <a:ext uri="{FF2B5EF4-FFF2-40B4-BE49-F238E27FC236}">
                    <a16:creationId xmlns:a16="http://schemas.microsoft.com/office/drawing/2014/main" id="{531D0931-CCD6-40AB-9D5D-EC11D99F5D79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8351646" y="5310571"/>
                <a:ext cx="953640" cy="37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196" name="Ink 195">
                <a:extLst>
                  <a:ext uri="{FF2B5EF4-FFF2-40B4-BE49-F238E27FC236}">
                    <a16:creationId xmlns:a16="http://schemas.microsoft.com/office/drawing/2014/main" id="{DDD0A122-3C3E-4CF5-8273-FAF67DDFA2BE}"/>
                  </a:ext>
                </a:extLst>
              </p14:cNvPr>
              <p14:cNvContentPartPr/>
              <p14:nvPr/>
            </p14:nvContentPartPr>
            <p14:xfrm>
              <a:off x="11037966" y="5353411"/>
              <a:ext cx="83520" cy="94680"/>
            </p14:xfrm>
          </p:contentPart>
        </mc:Choice>
        <mc:Fallback>
          <p:pic>
            <p:nvPicPr>
              <p:cNvPr id="196" name="Ink 195">
                <a:extLst>
                  <a:ext uri="{FF2B5EF4-FFF2-40B4-BE49-F238E27FC236}">
                    <a16:creationId xmlns:a16="http://schemas.microsoft.com/office/drawing/2014/main" id="{DDD0A122-3C3E-4CF5-8273-FAF67DDFA2BE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11019966" y="5335411"/>
                <a:ext cx="119160" cy="13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213" name="Ink 212">
                <a:extLst>
                  <a:ext uri="{FF2B5EF4-FFF2-40B4-BE49-F238E27FC236}">
                    <a16:creationId xmlns:a16="http://schemas.microsoft.com/office/drawing/2014/main" id="{EA32EC72-7470-419C-A4A3-CF9FE1BABC73}"/>
                  </a:ext>
                </a:extLst>
              </p14:cNvPr>
              <p14:cNvContentPartPr/>
              <p14:nvPr/>
            </p14:nvContentPartPr>
            <p14:xfrm>
              <a:off x="722886" y="754771"/>
              <a:ext cx="609120" cy="353160"/>
            </p14:xfrm>
          </p:contentPart>
        </mc:Choice>
        <mc:Fallback>
          <p:pic>
            <p:nvPicPr>
              <p:cNvPr id="213" name="Ink 212">
                <a:extLst>
                  <a:ext uri="{FF2B5EF4-FFF2-40B4-BE49-F238E27FC236}">
                    <a16:creationId xmlns:a16="http://schemas.microsoft.com/office/drawing/2014/main" id="{EA32EC72-7470-419C-A4A3-CF9FE1BABC73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704886" y="736771"/>
                <a:ext cx="644760" cy="38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229" name="Ink 228">
                <a:extLst>
                  <a:ext uri="{FF2B5EF4-FFF2-40B4-BE49-F238E27FC236}">
                    <a16:creationId xmlns:a16="http://schemas.microsoft.com/office/drawing/2014/main" id="{CE570288-B3A3-4E7A-9366-AB3592D9F503}"/>
                  </a:ext>
                </a:extLst>
              </p14:cNvPr>
              <p14:cNvContentPartPr/>
              <p14:nvPr/>
            </p14:nvContentPartPr>
            <p14:xfrm>
              <a:off x="2906286" y="663691"/>
              <a:ext cx="1362600" cy="537840"/>
            </p14:xfrm>
          </p:contentPart>
        </mc:Choice>
        <mc:Fallback>
          <p:pic>
            <p:nvPicPr>
              <p:cNvPr id="229" name="Ink 228">
                <a:extLst>
                  <a:ext uri="{FF2B5EF4-FFF2-40B4-BE49-F238E27FC236}">
                    <a16:creationId xmlns:a16="http://schemas.microsoft.com/office/drawing/2014/main" id="{CE570288-B3A3-4E7A-9366-AB3592D9F503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2888286" y="645691"/>
                <a:ext cx="1398240" cy="57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230" name="Ink 229">
                <a:extLst>
                  <a:ext uri="{FF2B5EF4-FFF2-40B4-BE49-F238E27FC236}">
                    <a16:creationId xmlns:a16="http://schemas.microsoft.com/office/drawing/2014/main" id="{6EF161B4-3C7F-4C5C-B927-91DDD8048132}"/>
                  </a:ext>
                </a:extLst>
              </p14:cNvPr>
              <p14:cNvContentPartPr/>
              <p14:nvPr/>
            </p14:nvContentPartPr>
            <p14:xfrm>
              <a:off x="1593006" y="759091"/>
              <a:ext cx="911880" cy="418320"/>
            </p14:xfrm>
          </p:contentPart>
        </mc:Choice>
        <mc:Fallback>
          <p:pic>
            <p:nvPicPr>
              <p:cNvPr id="230" name="Ink 229">
                <a:extLst>
                  <a:ext uri="{FF2B5EF4-FFF2-40B4-BE49-F238E27FC236}">
                    <a16:creationId xmlns:a16="http://schemas.microsoft.com/office/drawing/2014/main" id="{6EF161B4-3C7F-4C5C-B927-91DDD8048132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1575006" y="741091"/>
                <a:ext cx="947520" cy="45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231" name="Ink 230">
                <a:extLst>
                  <a:ext uri="{FF2B5EF4-FFF2-40B4-BE49-F238E27FC236}">
                    <a16:creationId xmlns:a16="http://schemas.microsoft.com/office/drawing/2014/main" id="{0D3A5A9A-A4A4-4140-A0F4-E69E41C47076}"/>
                  </a:ext>
                </a:extLst>
              </p14:cNvPr>
              <p14:cNvContentPartPr/>
              <p14:nvPr/>
            </p14:nvContentPartPr>
            <p14:xfrm>
              <a:off x="4644726" y="1022971"/>
              <a:ext cx="477720" cy="19800"/>
            </p14:xfrm>
          </p:contentPart>
        </mc:Choice>
        <mc:Fallback>
          <p:pic>
            <p:nvPicPr>
              <p:cNvPr id="231" name="Ink 230">
                <a:extLst>
                  <a:ext uri="{FF2B5EF4-FFF2-40B4-BE49-F238E27FC236}">
                    <a16:creationId xmlns:a16="http://schemas.microsoft.com/office/drawing/2014/main" id="{0D3A5A9A-A4A4-4140-A0F4-E69E41C47076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4626726" y="1004971"/>
                <a:ext cx="513360" cy="5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234" name="Ink 233">
                <a:extLst>
                  <a:ext uri="{FF2B5EF4-FFF2-40B4-BE49-F238E27FC236}">
                    <a16:creationId xmlns:a16="http://schemas.microsoft.com/office/drawing/2014/main" id="{4337F2C6-378E-4CF2-AF03-FED3CA7291EB}"/>
                  </a:ext>
                </a:extLst>
              </p14:cNvPr>
              <p14:cNvContentPartPr/>
              <p14:nvPr/>
            </p14:nvContentPartPr>
            <p14:xfrm>
              <a:off x="5317206" y="710851"/>
              <a:ext cx="79920" cy="84960"/>
            </p14:xfrm>
          </p:contentPart>
        </mc:Choice>
        <mc:Fallback>
          <p:pic>
            <p:nvPicPr>
              <p:cNvPr id="234" name="Ink 233">
                <a:extLst>
                  <a:ext uri="{FF2B5EF4-FFF2-40B4-BE49-F238E27FC236}">
                    <a16:creationId xmlns:a16="http://schemas.microsoft.com/office/drawing/2014/main" id="{4337F2C6-378E-4CF2-AF03-FED3CA7291EB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5299206" y="692851"/>
                <a:ext cx="115560" cy="12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250" name="Ink 249">
                <a:extLst>
                  <a:ext uri="{FF2B5EF4-FFF2-40B4-BE49-F238E27FC236}">
                    <a16:creationId xmlns:a16="http://schemas.microsoft.com/office/drawing/2014/main" id="{B04C99B4-BAD2-4610-8E6E-D2980495ACBB}"/>
                  </a:ext>
                </a:extLst>
              </p14:cNvPr>
              <p14:cNvContentPartPr/>
              <p14:nvPr/>
            </p14:nvContentPartPr>
            <p14:xfrm>
              <a:off x="5547246" y="827131"/>
              <a:ext cx="981360" cy="473400"/>
            </p14:xfrm>
          </p:contentPart>
        </mc:Choice>
        <mc:Fallback>
          <p:pic>
            <p:nvPicPr>
              <p:cNvPr id="250" name="Ink 249">
                <a:extLst>
                  <a:ext uri="{FF2B5EF4-FFF2-40B4-BE49-F238E27FC236}">
                    <a16:creationId xmlns:a16="http://schemas.microsoft.com/office/drawing/2014/main" id="{B04C99B4-BAD2-4610-8E6E-D2980495ACBB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5529246" y="809131"/>
                <a:ext cx="1017000" cy="50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265" name="Ink 264">
                <a:extLst>
                  <a:ext uri="{FF2B5EF4-FFF2-40B4-BE49-F238E27FC236}">
                    <a16:creationId xmlns:a16="http://schemas.microsoft.com/office/drawing/2014/main" id="{CFD15167-2963-4008-808C-3B1839033E7C}"/>
                  </a:ext>
                </a:extLst>
              </p14:cNvPr>
              <p14:cNvContentPartPr/>
              <p14:nvPr/>
            </p14:nvContentPartPr>
            <p14:xfrm>
              <a:off x="8217006" y="721651"/>
              <a:ext cx="1342080" cy="437400"/>
            </p14:xfrm>
          </p:contentPart>
        </mc:Choice>
        <mc:Fallback>
          <p:pic>
            <p:nvPicPr>
              <p:cNvPr id="265" name="Ink 264">
                <a:extLst>
                  <a:ext uri="{FF2B5EF4-FFF2-40B4-BE49-F238E27FC236}">
                    <a16:creationId xmlns:a16="http://schemas.microsoft.com/office/drawing/2014/main" id="{CFD15167-2963-4008-808C-3B1839033E7C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8199006" y="703651"/>
                <a:ext cx="1377720" cy="47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266" name="Ink 265">
                <a:extLst>
                  <a:ext uri="{FF2B5EF4-FFF2-40B4-BE49-F238E27FC236}">
                    <a16:creationId xmlns:a16="http://schemas.microsoft.com/office/drawing/2014/main" id="{B0520CB5-ECAF-4EF1-A898-4E2CA43C13BA}"/>
                  </a:ext>
                </a:extLst>
              </p14:cNvPr>
              <p14:cNvContentPartPr/>
              <p14:nvPr/>
            </p14:nvContentPartPr>
            <p14:xfrm>
              <a:off x="6841806" y="727411"/>
              <a:ext cx="1050480" cy="395280"/>
            </p14:xfrm>
          </p:contentPart>
        </mc:Choice>
        <mc:Fallback>
          <p:pic>
            <p:nvPicPr>
              <p:cNvPr id="266" name="Ink 265">
                <a:extLst>
                  <a:ext uri="{FF2B5EF4-FFF2-40B4-BE49-F238E27FC236}">
                    <a16:creationId xmlns:a16="http://schemas.microsoft.com/office/drawing/2014/main" id="{B0520CB5-ECAF-4EF1-A898-4E2CA43C13BA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6823806" y="709411"/>
                <a:ext cx="1086120" cy="43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275" name="Ink 274">
                <a:extLst>
                  <a:ext uri="{FF2B5EF4-FFF2-40B4-BE49-F238E27FC236}">
                    <a16:creationId xmlns:a16="http://schemas.microsoft.com/office/drawing/2014/main" id="{A36EA53A-48FD-4A5A-A051-B0DA2EB1D0BB}"/>
                  </a:ext>
                </a:extLst>
              </p14:cNvPr>
              <p14:cNvContentPartPr/>
              <p14:nvPr/>
            </p14:nvContentPartPr>
            <p14:xfrm>
              <a:off x="1136526" y="5723851"/>
              <a:ext cx="777600" cy="426240"/>
            </p14:xfrm>
          </p:contentPart>
        </mc:Choice>
        <mc:Fallback>
          <p:pic>
            <p:nvPicPr>
              <p:cNvPr id="275" name="Ink 274">
                <a:extLst>
                  <a:ext uri="{FF2B5EF4-FFF2-40B4-BE49-F238E27FC236}">
                    <a16:creationId xmlns:a16="http://schemas.microsoft.com/office/drawing/2014/main" id="{A36EA53A-48FD-4A5A-A051-B0DA2EB1D0BB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1118526" y="5705851"/>
                <a:ext cx="813240" cy="46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289" name="Ink 288">
                <a:extLst>
                  <a:ext uri="{FF2B5EF4-FFF2-40B4-BE49-F238E27FC236}">
                    <a16:creationId xmlns:a16="http://schemas.microsoft.com/office/drawing/2014/main" id="{8D3A27ED-1ABD-4D39-9523-0B478CD7DE49}"/>
                  </a:ext>
                </a:extLst>
              </p14:cNvPr>
              <p14:cNvContentPartPr/>
              <p14:nvPr/>
            </p14:nvContentPartPr>
            <p14:xfrm>
              <a:off x="2172246" y="5646091"/>
              <a:ext cx="955800" cy="505440"/>
            </p14:xfrm>
          </p:contentPart>
        </mc:Choice>
        <mc:Fallback>
          <p:pic>
            <p:nvPicPr>
              <p:cNvPr id="289" name="Ink 288">
                <a:extLst>
                  <a:ext uri="{FF2B5EF4-FFF2-40B4-BE49-F238E27FC236}">
                    <a16:creationId xmlns:a16="http://schemas.microsoft.com/office/drawing/2014/main" id="{8D3A27ED-1ABD-4D39-9523-0B478CD7DE49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2154246" y="5628091"/>
                <a:ext cx="991440" cy="54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293" name="Ink 292">
                <a:extLst>
                  <a:ext uri="{FF2B5EF4-FFF2-40B4-BE49-F238E27FC236}">
                    <a16:creationId xmlns:a16="http://schemas.microsoft.com/office/drawing/2014/main" id="{729FD6AF-4698-4D28-A8D2-3D3A01DC684D}"/>
                  </a:ext>
                </a:extLst>
              </p14:cNvPr>
              <p14:cNvContentPartPr/>
              <p14:nvPr/>
            </p14:nvContentPartPr>
            <p14:xfrm>
              <a:off x="3522606" y="5829331"/>
              <a:ext cx="474120" cy="124920"/>
            </p14:xfrm>
          </p:contentPart>
        </mc:Choice>
        <mc:Fallback>
          <p:pic>
            <p:nvPicPr>
              <p:cNvPr id="293" name="Ink 292">
                <a:extLst>
                  <a:ext uri="{FF2B5EF4-FFF2-40B4-BE49-F238E27FC236}">
                    <a16:creationId xmlns:a16="http://schemas.microsoft.com/office/drawing/2014/main" id="{729FD6AF-4698-4D28-A8D2-3D3A01DC684D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3504606" y="5811331"/>
                <a:ext cx="509760" cy="16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314" name="Ink 313">
                <a:extLst>
                  <a:ext uri="{FF2B5EF4-FFF2-40B4-BE49-F238E27FC236}">
                    <a16:creationId xmlns:a16="http://schemas.microsoft.com/office/drawing/2014/main" id="{86A787FD-C19E-46EB-9A28-268E49B319ED}"/>
                  </a:ext>
                </a:extLst>
              </p14:cNvPr>
              <p14:cNvContentPartPr/>
              <p14:nvPr/>
            </p14:nvContentPartPr>
            <p14:xfrm>
              <a:off x="4217406" y="5650051"/>
              <a:ext cx="1870920" cy="573480"/>
            </p14:xfrm>
          </p:contentPart>
        </mc:Choice>
        <mc:Fallback>
          <p:pic>
            <p:nvPicPr>
              <p:cNvPr id="314" name="Ink 313">
                <a:extLst>
                  <a:ext uri="{FF2B5EF4-FFF2-40B4-BE49-F238E27FC236}">
                    <a16:creationId xmlns:a16="http://schemas.microsoft.com/office/drawing/2014/main" id="{86A787FD-C19E-46EB-9A28-268E49B319ED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4199406" y="5632051"/>
                <a:ext cx="1906560" cy="60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321" name="Ink 320">
                <a:extLst>
                  <a:ext uri="{FF2B5EF4-FFF2-40B4-BE49-F238E27FC236}">
                    <a16:creationId xmlns:a16="http://schemas.microsoft.com/office/drawing/2014/main" id="{59BBFF68-159B-4CAF-BF4A-322B19635B27}"/>
                  </a:ext>
                </a:extLst>
              </p14:cNvPr>
              <p14:cNvContentPartPr/>
              <p14:nvPr/>
            </p14:nvContentPartPr>
            <p14:xfrm>
              <a:off x="9971646" y="788251"/>
              <a:ext cx="961920" cy="341640"/>
            </p14:xfrm>
          </p:contentPart>
        </mc:Choice>
        <mc:Fallback>
          <p:pic>
            <p:nvPicPr>
              <p:cNvPr id="321" name="Ink 320">
                <a:extLst>
                  <a:ext uri="{FF2B5EF4-FFF2-40B4-BE49-F238E27FC236}">
                    <a16:creationId xmlns:a16="http://schemas.microsoft.com/office/drawing/2014/main" id="{59BBFF68-159B-4CAF-BF4A-322B19635B27}"/>
                  </a:ext>
                </a:extLst>
              </p:cNvPr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9953646" y="770251"/>
                <a:ext cx="997560" cy="377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51041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2A3A3DDF-0BFA-4047-B1A7-50F7BBCBA4F2}"/>
                  </a:ext>
                </a:extLst>
              </p14:cNvPr>
              <p14:cNvContentPartPr/>
              <p14:nvPr/>
            </p14:nvContentPartPr>
            <p14:xfrm>
              <a:off x="637206" y="639931"/>
              <a:ext cx="2598480" cy="395640"/>
            </p14:xfrm>
          </p:contentPart>
        </mc:Choice>
        <mc:Fallback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2A3A3DDF-0BFA-4047-B1A7-50F7BBCBA4F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19206" y="621931"/>
                <a:ext cx="2634120" cy="43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9" name="Ink 28">
                <a:extLst>
                  <a:ext uri="{FF2B5EF4-FFF2-40B4-BE49-F238E27FC236}">
                    <a16:creationId xmlns:a16="http://schemas.microsoft.com/office/drawing/2014/main" id="{0B445D5D-4349-4803-9EC8-562C8C4D6E89}"/>
                  </a:ext>
                </a:extLst>
              </p14:cNvPr>
              <p14:cNvContentPartPr/>
              <p14:nvPr/>
            </p14:nvContentPartPr>
            <p14:xfrm>
              <a:off x="3605046" y="698251"/>
              <a:ext cx="637200" cy="246600"/>
            </p14:xfrm>
          </p:contentPart>
        </mc:Choice>
        <mc:Fallback>
          <p:pic>
            <p:nvPicPr>
              <p:cNvPr id="29" name="Ink 28">
                <a:extLst>
                  <a:ext uri="{FF2B5EF4-FFF2-40B4-BE49-F238E27FC236}">
                    <a16:creationId xmlns:a16="http://schemas.microsoft.com/office/drawing/2014/main" id="{0B445D5D-4349-4803-9EC8-562C8C4D6E89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587046" y="680251"/>
                <a:ext cx="672840" cy="28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36" name="Ink 35">
                <a:extLst>
                  <a:ext uri="{FF2B5EF4-FFF2-40B4-BE49-F238E27FC236}">
                    <a16:creationId xmlns:a16="http://schemas.microsoft.com/office/drawing/2014/main" id="{057BE4EA-F98F-4AE7-8425-6AB0FECD586B}"/>
                  </a:ext>
                </a:extLst>
              </p14:cNvPr>
              <p14:cNvContentPartPr/>
              <p14:nvPr/>
            </p14:nvContentPartPr>
            <p14:xfrm>
              <a:off x="7695366" y="4858051"/>
              <a:ext cx="4019400" cy="187920"/>
            </p14:xfrm>
          </p:contentPart>
        </mc:Choice>
        <mc:Fallback>
          <p:pic>
            <p:nvPicPr>
              <p:cNvPr id="36" name="Ink 35">
                <a:extLst>
                  <a:ext uri="{FF2B5EF4-FFF2-40B4-BE49-F238E27FC236}">
                    <a16:creationId xmlns:a16="http://schemas.microsoft.com/office/drawing/2014/main" id="{057BE4EA-F98F-4AE7-8425-6AB0FECD586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677366" y="4840051"/>
                <a:ext cx="4055040" cy="22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1330C13A-2094-4071-A294-FAEE8F29A928}"/>
                  </a:ext>
                </a:extLst>
              </p14:cNvPr>
              <p14:cNvContentPartPr/>
              <p14:nvPr/>
            </p14:nvContentPartPr>
            <p14:xfrm>
              <a:off x="11128326" y="5196811"/>
              <a:ext cx="738720" cy="325800"/>
            </p14:xfrm>
          </p:contentPart>
        </mc:Choice>
        <mc:Fallback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1330C13A-2094-4071-A294-FAEE8F29A928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1110326" y="5178811"/>
                <a:ext cx="774360" cy="36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73" name="Ink 72">
                <a:extLst>
                  <a:ext uri="{FF2B5EF4-FFF2-40B4-BE49-F238E27FC236}">
                    <a16:creationId xmlns:a16="http://schemas.microsoft.com/office/drawing/2014/main" id="{D1A8A835-0B17-40BE-92DC-602402E1E7CA}"/>
                  </a:ext>
                </a:extLst>
              </p14:cNvPr>
              <p14:cNvContentPartPr/>
              <p14:nvPr/>
            </p14:nvContentPartPr>
            <p14:xfrm>
              <a:off x="6974286" y="1665211"/>
              <a:ext cx="1239480" cy="3571920"/>
            </p14:xfrm>
          </p:contentPart>
        </mc:Choice>
        <mc:Fallback>
          <p:pic>
            <p:nvPicPr>
              <p:cNvPr id="73" name="Ink 72">
                <a:extLst>
                  <a:ext uri="{FF2B5EF4-FFF2-40B4-BE49-F238E27FC236}">
                    <a16:creationId xmlns:a16="http://schemas.microsoft.com/office/drawing/2014/main" id="{D1A8A835-0B17-40BE-92DC-602402E1E7CA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956286" y="1647211"/>
                <a:ext cx="1275120" cy="360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84" name="Ink 83">
                <a:extLst>
                  <a:ext uri="{FF2B5EF4-FFF2-40B4-BE49-F238E27FC236}">
                    <a16:creationId xmlns:a16="http://schemas.microsoft.com/office/drawing/2014/main" id="{E01BF710-1F55-419E-AF10-CF531D386B00}"/>
                  </a:ext>
                </a:extLst>
              </p14:cNvPr>
              <p14:cNvContentPartPr/>
              <p14:nvPr/>
            </p14:nvContentPartPr>
            <p14:xfrm>
              <a:off x="10644486" y="1881931"/>
              <a:ext cx="601560" cy="243000"/>
            </p14:xfrm>
          </p:contentPart>
        </mc:Choice>
        <mc:Fallback>
          <p:pic>
            <p:nvPicPr>
              <p:cNvPr id="84" name="Ink 83">
                <a:extLst>
                  <a:ext uri="{FF2B5EF4-FFF2-40B4-BE49-F238E27FC236}">
                    <a16:creationId xmlns:a16="http://schemas.microsoft.com/office/drawing/2014/main" id="{E01BF710-1F55-419E-AF10-CF531D386B00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0581486" y="1818931"/>
                <a:ext cx="727200" cy="36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85" name="Ink 84">
                <a:extLst>
                  <a:ext uri="{FF2B5EF4-FFF2-40B4-BE49-F238E27FC236}">
                    <a16:creationId xmlns:a16="http://schemas.microsoft.com/office/drawing/2014/main" id="{2D264914-2079-4D9E-BD7A-EACA582E87FD}"/>
                  </a:ext>
                </a:extLst>
              </p14:cNvPr>
              <p14:cNvContentPartPr/>
              <p14:nvPr/>
            </p14:nvContentPartPr>
            <p14:xfrm>
              <a:off x="10252806" y="2426611"/>
              <a:ext cx="80280" cy="123840"/>
            </p14:xfrm>
          </p:contentPart>
        </mc:Choice>
        <mc:Fallback>
          <p:pic>
            <p:nvPicPr>
              <p:cNvPr id="85" name="Ink 84">
                <a:extLst>
                  <a:ext uri="{FF2B5EF4-FFF2-40B4-BE49-F238E27FC236}">
                    <a16:creationId xmlns:a16="http://schemas.microsoft.com/office/drawing/2014/main" id="{2D264914-2079-4D9E-BD7A-EACA582E87FD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0189806" y="2363611"/>
                <a:ext cx="205920" cy="24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86" name="Ink 85">
                <a:extLst>
                  <a:ext uri="{FF2B5EF4-FFF2-40B4-BE49-F238E27FC236}">
                    <a16:creationId xmlns:a16="http://schemas.microsoft.com/office/drawing/2014/main" id="{E9AEE27C-CE19-408D-ABDA-3593AD6E9BFC}"/>
                  </a:ext>
                </a:extLst>
              </p14:cNvPr>
              <p14:cNvContentPartPr/>
              <p14:nvPr/>
            </p14:nvContentPartPr>
            <p14:xfrm>
              <a:off x="10855086" y="2423731"/>
              <a:ext cx="103320" cy="89280"/>
            </p14:xfrm>
          </p:contentPart>
        </mc:Choice>
        <mc:Fallback>
          <p:pic>
            <p:nvPicPr>
              <p:cNvPr id="86" name="Ink 85">
                <a:extLst>
                  <a:ext uri="{FF2B5EF4-FFF2-40B4-BE49-F238E27FC236}">
                    <a16:creationId xmlns:a16="http://schemas.microsoft.com/office/drawing/2014/main" id="{E9AEE27C-CE19-408D-ABDA-3593AD6E9BFC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0792086" y="2360731"/>
                <a:ext cx="228960" cy="21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87" name="Ink 86">
                <a:extLst>
                  <a:ext uri="{FF2B5EF4-FFF2-40B4-BE49-F238E27FC236}">
                    <a16:creationId xmlns:a16="http://schemas.microsoft.com/office/drawing/2014/main" id="{AAA66700-BE15-4AB6-B7AD-FEE6A1C4C801}"/>
                  </a:ext>
                </a:extLst>
              </p14:cNvPr>
              <p14:cNvContentPartPr/>
              <p14:nvPr/>
            </p14:nvContentPartPr>
            <p14:xfrm>
              <a:off x="10456926" y="2856451"/>
              <a:ext cx="82080" cy="87840"/>
            </p14:xfrm>
          </p:contentPart>
        </mc:Choice>
        <mc:Fallback>
          <p:pic>
            <p:nvPicPr>
              <p:cNvPr id="87" name="Ink 86">
                <a:extLst>
                  <a:ext uri="{FF2B5EF4-FFF2-40B4-BE49-F238E27FC236}">
                    <a16:creationId xmlns:a16="http://schemas.microsoft.com/office/drawing/2014/main" id="{AAA66700-BE15-4AB6-B7AD-FEE6A1C4C801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0393926" y="2793451"/>
                <a:ext cx="207720" cy="21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88" name="Ink 87">
                <a:extLst>
                  <a:ext uri="{FF2B5EF4-FFF2-40B4-BE49-F238E27FC236}">
                    <a16:creationId xmlns:a16="http://schemas.microsoft.com/office/drawing/2014/main" id="{BD2ACA17-9B0F-420E-8684-20801585BBEB}"/>
                  </a:ext>
                </a:extLst>
              </p14:cNvPr>
              <p14:cNvContentPartPr/>
              <p14:nvPr/>
            </p14:nvContentPartPr>
            <p14:xfrm>
              <a:off x="9802086" y="2500051"/>
              <a:ext cx="76680" cy="157680"/>
            </p14:xfrm>
          </p:contentPart>
        </mc:Choice>
        <mc:Fallback>
          <p:pic>
            <p:nvPicPr>
              <p:cNvPr id="88" name="Ink 87">
                <a:extLst>
                  <a:ext uri="{FF2B5EF4-FFF2-40B4-BE49-F238E27FC236}">
                    <a16:creationId xmlns:a16="http://schemas.microsoft.com/office/drawing/2014/main" id="{BD2ACA17-9B0F-420E-8684-20801585BBEB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9739086" y="2437051"/>
                <a:ext cx="202320" cy="28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89" name="Ink 88">
                <a:extLst>
                  <a:ext uri="{FF2B5EF4-FFF2-40B4-BE49-F238E27FC236}">
                    <a16:creationId xmlns:a16="http://schemas.microsoft.com/office/drawing/2014/main" id="{AA0215DF-6FF7-4BB0-8ADE-6A7E343D6DF7}"/>
                  </a:ext>
                </a:extLst>
              </p14:cNvPr>
              <p14:cNvContentPartPr/>
              <p14:nvPr/>
            </p14:nvContentPartPr>
            <p14:xfrm>
              <a:off x="8377206" y="4610011"/>
              <a:ext cx="54000" cy="75600"/>
            </p14:xfrm>
          </p:contentPart>
        </mc:Choice>
        <mc:Fallback>
          <p:pic>
            <p:nvPicPr>
              <p:cNvPr id="89" name="Ink 88">
                <a:extLst>
                  <a:ext uri="{FF2B5EF4-FFF2-40B4-BE49-F238E27FC236}">
                    <a16:creationId xmlns:a16="http://schemas.microsoft.com/office/drawing/2014/main" id="{AA0215DF-6FF7-4BB0-8ADE-6A7E343D6DF7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8314206" y="4547011"/>
                <a:ext cx="179640" cy="20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93" name="Ink 92">
                <a:extLst>
                  <a:ext uri="{FF2B5EF4-FFF2-40B4-BE49-F238E27FC236}">
                    <a16:creationId xmlns:a16="http://schemas.microsoft.com/office/drawing/2014/main" id="{21452274-BCB9-4D45-938B-006057346F0E}"/>
                  </a:ext>
                </a:extLst>
              </p14:cNvPr>
              <p14:cNvContentPartPr/>
              <p14:nvPr/>
            </p14:nvContentPartPr>
            <p14:xfrm>
              <a:off x="8493846" y="3815131"/>
              <a:ext cx="448920" cy="558000"/>
            </p14:xfrm>
          </p:contentPart>
        </mc:Choice>
        <mc:Fallback>
          <p:pic>
            <p:nvPicPr>
              <p:cNvPr id="93" name="Ink 92">
                <a:extLst>
                  <a:ext uri="{FF2B5EF4-FFF2-40B4-BE49-F238E27FC236}">
                    <a16:creationId xmlns:a16="http://schemas.microsoft.com/office/drawing/2014/main" id="{21452274-BCB9-4D45-938B-006057346F0E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8430846" y="3752131"/>
                <a:ext cx="574560" cy="68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94" name="Ink 93">
                <a:extLst>
                  <a:ext uri="{FF2B5EF4-FFF2-40B4-BE49-F238E27FC236}">
                    <a16:creationId xmlns:a16="http://schemas.microsoft.com/office/drawing/2014/main" id="{548A568D-D0B5-4DE3-A4F0-ED16C8023C68}"/>
                  </a:ext>
                </a:extLst>
              </p14:cNvPr>
              <p14:cNvContentPartPr/>
              <p14:nvPr/>
            </p14:nvContentPartPr>
            <p14:xfrm>
              <a:off x="9365046" y="3973531"/>
              <a:ext cx="74160" cy="78120"/>
            </p14:xfrm>
          </p:contentPart>
        </mc:Choice>
        <mc:Fallback>
          <p:pic>
            <p:nvPicPr>
              <p:cNvPr id="94" name="Ink 93">
                <a:extLst>
                  <a:ext uri="{FF2B5EF4-FFF2-40B4-BE49-F238E27FC236}">
                    <a16:creationId xmlns:a16="http://schemas.microsoft.com/office/drawing/2014/main" id="{548A568D-D0B5-4DE3-A4F0-ED16C8023C68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9302046" y="3910531"/>
                <a:ext cx="199800" cy="20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95" name="Ink 94">
                <a:extLst>
                  <a:ext uri="{FF2B5EF4-FFF2-40B4-BE49-F238E27FC236}">
                    <a16:creationId xmlns:a16="http://schemas.microsoft.com/office/drawing/2014/main" id="{DAE492A1-122A-4F10-990A-12A6693C8FBB}"/>
                  </a:ext>
                </a:extLst>
              </p14:cNvPr>
              <p14:cNvContentPartPr/>
              <p14:nvPr/>
            </p14:nvContentPartPr>
            <p14:xfrm>
              <a:off x="8651526" y="3374851"/>
              <a:ext cx="85680" cy="105840"/>
            </p14:xfrm>
          </p:contentPart>
        </mc:Choice>
        <mc:Fallback>
          <p:pic>
            <p:nvPicPr>
              <p:cNvPr id="95" name="Ink 94">
                <a:extLst>
                  <a:ext uri="{FF2B5EF4-FFF2-40B4-BE49-F238E27FC236}">
                    <a16:creationId xmlns:a16="http://schemas.microsoft.com/office/drawing/2014/main" id="{DAE492A1-122A-4F10-990A-12A6693C8FBB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8588526" y="3311851"/>
                <a:ext cx="211320" cy="23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96" name="Ink 95">
                <a:extLst>
                  <a:ext uri="{FF2B5EF4-FFF2-40B4-BE49-F238E27FC236}">
                    <a16:creationId xmlns:a16="http://schemas.microsoft.com/office/drawing/2014/main" id="{CC13B794-30B2-4C91-A61E-C00EE97BD8B2}"/>
                  </a:ext>
                </a:extLst>
              </p14:cNvPr>
              <p14:cNvContentPartPr/>
              <p14:nvPr/>
            </p14:nvContentPartPr>
            <p14:xfrm>
              <a:off x="9086766" y="3483931"/>
              <a:ext cx="92520" cy="87480"/>
            </p14:xfrm>
          </p:contentPart>
        </mc:Choice>
        <mc:Fallback>
          <p:pic>
            <p:nvPicPr>
              <p:cNvPr id="96" name="Ink 95">
                <a:extLst>
                  <a:ext uri="{FF2B5EF4-FFF2-40B4-BE49-F238E27FC236}">
                    <a16:creationId xmlns:a16="http://schemas.microsoft.com/office/drawing/2014/main" id="{CC13B794-30B2-4C91-A61E-C00EE97BD8B2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9023766" y="3420931"/>
                <a:ext cx="218160" cy="21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141" name="Ink 140">
                <a:extLst>
                  <a:ext uri="{FF2B5EF4-FFF2-40B4-BE49-F238E27FC236}">
                    <a16:creationId xmlns:a16="http://schemas.microsoft.com/office/drawing/2014/main" id="{6ACF4C0E-0006-4347-9EEC-3B2996AB671E}"/>
                  </a:ext>
                </a:extLst>
              </p14:cNvPr>
              <p14:cNvContentPartPr/>
              <p14:nvPr/>
            </p14:nvContentPartPr>
            <p14:xfrm>
              <a:off x="8186766" y="1708051"/>
              <a:ext cx="3383640" cy="3154680"/>
            </p14:xfrm>
          </p:contentPart>
        </mc:Choice>
        <mc:Fallback>
          <p:pic>
            <p:nvPicPr>
              <p:cNvPr id="141" name="Ink 140">
                <a:extLst>
                  <a:ext uri="{FF2B5EF4-FFF2-40B4-BE49-F238E27FC236}">
                    <a16:creationId xmlns:a16="http://schemas.microsoft.com/office/drawing/2014/main" id="{6ACF4C0E-0006-4347-9EEC-3B2996AB671E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8168766" y="1690051"/>
                <a:ext cx="3419280" cy="319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166" name="Ink 165">
                <a:extLst>
                  <a:ext uri="{FF2B5EF4-FFF2-40B4-BE49-F238E27FC236}">
                    <a16:creationId xmlns:a16="http://schemas.microsoft.com/office/drawing/2014/main" id="{307E8A7F-264D-49E2-92D2-24FD362E1D3F}"/>
                  </a:ext>
                </a:extLst>
              </p14:cNvPr>
              <p14:cNvContentPartPr/>
              <p14:nvPr/>
            </p14:nvContentPartPr>
            <p14:xfrm>
              <a:off x="10853646" y="4670851"/>
              <a:ext cx="286200" cy="283320"/>
            </p14:xfrm>
          </p:contentPart>
        </mc:Choice>
        <mc:Fallback>
          <p:pic>
            <p:nvPicPr>
              <p:cNvPr id="166" name="Ink 165">
                <a:extLst>
                  <a:ext uri="{FF2B5EF4-FFF2-40B4-BE49-F238E27FC236}">
                    <a16:creationId xmlns:a16="http://schemas.microsoft.com/office/drawing/2014/main" id="{307E8A7F-264D-49E2-92D2-24FD362E1D3F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0835646" y="4652851"/>
                <a:ext cx="321840" cy="31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167" name="Ink 166">
                <a:extLst>
                  <a:ext uri="{FF2B5EF4-FFF2-40B4-BE49-F238E27FC236}">
                    <a16:creationId xmlns:a16="http://schemas.microsoft.com/office/drawing/2014/main" id="{909501CE-23BB-486A-A3FE-4B4341A1FAFE}"/>
                  </a:ext>
                </a:extLst>
              </p14:cNvPr>
              <p14:cNvContentPartPr/>
              <p14:nvPr/>
            </p14:nvContentPartPr>
            <p14:xfrm>
              <a:off x="9967326" y="3661051"/>
              <a:ext cx="766800" cy="806400"/>
            </p14:xfrm>
          </p:contentPart>
        </mc:Choice>
        <mc:Fallback>
          <p:pic>
            <p:nvPicPr>
              <p:cNvPr id="167" name="Ink 166">
                <a:extLst>
                  <a:ext uri="{FF2B5EF4-FFF2-40B4-BE49-F238E27FC236}">
                    <a16:creationId xmlns:a16="http://schemas.microsoft.com/office/drawing/2014/main" id="{909501CE-23BB-486A-A3FE-4B4341A1FAFE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9949326" y="3643051"/>
                <a:ext cx="802440" cy="84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168" name="Ink 167">
                <a:extLst>
                  <a:ext uri="{FF2B5EF4-FFF2-40B4-BE49-F238E27FC236}">
                    <a16:creationId xmlns:a16="http://schemas.microsoft.com/office/drawing/2014/main" id="{FD5D5C73-02C0-4E1D-8655-CAA321238EC2}"/>
                  </a:ext>
                </a:extLst>
              </p14:cNvPr>
              <p14:cNvContentPartPr/>
              <p14:nvPr/>
            </p14:nvContentPartPr>
            <p14:xfrm>
              <a:off x="9012246" y="2641531"/>
              <a:ext cx="835560" cy="906120"/>
            </p14:xfrm>
          </p:contentPart>
        </mc:Choice>
        <mc:Fallback>
          <p:pic>
            <p:nvPicPr>
              <p:cNvPr id="168" name="Ink 167">
                <a:extLst>
                  <a:ext uri="{FF2B5EF4-FFF2-40B4-BE49-F238E27FC236}">
                    <a16:creationId xmlns:a16="http://schemas.microsoft.com/office/drawing/2014/main" id="{FD5D5C73-02C0-4E1D-8655-CAA321238EC2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8994246" y="2623531"/>
                <a:ext cx="871200" cy="94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169" name="Ink 168">
                <a:extLst>
                  <a:ext uri="{FF2B5EF4-FFF2-40B4-BE49-F238E27FC236}">
                    <a16:creationId xmlns:a16="http://schemas.microsoft.com/office/drawing/2014/main" id="{B9A3AA7B-3B01-4F15-9031-21A0F67EF70E}"/>
                  </a:ext>
                </a:extLst>
              </p14:cNvPr>
              <p14:cNvContentPartPr/>
              <p14:nvPr/>
            </p14:nvContentPartPr>
            <p14:xfrm>
              <a:off x="8734686" y="2253091"/>
              <a:ext cx="209520" cy="275040"/>
            </p14:xfrm>
          </p:contentPart>
        </mc:Choice>
        <mc:Fallback>
          <p:pic>
            <p:nvPicPr>
              <p:cNvPr id="169" name="Ink 168">
                <a:extLst>
                  <a:ext uri="{FF2B5EF4-FFF2-40B4-BE49-F238E27FC236}">
                    <a16:creationId xmlns:a16="http://schemas.microsoft.com/office/drawing/2014/main" id="{B9A3AA7B-3B01-4F15-9031-21A0F67EF70E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8716686" y="2235091"/>
                <a:ext cx="245160" cy="31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184" name="Ink 183">
                <a:extLst>
                  <a:ext uri="{FF2B5EF4-FFF2-40B4-BE49-F238E27FC236}">
                    <a16:creationId xmlns:a16="http://schemas.microsoft.com/office/drawing/2014/main" id="{3F06BB81-8A2C-43D0-961A-15DC5174397D}"/>
                  </a:ext>
                </a:extLst>
              </p14:cNvPr>
              <p14:cNvContentPartPr/>
              <p14:nvPr/>
            </p14:nvContentPartPr>
            <p14:xfrm>
              <a:off x="8445966" y="1385491"/>
              <a:ext cx="690120" cy="751680"/>
            </p14:xfrm>
          </p:contentPart>
        </mc:Choice>
        <mc:Fallback>
          <p:pic>
            <p:nvPicPr>
              <p:cNvPr id="184" name="Ink 183">
                <a:extLst>
                  <a:ext uri="{FF2B5EF4-FFF2-40B4-BE49-F238E27FC236}">
                    <a16:creationId xmlns:a16="http://schemas.microsoft.com/office/drawing/2014/main" id="{3F06BB81-8A2C-43D0-961A-15DC5174397D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8427966" y="1367491"/>
                <a:ext cx="725760" cy="78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185" name="Ink 184">
                <a:extLst>
                  <a:ext uri="{FF2B5EF4-FFF2-40B4-BE49-F238E27FC236}">
                    <a16:creationId xmlns:a16="http://schemas.microsoft.com/office/drawing/2014/main" id="{6577642F-DC16-4E7D-A0B0-8E4D6FD4E0AF}"/>
                  </a:ext>
                </a:extLst>
              </p14:cNvPr>
              <p14:cNvContentPartPr/>
              <p14:nvPr/>
            </p14:nvContentPartPr>
            <p14:xfrm>
              <a:off x="10127886" y="3346771"/>
              <a:ext cx="94320" cy="92880"/>
            </p14:xfrm>
          </p:contentPart>
        </mc:Choice>
        <mc:Fallback>
          <p:pic>
            <p:nvPicPr>
              <p:cNvPr id="185" name="Ink 184">
                <a:extLst>
                  <a:ext uri="{FF2B5EF4-FFF2-40B4-BE49-F238E27FC236}">
                    <a16:creationId xmlns:a16="http://schemas.microsoft.com/office/drawing/2014/main" id="{6577642F-DC16-4E7D-A0B0-8E4D6FD4E0AF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10064886" y="3283771"/>
                <a:ext cx="219960" cy="21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188" name="Ink 187">
                <a:extLst>
                  <a:ext uri="{FF2B5EF4-FFF2-40B4-BE49-F238E27FC236}">
                    <a16:creationId xmlns:a16="http://schemas.microsoft.com/office/drawing/2014/main" id="{EF895D08-2856-4345-B1C1-36FE0C68906C}"/>
                  </a:ext>
                </a:extLst>
              </p14:cNvPr>
              <p14:cNvContentPartPr/>
              <p14:nvPr/>
            </p14:nvContentPartPr>
            <p14:xfrm>
              <a:off x="10290606" y="3207451"/>
              <a:ext cx="515160" cy="193320"/>
            </p14:xfrm>
          </p:contentPart>
        </mc:Choice>
        <mc:Fallback>
          <p:pic>
            <p:nvPicPr>
              <p:cNvPr id="188" name="Ink 187">
                <a:extLst>
                  <a:ext uri="{FF2B5EF4-FFF2-40B4-BE49-F238E27FC236}">
                    <a16:creationId xmlns:a16="http://schemas.microsoft.com/office/drawing/2014/main" id="{EF895D08-2856-4345-B1C1-36FE0C68906C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10272606" y="3189451"/>
                <a:ext cx="550800" cy="22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207" name="Ink 206">
                <a:extLst>
                  <a:ext uri="{FF2B5EF4-FFF2-40B4-BE49-F238E27FC236}">
                    <a16:creationId xmlns:a16="http://schemas.microsoft.com/office/drawing/2014/main" id="{8C229987-122E-49FF-8506-44EF5F6273C0}"/>
                  </a:ext>
                </a:extLst>
              </p14:cNvPr>
              <p14:cNvContentPartPr/>
              <p14:nvPr/>
            </p14:nvContentPartPr>
            <p14:xfrm>
              <a:off x="10992606" y="3089731"/>
              <a:ext cx="891360" cy="606240"/>
            </p14:xfrm>
          </p:contentPart>
        </mc:Choice>
        <mc:Fallback>
          <p:pic>
            <p:nvPicPr>
              <p:cNvPr id="207" name="Ink 206">
                <a:extLst>
                  <a:ext uri="{FF2B5EF4-FFF2-40B4-BE49-F238E27FC236}">
                    <a16:creationId xmlns:a16="http://schemas.microsoft.com/office/drawing/2014/main" id="{8C229987-122E-49FF-8506-44EF5F6273C0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10974606" y="3071731"/>
                <a:ext cx="927000" cy="64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213" name="Ink 212">
                <a:extLst>
                  <a:ext uri="{FF2B5EF4-FFF2-40B4-BE49-F238E27FC236}">
                    <a16:creationId xmlns:a16="http://schemas.microsoft.com/office/drawing/2014/main" id="{DF2B9A93-A0E2-4C87-A35E-43FBF9C462A3}"/>
                  </a:ext>
                </a:extLst>
              </p14:cNvPr>
              <p14:cNvContentPartPr/>
              <p14:nvPr/>
            </p14:nvContentPartPr>
            <p14:xfrm>
              <a:off x="722886" y="1673491"/>
              <a:ext cx="638640" cy="258120"/>
            </p14:xfrm>
          </p:contentPart>
        </mc:Choice>
        <mc:Fallback>
          <p:pic>
            <p:nvPicPr>
              <p:cNvPr id="213" name="Ink 212">
                <a:extLst>
                  <a:ext uri="{FF2B5EF4-FFF2-40B4-BE49-F238E27FC236}">
                    <a16:creationId xmlns:a16="http://schemas.microsoft.com/office/drawing/2014/main" id="{DF2B9A93-A0E2-4C87-A35E-43FBF9C462A3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704886" y="1655491"/>
                <a:ext cx="674280" cy="29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216" name="Ink 215">
                <a:extLst>
                  <a:ext uri="{FF2B5EF4-FFF2-40B4-BE49-F238E27FC236}">
                    <a16:creationId xmlns:a16="http://schemas.microsoft.com/office/drawing/2014/main" id="{C57BA9DB-35AF-419C-8AD3-06CB46EBEE1D}"/>
                  </a:ext>
                </a:extLst>
              </p14:cNvPr>
              <p14:cNvContentPartPr/>
              <p14:nvPr/>
            </p14:nvContentPartPr>
            <p14:xfrm>
              <a:off x="856806" y="2231131"/>
              <a:ext cx="267480" cy="192960"/>
            </p14:xfrm>
          </p:contentPart>
        </mc:Choice>
        <mc:Fallback>
          <p:pic>
            <p:nvPicPr>
              <p:cNvPr id="216" name="Ink 215">
                <a:extLst>
                  <a:ext uri="{FF2B5EF4-FFF2-40B4-BE49-F238E27FC236}">
                    <a16:creationId xmlns:a16="http://schemas.microsoft.com/office/drawing/2014/main" id="{C57BA9DB-35AF-419C-8AD3-06CB46EBEE1D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838806" y="2213131"/>
                <a:ext cx="303120" cy="22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221" name="Ink 220">
                <a:extLst>
                  <a:ext uri="{FF2B5EF4-FFF2-40B4-BE49-F238E27FC236}">
                    <a16:creationId xmlns:a16="http://schemas.microsoft.com/office/drawing/2014/main" id="{CEFC464D-6B82-4689-92DD-600997D44692}"/>
                  </a:ext>
                </a:extLst>
              </p14:cNvPr>
              <p14:cNvContentPartPr/>
              <p14:nvPr/>
            </p14:nvContentPartPr>
            <p14:xfrm>
              <a:off x="2849766" y="1634611"/>
              <a:ext cx="490680" cy="162720"/>
            </p14:xfrm>
          </p:contentPart>
        </mc:Choice>
        <mc:Fallback>
          <p:pic>
            <p:nvPicPr>
              <p:cNvPr id="221" name="Ink 220">
                <a:extLst>
                  <a:ext uri="{FF2B5EF4-FFF2-40B4-BE49-F238E27FC236}">
                    <a16:creationId xmlns:a16="http://schemas.microsoft.com/office/drawing/2014/main" id="{CEFC464D-6B82-4689-92DD-600997D44692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2831766" y="1616611"/>
                <a:ext cx="526320" cy="19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233" name="Ink 232">
                <a:extLst>
                  <a:ext uri="{FF2B5EF4-FFF2-40B4-BE49-F238E27FC236}">
                    <a16:creationId xmlns:a16="http://schemas.microsoft.com/office/drawing/2014/main" id="{86DDDCAA-C3E5-4F4F-A8F4-1DC45F577E1E}"/>
                  </a:ext>
                </a:extLst>
              </p14:cNvPr>
              <p14:cNvContentPartPr/>
              <p14:nvPr/>
            </p14:nvContentPartPr>
            <p14:xfrm>
              <a:off x="2910606" y="1995331"/>
              <a:ext cx="1080360" cy="302760"/>
            </p14:xfrm>
          </p:contentPart>
        </mc:Choice>
        <mc:Fallback>
          <p:pic>
            <p:nvPicPr>
              <p:cNvPr id="233" name="Ink 232">
                <a:extLst>
                  <a:ext uri="{FF2B5EF4-FFF2-40B4-BE49-F238E27FC236}">
                    <a16:creationId xmlns:a16="http://schemas.microsoft.com/office/drawing/2014/main" id="{86DDDCAA-C3E5-4F4F-A8F4-1DC45F577E1E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2892606" y="1977331"/>
                <a:ext cx="1116000" cy="33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248" name="Ink 247">
                <a:extLst>
                  <a:ext uri="{FF2B5EF4-FFF2-40B4-BE49-F238E27FC236}">
                    <a16:creationId xmlns:a16="http://schemas.microsoft.com/office/drawing/2014/main" id="{707863AF-D789-4A41-A4C3-F673DCE1014D}"/>
                  </a:ext>
                </a:extLst>
              </p14:cNvPr>
              <p14:cNvContentPartPr/>
              <p14:nvPr/>
            </p14:nvContentPartPr>
            <p14:xfrm>
              <a:off x="4295166" y="1914691"/>
              <a:ext cx="565200" cy="317520"/>
            </p14:xfrm>
          </p:contentPart>
        </mc:Choice>
        <mc:Fallback>
          <p:pic>
            <p:nvPicPr>
              <p:cNvPr id="248" name="Ink 247">
                <a:extLst>
                  <a:ext uri="{FF2B5EF4-FFF2-40B4-BE49-F238E27FC236}">
                    <a16:creationId xmlns:a16="http://schemas.microsoft.com/office/drawing/2014/main" id="{707863AF-D789-4A41-A4C3-F673DCE1014D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4277166" y="1896691"/>
                <a:ext cx="600840" cy="35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251" name="Ink 250">
                <a:extLst>
                  <a:ext uri="{FF2B5EF4-FFF2-40B4-BE49-F238E27FC236}">
                    <a16:creationId xmlns:a16="http://schemas.microsoft.com/office/drawing/2014/main" id="{F6DCAEF7-172A-4B7F-B3BC-7AD6504348A5}"/>
                  </a:ext>
                </a:extLst>
              </p14:cNvPr>
              <p14:cNvContentPartPr/>
              <p14:nvPr/>
            </p14:nvContentPartPr>
            <p14:xfrm>
              <a:off x="5214246" y="1878691"/>
              <a:ext cx="767160" cy="333360"/>
            </p14:xfrm>
          </p:contentPart>
        </mc:Choice>
        <mc:Fallback>
          <p:pic>
            <p:nvPicPr>
              <p:cNvPr id="251" name="Ink 250">
                <a:extLst>
                  <a:ext uri="{FF2B5EF4-FFF2-40B4-BE49-F238E27FC236}">
                    <a16:creationId xmlns:a16="http://schemas.microsoft.com/office/drawing/2014/main" id="{F6DCAEF7-172A-4B7F-B3BC-7AD6504348A5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5196246" y="1860691"/>
                <a:ext cx="802800" cy="36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270" name="Ink 269">
                <a:extLst>
                  <a:ext uri="{FF2B5EF4-FFF2-40B4-BE49-F238E27FC236}">
                    <a16:creationId xmlns:a16="http://schemas.microsoft.com/office/drawing/2014/main" id="{20A6F756-9A25-4735-B3DA-CBE6AD7492EC}"/>
                  </a:ext>
                </a:extLst>
              </p14:cNvPr>
              <p14:cNvContentPartPr/>
              <p14:nvPr/>
            </p14:nvContentPartPr>
            <p14:xfrm>
              <a:off x="4273566" y="2349571"/>
              <a:ext cx="1914840" cy="300960"/>
            </p14:xfrm>
          </p:contentPart>
        </mc:Choice>
        <mc:Fallback>
          <p:pic>
            <p:nvPicPr>
              <p:cNvPr id="270" name="Ink 269">
                <a:extLst>
                  <a:ext uri="{FF2B5EF4-FFF2-40B4-BE49-F238E27FC236}">
                    <a16:creationId xmlns:a16="http://schemas.microsoft.com/office/drawing/2014/main" id="{20A6F756-9A25-4735-B3DA-CBE6AD7492EC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4255566" y="2331571"/>
                <a:ext cx="1950480" cy="33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279" name="Ink 278">
                <a:extLst>
                  <a:ext uri="{FF2B5EF4-FFF2-40B4-BE49-F238E27FC236}">
                    <a16:creationId xmlns:a16="http://schemas.microsoft.com/office/drawing/2014/main" id="{A919D81B-C54B-42A0-B403-3B8EDD446BDB}"/>
                  </a:ext>
                </a:extLst>
              </p14:cNvPr>
              <p14:cNvContentPartPr/>
              <p14:nvPr/>
            </p14:nvContentPartPr>
            <p14:xfrm>
              <a:off x="6369126" y="2347411"/>
              <a:ext cx="1008360" cy="286200"/>
            </p14:xfrm>
          </p:contentPart>
        </mc:Choice>
        <mc:Fallback>
          <p:pic>
            <p:nvPicPr>
              <p:cNvPr id="279" name="Ink 278">
                <a:extLst>
                  <a:ext uri="{FF2B5EF4-FFF2-40B4-BE49-F238E27FC236}">
                    <a16:creationId xmlns:a16="http://schemas.microsoft.com/office/drawing/2014/main" id="{A919D81B-C54B-42A0-B403-3B8EDD446BDB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6351126" y="2329411"/>
                <a:ext cx="1044000" cy="32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282" name="Ink 281">
                <a:extLst>
                  <a:ext uri="{FF2B5EF4-FFF2-40B4-BE49-F238E27FC236}">
                    <a16:creationId xmlns:a16="http://schemas.microsoft.com/office/drawing/2014/main" id="{F89C5083-8B9D-4327-BD6E-AC4F0CEAD690}"/>
                  </a:ext>
                </a:extLst>
              </p14:cNvPr>
              <p14:cNvContentPartPr/>
              <p14:nvPr/>
            </p14:nvContentPartPr>
            <p14:xfrm>
              <a:off x="807126" y="2888491"/>
              <a:ext cx="314280" cy="277200"/>
            </p14:xfrm>
          </p:contentPart>
        </mc:Choice>
        <mc:Fallback>
          <p:pic>
            <p:nvPicPr>
              <p:cNvPr id="282" name="Ink 281">
                <a:extLst>
                  <a:ext uri="{FF2B5EF4-FFF2-40B4-BE49-F238E27FC236}">
                    <a16:creationId xmlns:a16="http://schemas.microsoft.com/office/drawing/2014/main" id="{F89C5083-8B9D-4327-BD6E-AC4F0CEAD690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789126" y="2870491"/>
                <a:ext cx="349920" cy="31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292" name="Ink 291">
                <a:extLst>
                  <a:ext uri="{FF2B5EF4-FFF2-40B4-BE49-F238E27FC236}">
                    <a16:creationId xmlns:a16="http://schemas.microsoft.com/office/drawing/2014/main" id="{6F57C288-27FF-41B7-BABA-23512DC50DF9}"/>
                  </a:ext>
                </a:extLst>
              </p14:cNvPr>
              <p14:cNvContentPartPr/>
              <p14:nvPr/>
            </p14:nvContentPartPr>
            <p14:xfrm>
              <a:off x="3272766" y="2785891"/>
              <a:ext cx="626400" cy="212760"/>
            </p14:xfrm>
          </p:contentPart>
        </mc:Choice>
        <mc:Fallback>
          <p:pic>
            <p:nvPicPr>
              <p:cNvPr id="292" name="Ink 291">
                <a:extLst>
                  <a:ext uri="{FF2B5EF4-FFF2-40B4-BE49-F238E27FC236}">
                    <a16:creationId xmlns:a16="http://schemas.microsoft.com/office/drawing/2014/main" id="{6F57C288-27FF-41B7-BABA-23512DC50DF9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3254766" y="2767891"/>
                <a:ext cx="662040" cy="24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293" name="Ink 292">
                <a:extLst>
                  <a:ext uri="{FF2B5EF4-FFF2-40B4-BE49-F238E27FC236}">
                    <a16:creationId xmlns:a16="http://schemas.microsoft.com/office/drawing/2014/main" id="{E6A1229D-5704-454E-980E-45E723C5B466}"/>
                  </a:ext>
                </a:extLst>
              </p14:cNvPr>
              <p14:cNvContentPartPr/>
              <p14:nvPr/>
            </p14:nvContentPartPr>
            <p14:xfrm>
              <a:off x="2834286" y="2758171"/>
              <a:ext cx="240840" cy="259560"/>
            </p14:xfrm>
          </p:contentPart>
        </mc:Choice>
        <mc:Fallback>
          <p:pic>
            <p:nvPicPr>
              <p:cNvPr id="293" name="Ink 292">
                <a:extLst>
                  <a:ext uri="{FF2B5EF4-FFF2-40B4-BE49-F238E27FC236}">
                    <a16:creationId xmlns:a16="http://schemas.microsoft.com/office/drawing/2014/main" id="{E6A1229D-5704-454E-980E-45E723C5B466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2816286" y="2740171"/>
                <a:ext cx="276480" cy="29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300" name="Ink 299">
                <a:extLst>
                  <a:ext uri="{FF2B5EF4-FFF2-40B4-BE49-F238E27FC236}">
                    <a16:creationId xmlns:a16="http://schemas.microsoft.com/office/drawing/2014/main" id="{4D530723-E19E-4B06-98FE-D93A2D31A581}"/>
                  </a:ext>
                </a:extLst>
              </p14:cNvPr>
              <p14:cNvContentPartPr/>
              <p14:nvPr/>
            </p14:nvContentPartPr>
            <p14:xfrm>
              <a:off x="4218486" y="2795251"/>
              <a:ext cx="610560" cy="305640"/>
            </p14:xfrm>
          </p:contentPart>
        </mc:Choice>
        <mc:Fallback>
          <p:pic>
            <p:nvPicPr>
              <p:cNvPr id="300" name="Ink 299">
                <a:extLst>
                  <a:ext uri="{FF2B5EF4-FFF2-40B4-BE49-F238E27FC236}">
                    <a16:creationId xmlns:a16="http://schemas.microsoft.com/office/drawing/2014/main" id="{4D530723-E19E-4B06-98FE-D93A2D31A581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4200486" y="2777251"/>
                <a:ext cx="646200" cy="34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308" name="Ink 307">
                <a:extLst>
                  <a:ext uri="{FF2B5EF4-FFF2-40B4-BE49-F238E27FC236}">
                    <a16:creationId xmlns:a16="http://schemas.microsoft.com/office/drawing/2014/main" id="{E59CDF87-6AB6-41D1-908F-261C9315C996}"/>
                  </a:ext>
                </a:extLst>
              </p14:cNvPr>
              <p14:cNvContentPartPr/>
              <p14:nvPr/>
            </p14:nvContentPartPr>
            <p14:xfrm>
              <a:off x="5146926" y="2824771"/>
              <a:ext cx="774360" cy="297000"/>
            </p14:xfrm>
          </p:contentPart>
        </mc:Choice>
        <mc:Fallback>
          <p:pic>
            <p:nvPicPr>
              <p:cNvPr id="308" name="Ink 307">
                <a:extLst>
                  <a:ext uri="{FF2B5EF4-FFF2-40B4-BE49-F238E27FC236}">
                    <a16:creationId xmlns:a16="http://schemas.microsoft.com/office/drawing/2014/main" id="{E59CDF87-6AB6-41D1-908F-261C9315C996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5128926" y="2806771"/>
                <a:ext cx="810000" cy="33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312" name="Ink 311">
                <a:extLst>
                  <a:ext uri="{FF2B5EF4-FFF2-40B4-BE49-F238E27FC236}">
                    <a16:creationId xmlns:a16="http://schemas.microsoft.com/office/drawing/2014/main" id="{D79AD61A-F403-4C76-8224-1ED5B8610E7E}"/>
                  </a:ext>
                </a:extLst>
              </p14:cNvPr>
              <p14:cNvContentPartPr/>
              <p14:nvPr/>
            </p14:nvContentPartPr>
            <p14:xfrm>
              <a:off x="4332606" y="3387811"/>
              <a:ext cx="178200" cy="195840"/>
            </p14:xfrm>
          </p:contentPart>
        </mc:Choice>
        <mc:Fallback>
          <p:pic>
            <p:nvPicPr>
              <p:cNvPr id="312" name="Ink 311">
                <a:extLst>
                  <a:ext uri="{FF2B5EF4-FFF2-40B4-BE49-F238E27FC236}">
                    <a16:creationId xmlns:a16="http://schemas.microsoft.com/office/drawing/2014/main" id="{D79AD61A-F403-4C76-8224-1ED5B8610E7E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4314606" y="3369811"/>
                <a:ext cx="213840" cy="23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323" name="Ink 322">
                <a:extLst>
                  <a:ext uri="{FF2B5EF4-FFF2-40B4-BE49-F238E27FC236}">
                    <a16:creationId xmlns:a16="http://schemas.microsoft.com/office/drawing/2014/main" id="{5A400543-104B-4DF0-AC21-0E73A79E5F03}"/>
                  </a:ext>
                </a:extLst>
              </p14:cNvPr>
              <p14:cNvContentPartPr/>
              <p14:nvPr/>
            </p14:nvContentPartPr>
            <p14:xfrm>
              <a:off x="4669926" y="3267211"/>
              <a:ext cx="1332720" cy="268200"/>
            </p14:xfrm>
          </p:contentPart>
        </mc:Choice>
        <mc:Fallback>
          <p:pic>
            <p:nvPicPr>
              <p:cNvPr id="323" name="Ink 322">
                <a:extLst>
                  <a:ext uri="{FF2B5EF4-FFF2-40B4-BE49-F238E27FC236}">
                    <a16:creationId xmlns:a16="http://schemas.microsoft.com/office/drawing/2014/main" id="{5A400543-104B-4DF0-AC21-0E73A79E5F03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4651926" y="3249211"/>
                <a:ext cx="1368360" cy="30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332" name="Ink 331">
                <a:extLst>
                  <a:ext uri="{FF2B5EF4-FFF2-40B4-BE49-F238E27FC236}">
                    <a16:creationId xmlns:a16="http://schemas.microsoft.com/office/drawing/2014/main" id="{BD0E6388-7FAA-4526-9738-D68A45315161}"/>
                  </a:ext>
                </a:extLst>
              </p14:cNvPr>
              <p14:cNvContentPartPr/>
              <p14:nvPr/>
            </p14:nvContentPartPr>
            <p14:xfrm>
              <a:off x="6239166" y="3307531"/>
              <a:ext cx="1133640" cy="322200"/>
            </p14:xfrm>
          </p:contentPart>
        </mc:Choice>
        <mc:Fallback>
          <p:pic>
            <p:nvPicPr>
              <p:cNvPr id="332" name="Ink 331">
                <a:extLst>
                  <a:ext uri="{FF2B5EF4-FFF2-40B4-BE49-F238E27FC236}">
                    <a16:creationId xmlns:a16="http://schemas.microsoft.com/office/drawing/2014/main" id="{BD0E6388-7FAA-4526-9738-D68A45315161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6221166" y="3289531"/>
                <a:ext cx="1169280" cy="35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335" name="Ink 334">
                <a:extLst>
                  <a:ext uri="{FF2B5EF4-FFF2-40B4-BE49-F238E27FC236}">
                    <a16:creationId xmlns:a16="http://schemas.microsoft.com/office/drawing/2014/main" id="{64D3D851-B2FC-4BE9-B9F5-6EAFF9B04FE8}"/>
                  </a:ext>
                </a:extLst>
              </p14:cNvPr>
              <p14:cNvContentPartPr/>
              <p14:nvPr/>
            </p14:nvContentPartPr>
            <p14:xfrm>
              <a:off x="851046" y="3913411"/>
              <a:ext cx="304560" cy="326520"/>
            </p14:xfrm>
          </p:contentPart>
        </mc:Choice>
        <mc:Fallback>
          <p:pic>
            <p:nvPicPr>
              <p:cNvPr id="335" name="Ink 334">
                <a:extLst>
                  <a:ext uri="{FF2B5EF4-FFF2-40B4-BE49-F238E27FC236}">
                    <a16:creationId xmlns:a16="http://schemas.microsoft.com/office/drawing/2014/main" id="{64D3D851-B2FC-4BE9-B9F5-6EAFF9B04FE8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833046" y="3895411"/>
                <a:ext cx="340200" cy="36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346" name="Ink 345">
                <a:extLst>
                  <a:ext uri="{FF2B5EF4-FFF2-40B4-BE49-F238E27FC236}">
                    <a16:creationId xmlns:a16="http://schemas.microsoft.com/office/drawing/2014/main" id="{B7A78814-A7F7-4BE7-84C6-599B40AA27E4}"/>
                  </a:ext>
                </a:extLst>
              </p14:cNvPr>
              <p14:cNvContentPartPr/>
              <p14:nvPr/>
            </p14:nvContentPartPr>
            <p14:xfrm>
              <a:off x="3313446" y="3766531"/>
              <a:ext cx="827280" cy="460800"/>
            </p14:xfrm>
          </p:contentPart>
        </mc:Choice>
        <mc:Fallback>
          <p:pic>
            <p:nvPicPr>
              <p:cNvPr id="346" name="Ink 345">
                <a:extLst>
                  <a:ext uri="{FF2B5EF4-FFF2-40B4-BE49-F238E27FC236}">
                    <a16:creationId xmlns:a16="http://schemas.microsoft.com/office/drawing/2014/main" id="{B7A78814-A7F7-4BE7-84C6-599B40AA27E4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3295446" y="3748531"/>
                <a:ext cx="862920" cy="49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347" name="Ink 346">
                <a:extLst>
                  <a:ext uri="{FF2B5EF4-FFF2-40B4-BE49-F238E27FC236}">
                    <a16:creationId xmlns:a16="http://schemas.microsoft.com/office/drawing/2014/main" id="{5DF78084-FD0A-4EA7-8158-2CEA6BCAF3F1}"/>
                  </a:ext>
                </a:extLst>
              </p14:cNvPr>
              <p14:cNvContentPartPr/>
              <p14:nvPr/>
            </p14:nvContentPartPr>
            <p14:xfrm>
              <a:off x="2772006" y="3776251"/>
              <a:ext cx="321840" cy="277200"/>
            </p14:xfrm>
          </p:contentPart>
        </mc:Choice>
        <mc:Fallback>
          <p:pic>
            <p:nvPicPr>
              <p:cNvPr id="347" name="Ink 346">
                <a:extLst>
                  <a:ext uri="{FF2B5EF4-FFF2-40B4-BE49-F238E27FC236}">
                    <a16:creationId xmlns:a16="http://schemas.microsoft.com/office/drawing/2014/main" id="{5DF78084-FD0A-4EA7-8158-2CEA6BCAF3F1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2754006" y="3758251"/>
                <a:ext cx="357480" cy="31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354" name="Ink 353">
                <a:extLst>
                  <a:ext uri="{FF2B5EF4-FFF2-40B4-BE49-F238E27FC236}">
                    <a16:creationId xmlns:a16="http://schemas.microsoft.com/office/drawing/2014/main" id="{18D341D4-7E37-48CA-B946-F72D6E7F38EC}"/>
                  </a:ext>
                </a:extLst>
              </p14:cNvPr>
              <p14:cNvContentPartPr/>
              <p14:nvPr/>
            </p14:nvContentPartPr>
            <p14:xfrm>
              <a:off x="4341966" y="3870571"/>
              <a:ext cx="485640" cy="327600"/>
            </p14:xfrm>
          </p:contentPart>
        </mc:Choice>
        <mc:Fallback>
          <p:pic>
            <p:nvPicPr>
              <p:cNvPr id="354" name="Ink 353">
                <a:extLst>
                  <a:ext uri="{FF2B5EF4-FFF2-40B4-BE49-F238E27FC236}">
                    <a16:creationId xmlns:a16="http://schemas.microsoft.com/office/drawing/2014/main" id="{18D341D4-7E37-48CA-B946-F72D6E7F38EC}"/>
                  </a:ext>
                </a:extLst>
              </p:cNvPr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4323966" y="3852571"/>
                <a:ext cx="521280" cy="36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364" name="Ink 363">
                <a:extLst>
                  <a:ext uri="{FF2B5EF4-FFF2-40B4-BE49-F238E27FC236}">
                    <a16:creationId xmlns:a16="http://schemas.microsoft.com/office/drawing/2014/main" id="{0C54E278-1E55-4C32-9009-66593C096957}"/>
                  </a:ext>
                </a:extLst>
              </p14:cNvPr>
              <p14:cNvContentPartPr/>
              <p14:nvPr/>
            </p14:nvContentPartPr>
            <p14:xfrm>
              <a:off x="5126766" y="3887131"/>
              <a:ext cx="710280" cy="289080"/>
            </p14:xfrm>
          </p:contentPart>
        </mc:Choice>
        <mc:Fallback>
          <p:pic>
            <p:nvPicPr>
              <p:cNvPr id="364" name="Ink 363">
                <a:extLst>
                  <a:ext uri="{FF2B5EF4-FFF2-40B4-BE49-F238E27FC236}">
                    <a16:creationId xmlns:a16="http://schemas.microsoft.com/office/drawing/2014/main" id="{0C54E278-1E55-4C32-9009-66593C096957}"/>
                  </a:ext>
                </a:extLst>
              </p:cNvPr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5108766" y="3869131"/>
                <a:ext cx="745920" cy="32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375" name="Ink 374">
                <a:extLst>
                  <a:ext uri="{FF2B5EF4-FFF2-40B4-BE49-F238E27FC236}">
                    <a16:creationId xmlns:a16="http://schemas.microsoft.com/office/drawing/2014/main" id="{E84F0D9D-B03F-40D5-B400-B301CBF910FF}"/>
                  </a:ext>
                </a:extLst>
              </p14:cNvPr>
              <p14:cNvContentPartPr/>
              <p14:nvPr/>
            </p14:nvContentPartPr>
            <p14:xfrm>
              <a:off x="4327926" y="4363051"/>
              <a:ext cx="1749600" cy="309600"/>
            </p14:xfrm>
          </p:contentPart>
        </mc:Choice>
        <mc:Fallback>
          <p:pic>
            <p:nvPicPr>
              <p:cNvPr id="375" name="Ink 374">
                <a:extLst>
                  <a:ext uri="{FF2B5EF4-FFF2-40B4-BE49-F238E27FC236}">
                    <a16:creationId xmlns:a16="http://schemas.microsoft.com/office/drawing/2014/main" id="{E84F0D9D-B03F-40D5-B400-B301CBF910FF}"/>
                  </a:ext>
                </a:extLst>
              </p:cNvPr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4309926" y="4345051"/>
                <a:ext cx="1785240" cy="34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382" name="Ink 381">
                <a:extLst>
                  <a:ext uri="{FF2B5EF4-FFF2-40B4-BE49-F238E27FC236}">
                    <a16:creationId xmlns:a16="http://schemas.microsoft.com/office/drawing/2014/main" id="{47066D4A-DB25-451D-BB72-A19D96E9C8EE}"/>
                  </a:ext>
                </a:extLst>
              </p14:cNvPr>
              <p14:cNvContentPartPr/>
              <p14:nvPr/>
            </p14:nvContentPartPr>
            <p14:xfrm>
              <a:off x="6319446" y="4376731"/>
              <a:ext cx="1093680" cy="325080"/>
            </p14:xfrm>
          </p:contentPart>
        </mc:Choice>
        <mc:Fallback>
          <p:pic>
            <p:nvPicPr>
              <p:cNvPr id="382" name="Ink 381">
                <a:extLst>
                  <a:ext uri="{FF2B5EF4-FFF2-40B4-BE49-F238E27FC236}">
                    <a16:creationId xmlns:a16="http://schemas.microsoft.com/office/drawing/2014/main" id="{47066D4A-DB25-451D-BB72-A19D96E9C8EE}"/>
                  </a:ext>
                </a:extLst>
              </p:cNvPr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6301446" y="4358731"/>
                <a:ext cx="1129320" cy="36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395" name="Ink 394">
                <a:extLst>
                  <a:ext uri="{FF2B5EF4-FFF2-40B4-BE49-F238E27FC236}">
                    <a16:creationId xmlns:a16="http://schemas.microsoft.com/office/drawing/2014/main" id="{F810AA0E-5F75-4545-9017-7E98B54A51A1}"/>
                  </a:ext>
                </a:extLst>
              </p14:cNvPr>
              <p14:cNvContentPartPr/>
              <p14:nvPr/>
            </p14:nvContentPartPr>
            <p14:xfrm>
              <a:off x="1560966" y="5137051"/>
              <a:ext cx="1486080" cy="556560"/>
            </p14:xfrm>
          </p:contentPart>
        </mc:Choice>
        <mc:Fallback>
          <p:pic>
            <p:nvPicPr>
              <p:cNvPr id="395" name="Ink 394">
                <a:extLst>
                  <a:ext uri="{FF2B5EF4-FFF2-40B4-BE49-F238E27FC236}">
                    <a16:creationId xmlns:a16="http://schemas.microsoft.com/office/drawing/2014/main" id="{F810AA0E-5F75-4545-9017-7E98B54A51A1}"/>
                  </a:ext>
                </a:extLst>
              </p:cNvPr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1542966" y="5119051"/>
                <a:ext cx="1521720" cy="59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409" name="Ink 408">
                <a:extLst>
                  <a:ext uri="{FF2B5EF4-FFF2-40B4-BE49-F238E27FC236}">
                    <a16:creationId xmlns:a16="http://schemas.microsoft.com/office/drawing/2014/main" id="{FBF6179C-34CE-457B-9B50-79642A41FB04}"/>
                  </a:ext>
                </a:extLst>
              </p14:cNvPr>
              <p14:cNvContentPartPr/>
              <p14:nvPr/>
            </p14:nvContentPartPr>
            <p14:xfrm>
              <a:off x="4346286" y="5069011"/>
              <a:ext cx="668520" cy="392760"/>
            </p14:xfrm>
          </p:contentPart>
        </mc:Choice>
        <mc:Fallback>
          <p:pic>
            <p:nvPicPr>
              <p:cNvPr id="409" name="Ink 408">
                <a:extLst>
                  <a:ext uri="{FF2B5EF4-FFF2-40B4-BE49-F238E27FC236}">
                    <a16:creationId xmlns:a16="http://schemas.microsoft.com/office/drawing/2014/main" id="{FBF6179C-34CE-457B-9B50-79642A41FB04}"/>
                  </a:ext>
                </a:extLst>
              </p:cNvPr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4328286" y="5051011"/>
                <a:ext cx="704160" cy="42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410" name="Ink 409">
                <a:extLst>
                  <a:ext uri="{FF2B5EF4-FFF2-40B4-BE49-F238E27FC236}">
                    <a16:creationId xmlns:a16="http://schemas.microsoft.com/office/drawing/2014/main" id="{B8F0E62C-8982-4F1F-80C2-FB0660951D3F}"/>
                  </a:ext>
                </a:extLst>
              </p14:cNvPr>
              <p14:cNvContentPartPr/>
              <p14:nvPr/>
            </p14:nvContentPartPr>
            <p14:xfrm>
              <a:off x="3407046" y="5055331"/>
              <a:ext cx="552960" cy="395640"/>
            </p14:xfrm>
          </p:contentPart>
        </mc:Choice>
        <mc:Fallback>
          <p:pic>
            <p:nvPicPr>
              <p:cNvPr id="410" name="Ink 409">
                <a:extLst>
                  <a:ext uri="{FF2B5EF4-FFF2-40B4-BE49-F238E27FC236}">
                    <a16:creationId xmlns:a16="http://schemas.microsoft.com/office/drawing/2014/main" id="{B8F0E62C-8982-4F1F-80C2-FB0660951D3F}"/>
                  </a:ext>
                </a:extLst>
              </p:cNvPr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3389046" y="5037331"/>
                <a:ext cx="588600" cy="43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419" name="Ink 418">
                <a:extLst>
                  <a:ext uri="{FF2B5EF4-FFF2-40B4-BE49-F238E27FC236}">
                    <a16:creationId xmlns:a16="http://schemas.microsoft.com/office/drawing/2014/main" id="{A8B521B7-6E23-49C6-A573-4E88F5013C9C}"/>
                  </a:ext>
                </a:extLst>
              </p14:cNvPr>
              <p14:cNvContentPartPr/>
              <p14:nvPr/>
            </p14:nvContentPartPr>
            <p14:xfrm>
              <a:off x="5325846" y="5089891"/>
              <a:ext cx="1059120" cy="388800"/>
            </p14:xfrm>
          </p:contentPart>
        </mc:Choice>
        <mc:Fallback>
          <p:pic>
            <p:nvPicPr>
              <p:cNvPr id="419" name="Ink 418">
                <a:extLst>
                  <a:ext uri="{FF2B5EF4-FFF2-40B4-BE49-F238E27FC236}">
                    <a16:creationId xmlns:a16="http://schemas.microsoft.com/office/drawing/2014/main" id="{A8B521B7-6E23-49C6-A573-4E88F5013C9C}"/>
                  </a:ext>
                </a:extLst>
              </p:cNvPr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5307846" y="5071891"/>
                <a:ext cx="1094760" cy="424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99888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6C3B932D-3EC3-45C3-8421-D43D144CE0F0}"/>
                  </a:ext>
                </a:extLst>
              </p14:cNvPr>
              <p14:cNvContentPartPr/>
              <p14:nvPr/>
            </p14:nvContentPartPr>
            <p14:xfrm>
              <a:off x="2233446" y="2622091"/>
              <a:ext cx="8247960" cy="27216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6C3B932D-3EC3-45C3-8421-D43D144CE0F0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15446" y="2604091"/>
                <a:ext cx="8283600" cy="30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1" name="Ink 30">
                <a:extLst>
                  <a:ext uri="{FF2B5EF4-FFF2-40B4-BE49-F238E27FC236}">
                    <a16:creationId xmlns:a16="http://schemas.microsoft.com/office/drawing/2014/main" id="{0F7D95AD-11A5-4AED-A47C-43E0D471A6C4}"/>
                  </a:ext>
                </a:extLst>
              </p14:cNvPr>
              <p14:cNvContentPartPr/>
              <p14:nvPr/>
            </p14:nvContentPartPr>
            <p14:xfrm>
              <a:off x="2951286" y="2798491"/>
              <a:ext cx="79200" cy="68040"/>
            </p14:xfrm>
          </p:contentPart>
        </mc:Choice>
        <mc:Fallback>
          <p:pic>
            <p:nvPicPr>
              <p:cNvPr id="31" name="Ink 30">
                <a:extLst>
                  <a:ext uri="{FF2B5EF4-FFF2-40B4-BE49-F238E27FC236}">
                    <a16:creationId xmlns:a16="http://schemas.microsoft.com/office/drawing/2014/main" id="{0F7D95AD-11A5-4AED-A47C-43E0D471A6C4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888286" y="2735491"/>
                <a:ext cx="204840" cy="19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32" name="Ink 31">
                <a:extLst>
                  <a:ext uri="{FF2B5EF4-FFF2-40B4-BE49-F238E27FC236}">
                    <a16:creationId xmlns:a16="http://schemas.microsoft.com/office/drawing/2014/main" id="{F7670017-477B-4876-93AF-8735BB837491}"/>
                  </a:ext>
                </a:extLst>
              </p14:cNvPr>
              <p14:cNvContentPartPr/>
              <p14:nvPr/>
            </p14:nvContentPartPr>
            <p14:xfrm>
              <a:off x="3393006" y="2791291"/>
              <a:ext cx="67680" cy="63360"/>
            </p14:xfrm>
          </p:contentPart>
        </mc:Choice>
        <mc:Fallback>
          <p:pic>
            <p:nvPicPr>
              <p:cNvPr id="32" name="Ink 31">
                <a:extLst>
                  <a:ext uri="{FF2B5EF4-FFF2-40B4-BE49-F238E27FC236}">
                    <a16:creationId xmlns:a16="http://schemas.microsoft.com/office/drawing/2014/main" id="{F7670017-477B-4876-93AF-8735BB83749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330006" y="2728291"/>
                <a:ext cx="193320" cy="18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33" name="Ink 32">
                <a:extLst>
                  <a:ext uri="{FF2B5EF4-FFF2-40B4-BE49-F238E27FC236}">
                    <a16:creationId xmlns:a16="http://schemas.microsoft.com/office/drawing/2014/main" id="{EEFC5D11-1EB1-4741-B37D-1577B398F9CF}"/>
                  </a:ext>
                </a:extLst>
              </p14:cNvPr>
              <p14:cNvContentPartPr/>
              <p14:nvPr/>
            </p14:nvContentPartPr>
            <p14:xfrm>
              <a:off x="3750486" y="2745931"/>
              <a:ext cx="106200" cy="81360"/>
            </p14:xfrm>
          </p:contentPart>
        </mc:Choice>
        <mc:Fallback>
          <p:pic>
            <p:nvPicPr>
              <p:cNvPr id="33" name="Ink 32">
                <a:extLst>
                  <a:ext uri="{FF2B5EF4-FFF2-40B4-BE49-F238E27FC236}">
                    <a16:creationId xmlns:a16="http://schemas.microsoft.com/office/drawing/2014/main" id="{EEFC5D11-1EB1-4741-B37D-1577B398F9CF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687486" y="2682931"/>
                <a:ext cx="231840" cy="20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34" name="Ink 33">
                <a:extLst>
                  <a:ext uri="{FF2B5EF4-FFF2-40B4-BE49-F238E27FC236}">
                    <a16:creationId xmlns:a16="http://schemas.microsoft.com/office/drawing/2014/main" id="{20439A06-28FF-4237-A7FE-2C06B09608D9}"/>
                  </a:ext>
                </a:extLst>
              </p14:cNvPr>
              <p14:cNvContentPartPr/>
              <p14:nvPr/>
            </p14:nvContentPartPr>
            <p14:xfrm>
              <a:off x="4226406" y="2730091"/>
              <a:ext cx="86040" cy="74520"/>
            </p14:xfrm>
          </p:contentPart>
        </mc:Choice>
        <mc:Fallback>
          <p:pic>
            <p:nvPicPr>
              <p:cNvPr id="34" name="Ink 33">
                <a:extLst>
                  <a:ext uri="{FF2B5EF4-FFF2-40B4-BE49-F238E27FC236}">
                    <a16:creationId xmlns:a16="http://schemas.microsoft.com/office/drawing/2014/main" id="{20439A06-28FF-4237-A7FE-2C06B09608D9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163406" y="2667091"/>
                <a:ext cx="211680" cy="20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35" name="Ink 34">
                <a:extLst>
                  <a:ext uri="{FF2B5EF4-FFF2-40B4-BE49-F238E27FC236}">
                    <a16:creationId xmlns:a16="http://schemas.microsoft.com/office/drawing/2014/main" id="{7BBF8DCA-3149-4813-AD7E-71814F77AF3C}"/>
                  </a:ext>
                </a:extLst>
              </p14:cNvPr>
              <p14:cNvContentPartPr/>
              <p14:nvPr/>
            </p14:nvContentPartPr>
            <p14:xfrm>
              <a:off x="4627086" y="2704171"/>
              <a:ext cx="92880" cy="72720"/>
            </p14:xfrm>
          </p:contentPart>
        </mc:Choice>
        <mc:Fallback>
          <p:pic>
            <p:nvPicPr>
              <p:cNvPr id="35" name="Ink 34">
                <a:extLst>
                  <a:ext uri="{FF2B5EF4-FFF2-40B4-BE49-F238E27FC236}">
                    <a16:creationId xmlns:a16="http://schemas.microsoft.com/office/drawing/2014/main" id="{7BBF8DCA-3149-4813-AD7E-71814F77AF3C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564086" y="2641171"/>
                <a:ext cx="218520" cy="19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36" name="Ink 35">
                <a:extLst>
                  <a:ext uri="{FF2B5EF4-FFF2-40B4-BE49-F238E27FC236}">
                    <a16:creationId xmlns:a16="http://schemas.microsoft.com/office/drawing/2014/main" id="{4066E6CD-04B8-4A58-9EF4-D2414DBD0FA6}"/>
                  </a:ext>
                </a:extLst>
              </p14:cNvPr>
              <p14:cNvContentPartPr/>
              <p14:nvPr/>
            </p14:nvContentPartPr>
            <p14:xfrm>
              <a:off x="8545686" y="2635051"/>
              <a:ext cx="70560" cy="74880"/>
            </p14:xfrm>
          </p:contentPart>
        </mc:Choice>
        <mc:Fallback>
          <p:pic>
            <p:nvPicPr>
              <p:cNvPr id="36" name="Ink 35">
                <a:extLst>
                  <a:ext uri="{FF2B5EF4-FFF2-40B4-BE49-F238E27FC236}">
                    <a16:creationId xmlns:a16="http://schemas.microsoft.com/office/drawing/2014/main" id="{4066E6CD-04B8-4A58-9EF4-D2414DBD0FA6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482686" y="2572051"/>
                <a:ext cx="196200" cy="20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E468A268-C2DB-4F94-AC78-C6F4B13C0855}"/>
                  </a:ext>
                </a:extLst>
              </p14:cNvPr>
              <p14:cNvContentPartPr/>
              <p14:nvPr/>
            </p14:nvContentPartPr>
            <p14:xfrm>
              <a:off x="9008646" y="2681491"/>
              <a:ext cx="102600" cy="54720"/>
            </p14:xfrm>
          </p:contentPart>
        </mc:Choice>
        <mc:Fallback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E468A268-C2DB-4F94-AC78-C6F4B13C0855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8945646" y="2618491"/>
                <a:ext cx="228240" cy="18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38" name="Ink 37">
                <a:extLst>
                  <a:ext uri="{FF2B5EF4-FFF2-40B4-BE49-F238E27FC236}">
                    <a16:creationId xmlns:a16="http://schemas.microsoft.com/office/drawing/2014/main" id="{01A0FDCC-1BBF-4C19-9759-003F6203C300}"/>
                  </a:ext>
                </a:extLst>
              </p14:cNvPr>
              <p14:cNvContentPartPr/>
              <p14:nvPr/>
            </p14:nvContentPartPr>
            <p14:xfrm>
              <a:off x="9434166" y="2686171"/>
              <a:ext cx="115560" cy="56880"/>
            </p14:xfrm>
          </p:contentPart>
        </mc:Choice>
        <mc:Fallback>
          <p:pic>
            <p:nvPicPr>
              <p:cNvPr id="38" name="Ink 37">
                <a:extLst>
                  <a:ext uri="{FF2B5EF4-FFF2-40B4-BE49-F238E27FC236}">
                    <a16:creationId xmlns:a16="http://schemas.microsoft.com/office/drawing/2014/main" id="{01A0FDCC-1BBF-4C19-9759-003F6203C300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9371166" y="2623171"/>
                <a:ext cx="241200" cy="18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39" name="Ink 38">
                <a:extLst>
                  <a:ext uri="{FF2B5EF4-FFF2-40B4-BE49-F238E27FC236}">
                    <a16:creationId xmlns:a16="http://schemas.microsoft.com/office/drawing/2014/main" id="{D52EAE2E-25FE-4DB0-A315-4C54A69D8BD5}"/>
                  </a:ext>
                </a:extLst>
              </p14:cNvPr>
              <p14:cNvContentPartPr/>
              <p14:nvPr/>
            </p14:nvContentPartPr>
            <p14:xfrm>
              <a:off x="9844206" y="2700931"/>
              <a:ext cx="68040" cy="72720"/>
            </p14:xfrm>
          </p:contentPart>
        </mc:Choice>
        <mc:Fallback>
          <p:pic>
            <p:nvPicPr>
              <p:cNvPr id="39" name="Ink 38">
                <a:extLst>
                  <a:ext uri="{FF2B5EF4-FFF2-40B4-BE49-F238E27FC236}">
                    <a16:creationId xmlns:a16="http://schemas.microsoft.com/office/drawing/2014/main" id="{D52EAE2E-25FE-4DB0-A315-4C54A69D8BD5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9781206" y="2637931"/>
                <a:ext cx="193680" cy="19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40" name="Ink 39">
                <a:extLst>
                  <a:ext uri="{FF2B5EF4-FFF2-40B4-BE49-F238E27FC236}">
                    <a16:creationId xmlns:a16="http://schemas.microsoft.com/office/drawing/2014/main" id="{77D37ADA-B1AB-4146-9714-BF527C40B343}"/>
                  </a:ext>
                </a:extLst>
              </p14:cNvPr>
              <p14:cNvContentPartPr/>
              <p14:nvPr/>
            </p14:nvContentPartPr>
            <p14:xfrm>
              <a:off x="8152206" y="2638651"/>
              <a:ext cx="57600" cy="97200"/>
            </p14:xfrm>
          </p:contentPart>
        </mc:Choice>
        <mc:Fallback>
          <p:pic>
            <p:nvPicPr>
              <p:cNvPr id="40" name="Ink 39">
                <a:extLst>
                  <a:ext uri="{FF2B5EF4-FFF2-40B4-BE49-F238E27FC236}">
                    <a16:creationId xmlns:a16="http://schemas.microsoft.com/office/drawing/2014/main" id="{77D37ADA-B1AB-4146-9714-BF527C40B343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8089206" y="2575651"/>
                <a:ext cx="183240" cy="22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42" name="Ink 41">
                <a:extLst>
                  <a:ext uri="{FF2B5EF4-FFF2-40B4-BE49-F238E27FC236}">
                    <a16:creationId xmlns:a16="http://schemas.microsoft.com/office/drawing/2014/main" id="{D96F125C-394C-44B0-8129-03B683CD6776}"/>
                  </a:ext>
                </a:extLst>
              </p14:cNvPr>
              <p14:cNvContentPartPr/>
              <p14:nvPr/>
            </p14:nvContentPartPr>
            <p14:xfrm>
              <a:off x="5466966" y="2659531"/>
              <a:ext cx="84960" cy="75240"/>
            </p14:xfrm>
          </p:contentPart>
        </mc:Choice>
        <mc:Fallback>
          <p:pic>
            <p:nvPicPr>
              <p:cNvPr id="42" name="Ink 41">
                <a:extLst>
                  <a:ext uri="{FF2B5EF4-FFF2-40B4-BE49-F238E27FC236}">
                    <a16:creationId xmlns:a16="http://schemas.microsoft.com/office/drawing/2014/main" id="{D96F125C-394C-44B0-8129-03B683CD6776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403966" y="2596531"/>
                <a:ext cx="210600" cy="20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652C5142-09C0-4497-99AC-6A7F665648B2}"/>
                  </a:ext>
                </a:extLst>
              </p14:cNvPr>
              <p14:cNvContentPartPr/>
              <p14:nvPr/>
            </p14:nvContentPartPr>
            <p14:xfrm>
              <a:off x="5970966" y="2653771"/>
              <a:ext cx="101880" cy="68760"/>
            </p14:xfrm>
          </p:contentPart>
        </mc:Choice>
        <mc:Fallback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652C5142-09C0-4497-99AC-6A7F665648B2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907966" y="2590771"/>
                <a:ext cx="227520" cy="19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44" name="Ink 43">
                <a:extLst>
                  <a:ext uri="{FF2B5EF4-FFF2-40B4-BE49-F238E27FC236}">
                    <a16:creationId xmlns:a16="http://schemas.microsoft.com/office/drawing/2014/main" id="{CD469C55-BFFC-40A1-81F5-D98819E8D77B}"/>
                  </a:ext>
                </a:extLst>
              </p14:cNvPr>
              <p14:cNvContentPartPr/>
              <p14:nvPr/>
            </p14:nvContentPartPr>
            <p14:xfrm>
              <a:off x="6519606" y="2633251"/>
              <a:ext cx="108720" cy="72360"/>
            </p14:xfrm>
          </p:contentPart>
        </mc:Choice>
        <mc:Fallback>
          <p:pic>
            <p:nvPicPr>
              <p:cNvPr id="44" name="Ink 43">
                <a:extLst>
                  <a:ext uri="{FF2B5EF4-FFF2-40B4-BE49-F238E27FC236}">
                    <a16:creationId xmlns:a16="http://schemas.microsoft.com/office/drawing/2014/main" id="{CD469C55-BFFC-40A1-81F5-D98819E8D77B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456606" y="2570251"/>
                <a:ext cx="234360" cy="19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45" name="Ink 44">
                <a:extLst>
                  <a:ext uri="{FF2B5EF4-FFF2-40B4-BE49-F238E27FC236}">
                    <a16:creationId xmlns:a16="http://schemas.microsoft.com/office/drawing/2014/main" id="{7A591A52-C01E-4EB3-8933-E1B10E36174A}"/>
                  </a:ext>
                </a:extLst>
              </p14:cNvPr>
              <p14:cNvContentPartPr/>
              <p14:nvPr/>
            </p14:nvContentPartPr>
            <p14:xfrm>
              <a:off x="7160046" y="2624611"/>
              <a:ext cx="133200" cy="90720"/>
            </p14:xfrm>
          </p:contentPart>
        </mc:Choice>
        <mc:Fallback>
          <p:pic>
            <p:nvPicPr>
              <p:cNvPr id="45" name="Ink 44">
                <a:extLst>
                  <a:ext uri="{FF2B5EF4-FFF2-40B4-BE49-F238E27FC236}">
                    <a16:creationId xmlns:a16="http://schemas.microsoft.com/office/drawing/2014/main" id="{7A591A52-C01E-4EB3-8933-E1B10E36174A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7097046" y="2561611"/>
                <a:ext cx="258840" cy="21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51" name="Ink 50">
                <a:extLst>
                  <a:ext uri="{FF2B5EF4-FFF2-40B4-BE49-F238E27FC236}">
                    <a16:creationId xmlns:a16="http://schemas.microsoft.com/office/drawing/2014/main" id="{730B284D-43C6-4FD8-9753-6B3C657E175F}"/>
                  </a:ext>
                </a:extLst>
              </p14:cNvPr>
              <p14:cNvContentPartPr/>
              <p14:nvPr/>
            </p14:nvContentPartPr>
            <p14:xfrm>
              <a:off x="2219406" y="3636211"/>
              <a:ext cx="8316360" cy="2522160"/>
            </p14:xfrm>
          </p:contentPart>
        </mc:Choice>
        <mc:Fallback>
          <p:pic>
            <p:nvPicPr>
              <p:cNvPr id="51" name="Ink 50">
                <a:extLst>
                  <a:ext uri="{FF2B5EF4-FFF2-40B4-BE49-F238E27FC236}">
                    <a16:creationId xmlns:a16="http://schemas.microsoft.com/office/drawing/2014/main" id="{730B284D-43C6-4FD8-9753-6B3C657E175F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2201406" y="3618211"/>
                <a:ext cx="8352000" cy="255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52" name="Ink 51">
                <a:extLst>
                  <a:ext uri="{FF2B5EF4-FFF2-40B4-BE49-F238E27FC236}">
                    <a16:creationId xmlns:a16="http://schemas.microsoft.com/office/drawing/2014/main" id="{4B1D509F-ED57-42B3-AD90-26BC62AC926D}"/>
                  </a:ext>
                </a:extLst>
              </p14:cNvPr>
              <p14:cNvContentPartPr/>
              <p14:nvPr/>
            </p14:nvContentPartPr>
            <p14:xfrm>
              <a:off x="5395326" y="6013651"/>
              <a:ext cx="106200" cy="111600"/>
            </p14:xfrm>
          </p:contentPart>
        </mc:Choice>
        <mc:Fallback>
          <p:pic>
            <p:nvPicPr>
              <p:cNvPr id="52" name="Ink 51">
                <a:extLst>
                  <a:ext uri="{FF2B5EF4-FFF2-40B4-BE49-F238E27FC236}">
                    <a16:creationId xmlns:a16="http://schemas.microsoft.com/office/drawing/2014/main" id="{4B1D509F-ED57-42B3-AD90-26BC62AC926D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5332326" y="5950651"/>
                <a:ext cx="231840" cy="23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53" name="Ink 52">
                <a:extLst>
                  <a:ext uri="{FF2B5EF4-FFF2-40B4-BE49-F238E27FC236}">
                    <a16:creationId xmlns:a16="http://schemas.microsoft.com/office/drawing/2014/main" id="{88E32B4A-DB38-4FFF-960A-AD8DDFB3743F}"/>
                  </a:ext>
                </a:extLst>
              </p14:cNvPr>
              <p14:cNvContentPartPr/>
              <p14:nvPr/>
            </p14:nvContentPartPr>
            <p14:xfrm>
              <a:off x="6012366" y="6106531"/>
              <a:ext cx="96840" cy="66960"/>
            </p14:xfrm>
          </p:contentPart>
        </mc:Choice>
        <mc:Fallback>
          <p:pic>
            <p:nvPicPr>
              <p:cNvPr id="53" name="Ink 52">
                <a:extLst>
                  <a:ext uri="{FF2B5EF4-FFF2-40B4-BE49-F238E27FC236}">
                    <a16:creationId xmlns:a16="http://schemas.microsoft.com/office/drawing/2014/main" id="{88E32B4A-DB38-4FFF-960A-AD8DDFB3743F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949366" y="6043531"/>
                <a:ext cx="222480" cy="19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55" name="Ink 54">
                <a:extLst>
                  <a:ext uri="{FF2B5EF4-FFF2-40B4-BE49-F238E27FC236}">
                    <a16:creationId xmlns:a16="http://schemas.microsoft.com/office/drawing/2014/main" id="{D5DA7C4F-EE04-44B3-AA41-BB3916D6586A}"/>
                  </a:ext>
                </a:extLst>
              </p14:cNvPr>
              <p14:cNvContentPartPr/>
              <p14:nvPr/>
            </p14:nvContentPartPr>
            <p14:xfrm>
              <a:off x="7284966" y="6046411"/>
              <a:ext cx="114120" cy="106200"/>
            </p14:xfrm>
          </p:contentPart>
        </mc:Choice>
        <mc:Fallback>
          <p:pic>
            <p:nvPicPr>
              <p:cNvPr id="55" name="Ink 54">
                <a:extLst>
                  <a:ext uri="{FF2B5EF4-FFF2-40B4-BE49-F238E27FC236}">
                    <a16:creationId xmlns:a16="http://schemas.microsoft.com/office/drawing/2014/main" id="{D5DA7C4F-EE04-44B3-AA41-BB3916D6586A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7221966" y="5983411"/>
                <a:ext cx="239760" cy="23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57" name="Ink 56">
                <a:extLst>
                  <a:ext uri="{FF2B5EF4-FFF2-40B4-BE49-F238E27FC236}">
                    <a16:creationId xmlns:a16="http://schemas.microsoft.com/office/drawing/2014/main" id="{B9AE64A2-2048-4E76-844B-FFED3D1001DC}"/>
                  </a:ext>
                </a:extLst>
              </p14:cNvPr>
              <p14:cNvContentPartPr/>
              <p14:nvPr/>
            </p14:nvContentPartPr>
            <p14:xfrm>
              <a:off x="6688086" y="6089611"/>
              <a:ext cx="135360" cy="140760"/>
            </p14:xfrm>
          </p:contentPart>
        </mc:Choice>
        <mc:Fallback>
          <p:pic>
            <p:nvPicPr>
              <p:cNvPr id="57" name="Ink 56">
                <a:extLst>
                  <a:ext uri="{FF2B5EF4-FFF2-40B4-BE49-F238E27FC236}">
                    <a16:creationId xmlns:a16="http://schemas.microsoft.com/office/drawing/2014/main" id="{B9AE64A2-2048-4E76-844B-FFED3D1001DC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6625086" y="6026611"/>
                <a:ext cx="261000" cy="26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607E443B-1213-46E4-A36C-D5DC9C935EAF}"/>
                  </a:ext>
                </a:extLst>
              </p14:cNvPr>
              <p14:cNvContentPartPr/>
              <p14:nvPr/>
            </p14:nvContentPartPr>
            <p14:xfrm>
              <a:off x="4458966" y="5593531"/>
              <a:ext cx="125640" cy="216720"/>
            </p14:xfrm>
          </p:contentPart>
        </mc:Choice>
        <mc:Fallback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607E443B-1213-46E4-A36C-D5DC9C935EAF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4395966" y="5530531"/>
                <a:ext cx="251280" cy="34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3F9F6E18-2135-47B5-ADFA-3C0695F51172}"/>
                  </a:ext>
                </a:extLst>
              </p14:cNvPr>
              <p14:cNvContentPartPr/>
              <p14:nvPr/>
            </p14:nvContentPartPr>
            <p14:xfrm>
              <a:off x="3748686" y="5365651"/>
              <a:ext cx="81720" cy="132120"/>
            </p14:xfrm>
          </p:contentPart>
        </mc:Choice>
        <mc:Fallback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3F9F6E18-2135-47B5-ADFA-3C0695F51172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3685686" y="5302651"/>
                <a:ext cx="207360" cy="25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66" name="Ink 65">
                <a:extLst>
                  <a:ext uri="{FF2B5EF4-FFF2-40B4-BE49-F238E27FC236}">
                    <a16:creationId xmlns:a16="http://schemas.microsoft.com/office/drawing/2014/main" id="{072F1B68-91A4-4248-B37C-2B4BF90BE39B}"/>
                  </a:ext>
                </a:extLst>
              </p14:cNvPr>
              <p14:cNvContentPartPr/>
              <p14:nvPr/>
            </p14:nvContentPartPr>
            <p14:xfrm>
              <a:off x="3407406" y="5138491"/>
              <a:ext cx="86040" cy="124560"/>
            </p14:xfrm>
          </p:contentPart>
        </mc:Choice>
        <mc:Fallback>
          <p:pic>
            <p:nvPicPr>
              <p:cNvPr id="66" name="Ink 65">
                <a:extLst>
                  <a:ext uri="{FF2B5EF4-FFF2-40B4-BE49-F238E27FC236}">
                    <a16:creationId xmlns:a16="http://schemas.microsoft.com/office/drawing/2014/main" id="{072F1B68-91A4-4248-B37C-2B4BF90BE39B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3344406" y="5075491"/>
                <a:ext cx="211680" cy="25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67" name="Ink 66">
                <a:extLst>
                  <a:ext uri="{FF2B5EF4-FFF2-40B4-BE49-F238E27FC236}">
                    <a16:creationId xmlns:a16="http://schemas.microsoft.com/office/drawing/2014/main" id="{C2832908-49C7-45DE-974B-E233189E162B}"/>
                  </a:ext>
                </a:extLst>
              </p14:cNvPr>
              <p14:cNvContentPartPr/>
              <p14:nvPr/>
            </p14:nvContentPartPr>
            <p14:xfrm>
              <a:off x="4052886" y="5500291"/>
              <a:ext cx="161280" cy="143280"/>
            </p14:xfrm>
          </p:contentPart>
        </mc:Choice>
        <mc:Fallback>
          <p:pic>
            <p:nvPicPr>
              <p:cNvPr id="67" name="Ink 66">
                <a:extLst>
                  <a:ext uri="{FF2B5EF4-FFF2-40B4-BE49-F238E27FC236}">
                    <a16:creationId xmlns:a16="http://schemas.microsoft.com/office/drawing/2014/main" id="{C2832908-49C7-45DE-974B-E233189E162B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3989886" y="5437291"/>
                <a:ext cx="286920" cy="26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68" name="Ink 67">
                <a:extLst>
                  <a:ext uri="{FF2B5EF4-FFF2-40B4-BE49-F238E27FC236}">
                    <a16:creationId xmlns:a16="http://schemas.microsoft.com/office/drawing/2014/main" id="{5FC3E4C4-978A-4972-9C58-086F3A11B68A}"/>
                  </a:ext>
                </a:extLst>
              </p14:cNvPr>
              <p14:cNvContentPartPr/>
              <p14:nvPr/>
            </p14:nvContentPartPr>
            <p14:xfrm>
              <a:off x="3065766" y="4908091"/>
              <a:ext cx="99720" cy="105840"/>
            </p14:xfrm>
          </p:contentPart>
        </mc:Choice>
        <mc:Fallback>
          <p:pic>
            <p:nvPicPr>
              <p:cNvPr id="68" name="Ink 67">
                <a:extLst>
                  <a:ext uri="{FF2B5EF4-FFF2-40B4-BE49-F238E27FC236}">
                    <a16:creationId xmlns:a16="http://schemas.microsoft.com/office/drawing/2014/main" id="{5FC3E4C4-978A-4972-9C58-086F3A11B68A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3002766" y="4845091"/>
                <a:ext cx="225360" cy="23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69" name="Ink 68">
                <a:extLst>
                  <a:ext uri="{FF2B5EF4-FFF2-40B4-BE49-F238E27FC236}">
                    <a16:creationId xmlns:a16="http://schemas.microsoft.com/office/drawing/2014/main" id="{7E8662C5-DD5A-4545-A550-3A0924745F4F}"/>
                  </a:ext>
                </a:extLst>
              </p14:cNvPr>
              <p14:cNvContentPartPr/>
              <p14:nvPr/>
            </p14:nvContentPartPr>
            <p14:xfrm>
              <a:off x="8111166" y="5673811"/>
              <a:ext cx="71280" cy="126360"/>
            </p14:xfrm>
          </p:contentPart>
        </mc:Choice>
        <mc:Fallback>
          <p:pic>
            <p:nvPicPr>
              <p:cNvPr id="69" name="Ink 68">
                <a:extLst>
                  <a:ext uri="{FF2B5EF4-FFF2-40B4-BE49-F238E27FC236}">
                    <a16:creationId xmlns:a16="http://schemas.microsoft.com/office/drawing/2014/main" id="{7E8662C5-DD5A-4545-A550-3A0924745F4F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8048166" y="5610811"/>
                <a:ext cx="196920" cy="25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70" name="Ink 69">
                <a:extLst>
                  <a:ext uri="{FF2B5EF4-FFF2-40B4-BE49-F238E27FC236}">
                    <a16:creationId xmlns:a16="http://schemas.microsoft.com/office/drawing/2014/main" id="{4690128D-9D1E-46CE-9D63-AD3B4362C355}"/>
                  </a:ext>
                </a:extLst>
              </p14:cNvPr>
              <p14:cNvContentPartPr/>
              <p14:nvPr/>
            </p14:nvContentPartPr>
            <p14:xfrm>
              <a:off x="8526246" y="5450611"/>
              <a:ext cx="113400" cy="75240"/>
            </p14:xfrm>
          </p:contentPart>
        </mc:Choice>
        <mc:Fallback>
          <p:pic>
            <p:nvPicPr>
              <p:cNvPr id="70" name="Ink 69">
                <a:extLst>
                  <a:ext uri="{FF2B5EF4-FFF2-40B4-BE49-F238E27FC236}">
                    <a16:creationId xmlns:a16="http://schemas.microsoft.com/office/drawing/2014/main" id="{4690128D-9D1E-46CE-9D63-AD3B4362C355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8463246" y="5387611"/>
                <a:ext cx="239040" cy="20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71" name="Ink 70">
                <a:extLst>
                  <a:ext uri="{FF2B5EF4-FFF2-40B4-BE49-F238E27FC236}">
                    <a16:creationId xmlns:a16="http://schemas.microsoft.com/office/drawing/2014/main" id="{E634351C-7348-4B5A-AD9B-FD1EC585FF56}"/>
                  </a:ext>
                </a:extLst>
              </p14:cNvPr>
              <p14:cNvContentPartPr/>
              <p14:nvPr/>
            </p14:nvContentPartPr>
            <p14:xfrm>
              <a:off x="8976606" y="5136331"/>
              <a:ext cx="84600" cy="78840"/>
            </p14:xfrm>
          </p:contentPart>
        </mc:Choice>
        <mc:Fallback>
          <p:pic>
            <p:nvPicPr>
              <p:cNvPr id="71" name="Ink 70">
                <a:extLst>
                  <a:ext uri="{FF2B5EF4-FFF2-40B4-BE49-F238E27FC236}">
                    <a16:creationId xmlns:a16="http://schemas.microsoft.com/office/drawing/2014/main" id="{E634351C-7348-4B5A-AD9B-FD1EC585FF56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8913606" y="5073331"/>
                <a:ext cx="210240" cy="20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72" name="Ink 71">
                <a:extLst>
                  <a:ext uri="{FF2B5EF4-FFF2-40B4-BE49-F238E27FC236}">
                    <a16:creationId xmlns:a16="http://schemas.microsoft.com/office/drawing/2014/main" id="{F3D79603-8CA5-4117-928C-08878913EF5A}"/>
                  </a:ext>
                </a:extLst>
              </p14:cNvPr>
              <p14:cNvContentPartPr/>
              <p14:nvPr/>
            </p14:nvContentPartPr>
            <p14:xfrm>
              <a:off x="9382326" y="4797211"/>
              <a:ext cx="66240" cy="89280"/>
            </p14:xfrm>
          </p:contentPart>
        </mc:Choice>
        <mc:Fallback>
          <p:pic>
            <p:nvPicPr>
              <p:cNvPr id="72" name="Ink 71">
                <a:extLst>
                  <a:ext uri="{FF2B5EF4-FFF2-40B4-BE49-F238E27FC236}">
                    <a16:creationId xmlns:a16="http://schemas.microsoft.com/office/drawing/2014/main" id="{F3D79603-8CA5-4117-928C-08878913EF5A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9319326" y="4734211"/>
                <a:ext cx="191880" cy="21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73" name="Ink 72">
                <a:extLst>
                  <a:ext uri="{FF2B5EF4-FFF2-40B4-BE49-F238E27FC236}">
                    <a16:creationId xmlns:a16="http://schemas.microsoft.com/office/drawing/2014/main" id="{25F9BD37-093B-45CE-B392-81DE1929C4A4}"/>
                  </a:ext>
                </a:extLst>
              </p14:cNvPr>
              <p14:cNvContentPartPr/>
              <p14:nvPr/>
            </p14:nvContentPartPr>
            <p14:xfrm>
              <a:off x="9729366" y="4433611"/>
              <a:ext cx="109440" cy="90720"/>
            </p14:xfrm>
          </p:contentPart>
        </mc:Choice>
        <mc:Fallback>
          <p:pic>
            <p:nvPicPr>
              <p:cNvPr id="73" name="Ink 72">
                <a:extLst>
                  <a:ext uri="{FF2B5EF4-FFF2-40B4-BE49-F238E27FC236}">
                    <a16:creationId xmlns:a16="http://schemas.microsoft.com/office/drawing/2014/main" id="{25F9BD37-093B-45CE-B392-81DE1929C4A4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9666366" y="4370611"/>
                <a:ext cx="235080" cy="21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84" name="Ink 83">
                <a:extLst>
                  <a:ext uri="{FF2B5EF4-FFF2-40B4-BE49-F238E27FC236}">
                    <a16:creationId xmlns:a16="http://schemas.microsoft.com/office/drawing/2014/main" id="{B5C57EC9-9B8E-4C86-8012-35EBD06807F6}"/>
                  </a:ext>
                </a:extLst>
              </p14:cNvPr>
              <p14:cNvContentPartPr/>
              <p14:nvPr/>
            </p14:nvContentPartPr>
            <p14:xfrm>
              <a:off x="4626006" y="5816731"/>
              <a:ext cx="924120" cy="58680"/>
            </p14:xfrm>
          </p:contentPart>
        </mc:Choice>
        <mc:Fallback>
          <p:pic>
            <p:nvPicPr>
              <p:cNvPr id="84" name="Ink 83">
                <a:extLst>
                  <a:ext uri="{FF2B5EF4-FFF2-40B4-BE49-F238E27FC236}">
                    <a16:creationId xmlns:a16="http://schemas.microsoft.com/office/drawing/2014/main" id="{B5C57EC9-9B8E-4C86-8012-35EBD06807F6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4608006" y="5798731"/>
                <a:ext cx="959760" cy="9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106" name="Ink 105">
                <a:extLst>
                  <a:ext uri="{FF2B5EF4-FFF2-40B4-BE49-F238E27FC236}">
                    <a16:creationId xmlns:a16="http://schemas.microsoft.com/office/drawing/2014/main" id="{171A375C-0894-4208-9710-774EDEEC8FCF}"/>
                  </a:ext>
                </a:extLst>
              </p14:cNvPr>
              <p14:cNvContentPartPr/>
              <p14:nvPr/>
            </p14:nvContentPartPr>
            <p14:xfrm>
              <a:off x="7058526" y="5758411"/>
              <a:ext cx="2129040" cy="70200"/>
            </p14:xfrm>
          </p:contentPart>
        </mc:Choice>
        <mc:Fallback>
          <p:pic>
            <p:nvPicPr>
              <p:cNvPr id="106" name="Ink 105">
                <a:extLst>
                  <a:ext uri="{FF2B5EF4-FFF2-40B4-BE49-F238E27FC236}">
                    <a16:creationId xmlns:a16="http://schemas.microsoft.com/office/drawing/2014/main" id="{171A375C-0894-4208-9710-774EDEEC8FCF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7040526" y="5740411"/>
                <a:ext cx="2164680" cy="10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107" name="Ink 106">
                <a:extLst>
                  <a:ext uri="{FF2B5EF4-FFF2-40B4-BE49-F238E27FC236}">
                    <a16:creationId xmlns:a16="http://schemas.microsoft.com/office/drawing/2014/main" id="{4E9A9185-25A5-4CF9-A805-B48E07B43C70}"/>
                  </a:ext>
                </a:extLst>
              </p14:cNvPr>
              <p14:cNvContentPartPr/>
              <p14:nvPr/>
            </p14:nvContentPartPr>
            <p14:xfrm>
              <a:off x="3931566" y="5766691"/>
              <a:ext cx="2855880" cy="93240"/>
            </p14:xfrm>
          </p:contentPart>
        </mc:Choice>
        <mc:Fallback>
          <p:pic>
            <p:nvPicPr>
              <p:cNvPr id="107" name="Ink 106">
                <a:extLst>
                  <a:ext uri="{FF2B5EF4-FFF2-40B4-BE49-F238E27FC236}">
                    <a16:creationId xmlns:a16="http://schemas.microsoft.com/office/drawing/2014/main" id="{4E9A9185-25A5-4CF9-A805-B48E07B43C70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3913566" y="5748691"/>
                <a:ext cx="2891520" cy="12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125" name="Ink 124">
                <a:extLst>
                  <a:ext uri="{FF2B5EF4-FFF2-40B4-BE49-F238E27FC236}">
                    <a16:creationId xmlns:a16="http://schemas.microsoft.com/office/drawing/2014/main" id="{3995F219-C5D4-4959-9FB0-191132A0551E}"/>
                  </a:ext>
                </a:extLst>
              </p14:cNvPr>
              <p14:cNvContentPartPr/>
              <p14:nvPr/>
            </p14:nvContentPartPr>
            <p14:xfrm>
              <a:off x="3967206" y="5985931"/>
              <a:ext cx="5232960" cy="58680"/>
            </p14:xfrm>
          </p:contentPart>
        </mc:Choice>
        <mc:Fallback>
          <p:pic>
            <p:nvPicPr>
              <p:cNvPr id="125" name="Ink 124">
                <a:extLst>
                  <a:ext uri="{FF2B5EF4-FFF2-40B4-BE49-F238E27FC236}">
                    <a16:creationId xmlns:a16="http://schemas.microsoft.com/office/drawing/2014/main" id="{3995F219-C5D4-4959-9FB0-191132A0551E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3949206" y="5967931"/>
                <a:ext cx="5268600" cy="9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126" name="Ink 125">
                <a:extLst>
                  <a:ext uri="{FF2B5EF4-FFF2-40B4-BE49-F238E27FC236}">
                    <a16:creationId xmlns:a16="http://schemas.microsoft.com/office/drawing/2014/main" id="{54244E60-4CC6-4A6E-AEBC-370E483020DC}"/>
                  </a:ext>
                </a:extLst>
              </p14:cNvPr>
              <p14:cNvContentPartPr/>
              <p14:nvPr/>
            </p14:nvContentPartPr>
            <p14:xfrm>
              <a:off x="3998526" y="5895571"/>
              <a:ext cx="47160" cy="11520"/>
            </p14:xfrm>
          </p:contentPart>
        </mc:Choice>
        <mc:Fallback>
          <p:pic>
            <p:nvPicPr>
              <p:cNvPr id="126" name="Ink 125">
                <a:extLst>
                  <a:ext uri="{FF2B5EF4-FFF2-40B4-BE49-F238E27FC236}">
                    <a16:creationId xmlns:a16="http://schemas.microsoft.com/office/drawing/2014/main" id="{54244E60-4CC6-4A6E-AEBC-370E483020DC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3980526" y="5877571"/>
                <a:ext cx="82800" cy="4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145" name="Ink 144">
                <a:extLst>
                  <a:ext uri="{FF2B5EF4-FFF2-40B4-BE49-F238E27FC236}">
                    <a16:creationId xmlns:a16="http://schemas.microsoft.com/office/drawing/2014/main" id="{00900EDF-980D-4246-8EE2-3011048C7E26}"/>
                  </a:ext>
                </a:extLst>
              </p14:cNvPr>
              <p14:cNvContentPartPr/>
              <p14:nvPr/>
            </p14:nvContentPartPr>
            <p14:xfrm>
              <a:off x="4093566" y="5475451"/>
              <a:ext cx="6341040" cy="484560"/>
            </p14:xfrm>
          </p:contentPart>
        </mc:Choice>
        <mc:Fallback>
          <p:pic>
            <p:nvPicPr>
              <p:cNvPr id="145" name="Ink 144">
                <a:extLst>
                  <a:ext uri="{FF2B5EF4-FFF2-40B4-BE49-F238E27FC236}">
                    <a16:creationId xmlns:a16="http://schemas.microsoft.com/office/drawing/2014/main" id="{00900EDF-980D-4246-8EE2-3011048C7E26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4075566" y="5457451"/>
                <a:ext cx="6376680" cy="52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151" name="Ink 150">
                <a:extLst>
                  <a:ext uri="{FF2B5EF4-FFF2-40B4-BE49-F238E27FC236}">
                    <a16:creationId xmlns:a16="http://schemas.microsoft.com/office/drawing/2014/main" id="{E3B1CE78-2CE1-4CF7-897A-A58076DC588C}"/>
                  </a:ext>
                </a:extLst>
              </p14:cNvPr>
              <p14:cNvContentPartPr/>
              <p14:nvPr/>
            </p14:nvContentPartPr>
            <p14:xfrm>
              <a:off x="724686" y="667651"/>
              <a:ext cx="1065960" cy="406800"/>
            </p14:xfrm>
          </p:contentPart>
        </mc:Choice>
        <mc:Fallback>
          <p:pic>
            <p:nvPicPr>
              <p:cNvPr id="151" name="Ink 150">
                <a:extLst>
                  <a:ext uri="{FF2B5EF4-FFF2-40B4-BE49-F238E27FC236}">
                    <a16:creationId xmlns:a16="http://schemas.microsoft.com/office/drawing/2014/main" id="{E3B1CE78-2CE1-4CF7-897A-A58076DC588C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706686" y="649651"/>
                <a:ext cx="1101600" cy="44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154" name="Ink 153">
                <a:extLst>
                  <a:ext uri="{FF2B5EF4-FFF2-40B4-BE49-F238E27FC236}">
                    <a16:creationId xmlns:a16="http://schemas.microsoft.com/office/drawing/2014/main" id="{9DFD4D3E-E105-4365-8760-B1B099F513CD}"/>
                  </a:ext>
                </a:extLst>
              </p14:cNvPr>
              <p14:cNvContentPartPr/>
              <p14:nvPr/>
            </p14:nvContentPartPr>
            <p14:xfrm>
              <a:off x="2161446" y="659371"/>
              <a:ext cx="282600" cy="382680"/>
            </p14:xfrm>
          </p:contentPart>
        </mc:Choice>
        <mc:Fallback>
          <p:pic>
            <p:nvPicPr>
              <p:cNvPr id="154" name="Ink 153">
                <a:extLst>
                  <a:ext uri="{FF2B5EF4-FFF2-40B4-BE49-F238E27FC236}">
                    <a16:creationId xmlns:a16="http://schemas.microsoft.com/office/drawing/2014/main" id="{9DFD4D3E-E105-4365-8760-B1B099F513CD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2143446" y="641371"/>
                <a:ext cx="318240" cy="41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161" name="Ink 160">
                <a:extLst>
                  <a:ext uri="{FF2B5EF4-FFF2-40B4-BE49-F238E27FC236}">
                    <a16:creationId xmlns:a16="http://schemas.microsoft.com/office/drawing/2014/main" id="{C1E97EF3-507B-439A-94AC-FAC414598EEA}"/>
                  </a:ext>
                </a:extLst>
              </p14:cNvPr>
              <p14:cNvContentPartPr/>
              <p14:nvPr/>
            </p14:nvContentPartPr>
            <p14:xfrm>
              <a:off x="2770566" y="673411"/>
              <a:ext cx="721800" cy="349920"/>
            </p14:xfrm>
          </p:contentPart>
        </mc:Choice>
        <mc:Fallback>
          <p:pic>
            <p:nvPicPr>
              <p:cNvPr id="161" name="Ink 160">
                <a:extLst>
                  <a:ext uri="{FF2B5EF4-FFF2-40B4-BE49-F238E27FC236}">
                    <a16:creationId xmlns:a16="http://schemas.microsoft.com/office/drawing/2014/main" id="{C1E97EF3-507B-439A-94AC-FAC414598EEA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2752566" y="655411"/>
                <a:ext cx="757440" cy="38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165" name="Ink 164">
                <a:extLst>
                  <a:ext uri="{FF2B5EF4-FFF2-40B4-BE49-F238E27FC236}">
                    <a16:creationId xmlns:a16="http://schemas.microsoft.com/office/drawing/2014/main" id="{7133A86F-B92E-4F72-A1F6-9501165BEDC8}"/>
                  </a:ext>
                </a:extLst>
              </p14:cNvPr>
              <p14:cNvContentPartPr/>
              <p14:nvPr/>
            </p14:nvContentPartPr>
            <p14:xfrm>
              <a:off x="3885846" y="747211"/>
              <a:ext cx="624960" cy="320760"/>
            </p14:xfrm>
          </p:contentPart>
        </mc:Choice>
        <mc:Fallback>
          <p:pic>
            <p:nvPicPr>
              <p:cNvPr id="165" name="Ink 164">
                <a:extLst>
                  <a:ext uri="{FF2B5EF4-FFF2-40B4-BE49-F238E27FC236}">
                    <a16:creationId xmlns:a16="http://schemas.microsoft.com/office/drawing/2014/main" id="{7133A86F-B92E-4F72-A1F6-9501165BEDC8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3867846" y="729211"/>
                <a:ext cx="660600" cy="35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166" name="Ink 165">
                <a:extLst>
                  <a:ext uri="{FF2B5EF4-FFF2-40B4-BE49-F238E27FC236}">
                    <a16:creationId xmlns:a16="http://schemas.microsoft.com/office/drawing/2014/main" id="{AD0F5276-F1E9-4E78-BDFF-550791EABE80}"/>
                  </a:ext>
                </a:extLst>
              </p14:cNvPr>
              <p14:cNvContentPartPr/>
              <p14:nvPr/>
            </p14:nvContentPartPr>
            <p14:xfrm>
              <a:off x="4767486" y="722731"/>
              <a:ext cx="170280" cy="211680"/>
            </p14:xfrm>
          </p:contentPart>
        </mc:Choice>
        <mc:Fallback>
          <p:pic>
            <p:nvPicPr>
              <p:cNvPr id="166" name="Ink 165">
                <a:extLst>
                  <a:ext uri="{FF2B5EF4-FFF2-40B4-BE49-F238E27FC236}">
                    <a16:creationId xmlns:a16="http://schemas.microsoft.com/office/drawing/2014/main" id="{AD0F5276-F1E9-4E78-BDFF-550791EABE80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4749486" y="704731"/>
                <a:ext cx="205920" cy="24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169" name="Ink 168">
                <a:extLst>
                  <a:ext uri="{FF2B5EF4-FFF2-40B4-BE49-F238E27FC236}">
                    <a16:creationId xmlns:a16="http://schemas.microsoft.com/office/drawing/2014/main" id="{79BDE656-7CBE-4D42-8477-B5D0D28EF679}"/>
                  </a:ext>
                </a:extLst>
              </p14:cNvPr>
              <p14:cNvContentPartPr/>
              <p14:nvPr/>
            </p14:nvContentPartPr>
            <p14:xfrm>
              <a:off x="4825446" y="1076971"/>
              <a:ext cx="58320" cy="48960"/>
            </p14:xfrm>
          </p:contentPart>
        </mc:Choice>
        <mc:Fallback>
          <p:pic>
            <p:nvPicPr>
              <p:cNvPr id="169" name="Ink 168">
                <a:extLst>
                  <a:ext uri="{FF2B5EF4-FFF2-40B4-BE49-F238E27FC236}">
                    <a16:creationId xmlns:a16="http://schemas.microsoft.com/office/drawing/2014/main" id="{79BDE656-7CBE-4D42-8477-B5D0D28EF679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4807446" y="1058971"/>
                <a:ext cx="93960" cy="8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175" name="Ink 174">
                <a:extLst>
                  <a:ext uri="{FF2B5EF4-FFF2-40B4-BE49-F238E27FC236}">
                    <a16:creationId xmlns:a16="http://schemas.microsoft.com/office/drawing/2014/main" id="{1CF2D622-4B88-4BB2-8CD3-92F0FB97D6C2}"/>
                  </a:ext>
                </a:extLst>
              </p14:cNvPr>
              <p14:cNvContentPartPr/>
              <p14:nvPr/>
            </p14:nvContentPartPr>
            <p14:xfrm>
              <a:off x="1607406" y="3083251"/>
              <a:ext cx="330120" cy="1015920"/>
            </p14:xfrm>
          </p:contentPart>
        </mc:Choice>
        <mc:Fallback>
          <p:pic>
            <p:nvPicPr>
              <p:cNvPr id="175" name="Ink 174">
                <a:extLst>
                  <a:ext uri="{FF2B5EF4-FFF2-40B4-BE49-F238E27FC236}">
                    <a16:creationId xmlns:a16="http://schemas.microsoft.com/office/drawing/2014/main" id="{1CF2D622-4B88-4BB2-8CD3-92F0FB97D6C2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1589406" y="3065251"/>
                <a:ext cx="365760" cy="105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182" name="Ink 181">
                <a:extLst>
                  <a:ext uri="{FF2B5EF4-FFF2-40B4-BE49-F238E27FC236}">
                    <a16:creationId xmlns:a16="http://schemas.microsoft.com/office/drawing/2014/main" id="{F0ECD5EE-B548-4A8A-A831-EDC4EFD24D69}"/>
                  </a:ext>
                </a:extLst>
              </p14:cNvPr>
              <p14:cNvContentPartPr/>
              <p14:nvPr/>
            </p14:nvContentPartPr>
            <p14:xfrm>
              <a:off x="424806" y="3007651"/>
              <a:ext cx="771480" cy="461160"/>
            </p14:xfrm>
          </p:contentPart>
        </mc:Choice>
        <mc:Fallback>
          <p:pic>
            <p:nvPicPr>
              <p:cNvPr id="182" name="Ink 181">
                <a:extLst>
                  <a:ext uri="{FF2B5EF4-FFF2-40B4-BE49-F238E27FC236}">
                    <a16:creationId xmlns:a16="http://schemas.microsoft.com/office/drawing/2014/main" id="{F0ECD5EE-B548-4A8A-A831-EDC4EFD24D69}"/>
                  </a:ext>
                </a:extLst>
              </p:cNvPr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406806" y="2989651"/>
                <a:ext cx="807120" cy="49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190" name="Ink 189">
                <a:extLst>
                  <a:ext uri="{FF2B5EF4-FFF2-40B4-BE49-F238E27FC236}">
                    <a16:creationId xmlns:a16="http://schemas.microsoft.com/office/drawing/2014/main" id="{487BB2D9-8AFF-4B81-B7F3-8C407DFB72EF}"/>
                  </a:ext>
                </a:extLst>
              </p14:cNvPr>
              <p14:cNvContentPartPr/>
              <p14:nvPr/>
            </p14:nvContentPartPr>
            <p14:xfrm>
              <a:off x="441726" y="3747091"/>
              <a:ext cx="777960" cy="343080"/>
            </p14:xfrm>
          </p:contentPart>
        </mc:Choice>
        <mc:Fallback>
          <p:pic>
            <p:nvPicPr>
              <p:cNvPr id="190" name="Ink 189">
                <a:extLst>
                  <a:ext uri="{FF2B5EF4-FFF2-40B4-BE49-F238E27FC236}">
                    <a16:creationId xmlns:a16="http://schemas.microsoft.com/office/drawing/2014/main" id="{487BB2D9-8AFF-4B81-B7F3-8C407DFB72EF}"/>
                  </a:ext>
                </a:extLst>
              </p:cNvPr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423726" y="3729091"/>
                <a:ext cx="813600" cy="378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16997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EA32CF10-3364-4A37-BD92-7E356E1FE8DD}"/>
                  </a:ext>
                </a:extLst>
              </p14:cNvPr>
              <p14:cNvContentPartPr/>
              <p14:nvPr/>
            </p14:nvContentPartPr>
            <p14:xfrm>
              <a:off x="2506686" y="631651"/>
              <a:ext cx="918000" cy="411480"/>
            </p14:xfrm>
          </p:contentPart>
        </mc:Choice>
        <mc:Fallback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EA32CF10-3364-4A37-BD92-7E356E1FE8D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88686" y="613651"/>
                <a:ext cx="953640" cy="44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E815C3F7-3AF7-46DB-9F33-3CC8FCEF30EF}"/>
                  </a:ext>
                </a:extLst>
              </p14:cNvPr>
              <p14:cNvContentPartPr/>
              <p14:nvPr/>
            </p14:nvContentPartPr>
            <p14:xfrm>
              <a:off x="871206" y="693931"/>
              <a:ext cx="1172520" cy="427680"/>
            </p14:xfrm>
          </p:contentPart>
        </mc:Choice>
        <mc:Fallback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E815C3F7-3AF7-46DB-9F33-3CC8FCEF30EF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53206" y="675931"/>
                <a:ext cx="1208160" cy="46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32" name="Ink 31">
                <a:extLst>
                  <a:ext uri="{FF2B5EF4-FFF2-40B4-BE49-F238E27FC236}">
                    <a16:creationId xmlns:a16="http://schemas.microsoft.com/office/drawing/2014/main" id="{4539F09D-A85B-4FE5-A58E-3141327E1983}"/>
                  </a:ext>
                </a:extLst>
              </p14:cNvPr>
              <p14:cNvContentPartPr/>
              <p14:nvPr/>
            </p14:nvContentPartPr>
            <p14:xfrm>
              <a:off x="3866046" y="630931"/>
              <a:ext cx="1350000" cy="423000"/>
            </p14:xfrm>
          </p:contentPart>
        </mc:Choice>
        <mc:Fallback>
          <p:pic>
            <p:nvPicPr>
              <p:cNvPr id="32" name="Ink 31">
                <a:extLst>
                  <a:ext uri="{FF2B5EF4-FFF2-40B4-BE49-F238E27FC236}">
                    <a16:creationId xmlns:a16="http://schemas.microsoft.com/office/drawing/2014/main" id="{4539F09D-A85B-4FE5-A58E-3141327E198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848046" y="612931"/>
                <a:ext cx="1385640" cy="45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33" name="Ink 32">
                <a:extLst>
                  <a:ext uri="{FF2B5EF4-FFF2-40B4-BE49-F238E27FC236}">
                    <a16:creationId xmlns:a16="http://schemas.microsoft.com/office/drawing/2014/main" id="{A200C2F0-3858-4E75-84DF-ED37CCAE8725}"/>
                  </a:ext>
                </a:extLst>
              </p14:cNvPr>
              <p14:cNvContentPartPr/>
              <p14:nvPr/>
            </p14:nvContentPartPr>
            <p14:xfrm>
              <a:off x="2233446" y="5721173"/>
              <a:ext cx="8247960" cy="272160"/>
            </p14:xfrm>
          </p:contentPart>
        </mc:Choice>
        <mc:Fallback>
          <p:pic>
            <p:nvPicPr>
              <p:cNvPr id="33" name="Ink 32">
                <a:extLst>
                  <a:ext uri="{FF2B5EF4-FFF2-40B4-BE49-F238E27FC236}">
                    <a16:creationId xmlns:a16="http://schemas.microsoft.com/office/drawing/2014/main" id="{A200C2F0-3858-4E75-84DF-ED37CCAE8725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215446" y="5703173"/>
                <a:ext cx="8283600" cy="30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34" name="Ink 33">
                <a:extLst>
                  <a:ext uri="{FF2B5EF4-FFF2-40B4-BE49-F238E27FC236}">
                    <a16:creationId xmlns:a16="http://schemas.microsoft.com/office/drawing/2014/main" id="{38362B38-CB9D-4E2D-A595-B9521D395A30}"/>
                  </a:ext>
                </a:extLst>
              </p14:cNvPr>
              <p14:cNvContentPartPr/>
              <p14:nvPr/>
            </p14:nvContentPartPr>
            <p14:xfrm>
              <a:off x="2951286" y="5897573"/>
              <a:ext cx="79200" cy="68040"/>
            </p14:xfrm>
          </p:contentPart>
        </mc:Choice>
        <mc:Fallback>
          <p:pic>
            <p:nvPicPr>
              <p:cNvPr id="34" name="Ink 33">
                <a:extLst>
                  <a:ext uri="{FF2B5EF4-FFF2-40B4-BE49-F238E27FC236}">
                    <a16:creationId xmlns:a16="http://schemas.microsoft.com/office/drawing/2014/main" id="{38362B38-CB9D-4E2D-A595-B9521D395A30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888286" y="5834573"/>
                <a:ext cx="204840" cy="19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35" name="Ink 34">
                <a:extLst>
                  <a:ext uri="{FF2B5EF4-FFF2-40B4-BE49-F238E27FC236}">
                    <a16:creationId xmlns:a16="http://schemas.microsoft.com/office/drawing/2014/main" id="{A24652E4-8714-44D5-B341-AC5DCF142383}"/>
                  </a:ext>
                </a:extLst>
              </p14:cNvPr>
              <p14:cNvContentPartPr/>
              <p14:nvPr/>
            </p14:nvContentPartPr>
            <p14:xfrm>
              <a:off x="3393006" y="5890373"/>
              <a:ext cx="67680" cy="63360"/>
            </p14:xfrm>
          </p:contentPart>
        </mc:Choice>
        <mc:Fallback>
          <p:pic>
            <p:nvPicPr>
              <p:cNvPr id="35" name="Ink 34">
                <a:extLst>
                  <a:ext uri="{FF2B5EF4-FFF2-40B4-BE49-F238E27FC236}">
                    <a16:creationId xmlns:a16="http://schemas.microsoft.com/office/drawing/2014/main" id="{A24652E4-8714-44D5-B341-AC5DCF142383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330006" y="5827373"/>
                <a:ext cx="193320" cy="18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36" name="Ink 35">
                <a:extLst>
                  <a:ext uri="{FF2B5EF4-FFF2-40B4-BE49-F238E27FC236}">
                    <a16:creationId xmlns:a16="http://schemas.microsoft.com/office/drawing/2014/main" id="{56159411-4695-4AA4-9C68-1EA214254CB4}"/>
                  </a:ext>
                </a:extLst>
              </p14:cNvPr>
              <p14:cNvContentPartPr/>
              <p14:nvPr/>
            </p14:nvContentPartPr>
            <p14:xfrm>
              <a:off x="3750486" y="5845013"/>
              <a:ext cx="106200" cy="81360"/>
            </p14:xfrm>
          </p:contentPart>
        </mc:Choice>
        <mc:Fallback>
          <p:pic>
            <p:nvPicPr>
              <p:cNvPr id="36" name="Ink 35">
                <a:extLst>
                  <a:ext uri="{FF2B5EF4-FFF2-40B4-BE49-F238E27FC236}">
                    <a16:creationId xmlns:a16="http://schemas.microsoft.com/office/drawing/2014/main" id="{56159411-4695-4AA4-9C68-1EA214254CB4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687486" y="5782013"/>
                <a:ext cx="231840" cy="20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F4D85296-8D0A-4C30-A025-C2A9034F604F}"/>
                  </a:ext>
                </a:extLst>
              </p14:cNvPr>
              <p14:cNvContentPartPr/>
              <p14:nvPr/>
            </p14:nvContentPartPr>
            <p14:xfrm>
              <a:off x="4226406" y="5829173"/>
              <a:ext cx="86040" cy="74520"/>
            </p14:xfrm>
          </p:contentPart>
        </mc:Choice>
        <mc:Fallback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F4D85296-8D0A-4C30-A025-C2A9034F604F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163406" y="5766173"/>
                <a:ext cx="211680" cy="20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38" name="Ink 37">
                <a:extLst>
                  <a:ext uri="{FF2B5EF4-FFF2-40B4-BE49-F238E27FC236}">
                    <a16:creationId xmlns:a16="http://schemas.microsoft.com/office/drawing/2014/main" id="{DD9D26AF-BEB3-4723-B610-EE9FA56B6400}"/>
                  </a:ext>
                </a:extLst>
              </p14:cNvPr>
              <p14:cNvContentPartPr/>
              <p14:nvPr/>
            </p14:nvContentPartPr>
            <p14:xfrm>
              <a:off x="4627086" y="5803253"/>
              <a:ext cx="92880" cy="72720"/>
            </p14:xfrm>
          </p:contentPart>
        </mc:Choice>
        <mc:Fallback>
          <p:pic>
            <p:nvPicPr>
              <p:cNvPr id="38" name="Ink 37">
                <a:extLst>
                  <a:ext uri="{FF2B5EF4-FFF2-40B4-BE49-F238E27FC236}">
                    <a16:creationId xmlns:a16="http://schemas.microsoft.com/office/drawing/2014/main" id="{DD9D26AF-BEB3-4723-B610-EE9FA56B6400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564086" y="5740253"/>
                <a:ext cx="218520" cy="19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39" name="Ink 38">
                <a:extLst>
                  <a:ext uri="{FF2B5EF4-FFF2-40B4-BE49-F238E27FC236}">
                    <a16:creationId xmlns:a16="http://schemas.microsoft.com/office/drawing/2014/main" id="{128676A3-7DE3-4A18-AD10-9DD49B4E00D7}"/>
                  </a:ext>
                </a:extLst>
              </p14:cNvPr>
              <p14:cNvContentPartPr/>
              <p14:nvPr/>
            </p14:nvContentPartPr>
            <p14:xfrm>
              <a:off x="8545686" y="5734133"/>
              <a:ext cx="70560" cy="74880"/>
            </p14:xfrm>
          </p:contentPart>
        </mc:Choice>
        <mc:Fallback>
          <p:pic>
            <p:nvPicPr>
              <p:cNvPr id="39" name="Ink 38">
                <a:extLst>
                  <a:ext uri="{FF2B5EF4-FFF2-40B4-BE49-F238E27FC236}">
                    <a16:creationId xmlns:a16="http://schemas.microsoft.com/office/drawing/2014/main" id="{128676A3-7DE3-4A18-AD10-9DD49B4E00D7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8482686" y="5671133"/>
                <a:ext cx="196200" cy="20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40" name="Ink 39">
                <a:extLst>
                  <a:ext uri="{FF2B5EF4-FFF2-40B4-BE49-F238E27FC236}">
                    <a16:creationId xmlns:a16="http://schemas.microsoft.com/office/drawing/2014/main" id="{46F2EE81-D907-4ED4-B415-77B53E211B58}"/>
                  </a:ext>
                </a:extLst>
              </p14:cNvPr>
              <p14:cNvContentPartPr/>
              <p14:nvPr/>
            </p14:nvContentPartPr>
            <p14:xfrm>
              <a:off x="9008646" y="5780573"/>
              <a:ext cx="102600" cy="54720"/>
            </p14:xfrm>
          </p:contentPart>
        </mc:Choice>
        <mc:Fallback>
          <p:pic>
            <p:nvPicPr>
              <p:cNvPr id="40" name="Ink 39">
                <a:extLst>
                  <a:ext uri="{FF2B5EF4-FFF2-40B4-BE49-F238E27FC236}">
                    <a16:creationId xmlns:a16="http://schemas.microsoft.com/office/drawing/2014/main" id="{46F2EE81-D907-4ED4-B415-77B53E211B58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8945646" y="5717573"/>
                <a:ext cx="228240" cy="18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6BFAD467-5EC7-430C-A2AD-D1468B9CE60A}"/>
                  </a:ext>
                </a:extLst>
              </p14:cNvPr>
              <p14:cNvContentPartPr/>
              <p14:nvPr/>
            </p14:nvContentPartPr>
            <p14:xfrm>
              <a:off x="9434166" y="5785253"/>
              <a:ext cx="115560" cy="56880"/>
            </p14:xfrm>
          </p:contentPart>
        </mc:Choice>
        <mc:Fallback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6BFAD467-5EC7-430C-A2AD-D1468B9CE60A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9371166" y="5722253"/>
                <a:ext cx="241200" cy="18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42" name="Ink 41">
                <a:extLst>
                  <a:ext uri="{FF2B5EF4-FFF2-40B4-BE49-F238E27FC236}">
                    <a16:creationId xmlns:a16="http://schemas.microsoft.com/office/drawing/2014/main" id="{C3A05E59-6836-42B5-8FA8-29566F8EDE44}"/>
                  </a:ext>
                </a:extLst>
              </p14:cNvPr>
              <p14:cNvContentPartPr/>
              <p14:nvPr/>
            </p14:nvContentPartPr>
            <p14:xfrm>
              <a:off x="9844206" y="5800013"/>
              <a:ext cx="68040" cy="72720"/>
            </p14:xfrm>
          </p:contentPart>
        </mc:Choice>
        <mc:Fallback>
          <p:pic>
            <p:nvPicPr>
              <p:cNvPr id="42" name="Ink 41">
                <a:extLst>
                  <a:ext uri="{FF2B5EF4-FFF2-40B4-BE49-F238E27FC236}">
                    <a16:creationId xmlns:a16="http://schemas.microsoft.com/office/drawing/2014/main" id="{C3A05E59-6836-42B5-8FA8-29566F8EDE44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9781206" y="5737013"/>
                <a:ext cx="193680" cy="19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6E1F6320-296A-4382-AFE1-BAB8791FFEB1}"/>
                  </a:ext>
                </a:extLst>
              </p14:cNvPr>
              <p14:cNvContentPartPr/>
              <p14:nvPr/>
            </p14:nvContentPartPr>
            <p14:xfrm>
              <a:off x="8152206" y="5737733"/>
              <a:ext cx="57600" cy="97200"/>
            </p14:xfrm>
          </p:contentPart>
        </mc:Choice>
        <mc:Fallback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6E1F6320-296A-4382-AFE1-BAB8791FFEB1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8089206" y="5674733"/>
                <a:ext cx="183240" cy="22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44" name="Ink 43">
                <a:extLst>
                  <a:ext uri="{FF2B5EF4-FFF2-40B4-BE49-F238E27FC236}">
                    <a16:creationId xmlns:a16="http://schemas.microsoft.com/office/drawing/2014/main" id="{7B96937B-864D-41E2-9123-C183D8D2B9AA}"/>
                  </a:ext>
                </a:extLst>
              </p14:cNvPr>
              <p14:cNvContentPartPr/>
              <p14:nvPr/>
            </p14:nvContentPartPr>
            <p14:xfrm>
              <a:off x="5466966" y="5758613"/>
              <a:ext cx="84960" cy="75240"/>
            </p14:xfrm>
          </p:contentPart>
        </mc:Choice>
        <mc:Fallback>
          <p:pic>
            <p:nvPicPr>
              <p:cNvPr id="44" name="Ink 43">
                <a:extLst>
                  <a:ext uri="{FF2B5EF4-FFF2-40B4-BE49-F238E27FC236}">
                    <a16:creationId xmlns:a16="http://schemas.microsoft.com/office/drawing/2014/main" id="{7B96937B-864D-41E2-9123-C183D8D2B9AA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403966" y="5695613"/>
                <a:ext cx="210600" cy="20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45" name="Ink 44">
                <a:extLst>
                  <a:ext uri="{FF2B5EF4-FFF2-40B4-BE49-F238E27FC236}">
                    <a16:creationId xmlns:a16="http://schemas.microsoft.com/office/drawing/2014/main" id="{1D808FD5-DD0B-4926-8C11-24FB9BD9C7E6}"/>
                  </a:ext>
                </a:extLst>
              </p14:cNvPr>
              <p14:cNvContentPartPr/>
              <p14:nvPr/>
            </p14:nvContentPartPr>
            <p14:xfrm>
              <a:off x="5970966" y="5752853"/>
              <a:ext cx="101880" cy="68760"/>
            </p14:xfrm>
          </p:contentPart>
        </mc:Choice>
        <mc:Fallback>
          <p:pic>
            <p:nvPicPr>
              <p:cNvPr id="45" name="Ink 44">
                <a:extLst>
                  <a:ext uri="{FF2B5EF4-FFF2-40B4-BE49-F238E27FC236}">
                    <a16:creationId xmlns:a16="http://schemas.microsoft.com/office/drawing/2014/main" id="{1D808FD5-DD0B-4926-8C11-24FB9BD9C7E6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907966" y="5689853"/>
                <a:ext cx="227520" cy="19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46" name="Ink 45">
                <a:extLst>
                  <a:ext uri="{FF2B5EF4-FFF2-40B4-BE49-F238E27FC236}">
                    <a16:creationId xmlns:a16="http://schemas.microsoft.com/office/drawing/2014/main" id="{1254D56C-0F25-437C-8DAF-0DDF5D77A411}"/>
                  </a:ext>
                </a:extLst>
              </p14:cNvPr>
              <p14:cNvContentPartPr/>
              <p14:nvPr/>
            </p14:nvContentPartPr>
            <p14:xfrm>
              <a:off x="6519606" y="5732333"/>
              <a:ext cx="108720" cy="72360"/>
            </p14:xfrm>
          </p:contentPart>
        </mc:Choice>
        <mc:Fallback>
          <p:pic>
            <p:nvPicPr>
              <p:cNvPr id="46" name="Ink 45">
                <a:extLst>
                  <a:ext uri="{FF2B5EF4-FFF2-40B4-BE49-F238E27FC236}">
                    <a16:creationId xmlns:a16="http://schemas.microsoft.com/office/drawing/2014/main" id="{1254D56C-0F25-437C-8DAF-0DDF5D77A411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6456606" y="5669333"/>
                <a:ext cx="234360" cy="19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47" name="Ink 46">
                <a:extLst>
                  <a:ext uri="{FF2B5EF4-FFF2-40B4-BE49-F238E27FC236}">
                    <a16:creationId xmlns:a16="http://schemas.microsoft.com/office/drawing/2014/main" id="{F926DE4D-A25E-45D5-8C6B-7430974ABE5E}"/>
                  </a:ext>
                </a:extLst>
              </p14:cNvPr>
              <p14:cNvContentPartPr/>
              <p14:nvPr/>
            </p14:nvContentPartPr>
            <p14:xfrm>
              <a:off x="7160046" y="5723693"/>
              <a:ext cx="133200" cy="90720"/>
            </p14:xfrm>
          </p:contentPart>
        </mc:Choice>
        <mc:Fallback>
          <p:pic>
            <p:nvPicPr>
              <p:cNvPr id="47" name="Ink 46">
                <a:extLst>
                  <a:ext uri="{FF2B5EF4-FFF2-40B4-BE49-F238E27FC236}">
                    <a16:creationId xmlns:a16="http://schemas.microsoft.com/office/drawing/2014/main" id="{F926DE4D-A25E-45D5-8C6B-7430974ABE5E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7097046" y="5660693"/>
                <a:ext cx="258840" cy="21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51" name="Ink 50">
                <a:extLst>
                  <a:ext uri="{FF2B5EF4-FFF2-40B4-BE49-F238E27FC236}">
                    <a16:creationId xmlns:a16="http://schemas.microsoft.com/office/drawing/2014/main" id="{12AF4B31-9C99-4A7B-8AA8-195866E29499}"/>
                  </a:ext>
                </a:extLst>
              </p14:cNvPr>
              <p14:cNvContentPartPr/>
              <p14:nvPr/>
            </p14:nvContentPartPr>
            <p14:xfrm>
              <a:off x="2341446" y="1652251"/>
              <a:ext cx="138960" cy="4259160"/>
            </p14:xfrm>
          </p:contentPart>
        </mc:Choice>
        <mc:Fallback>
          <p:pic>
            <p:nvPicPr>
              <p:cNvPr id="51" name="Ink 50">
                <a:extLst>
                  <a:ext uri="{FF2B5EF4-FFF2-40B4-BE49-F238E27FC236}">
                    <a16:creationId xmlns:a16="http://schemas.microsoft.com/office/drawing/2014/main" id="{12AF4B31-9C99-4A7B-8AA8-195866E29499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323446" y="1634251"/>
                <a:ext cx="174600" cy="429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54" name="Ink 53">
                <a:extLst>
                  <a:ext uri="{FF2B5EF4-FFF2-40B4-BE49-F238E27FC236}">
                    <a16:creationId xmlns:a16="http://schemas.microsoft.com/office/drawing/2014/main" id="{D11C9261-E56E-471B-9513-4843CCC92419}"/>
                  </a:ext>
                </a:extLst>
              </p14:cNvPr>
              <p14:cNvContentPartPr/>
              <p14:nvPr/>
            </p14:nvContentPartPr>
            <p14:xfrm>
              <a:off x="10699206" y="5744371"/>
              <a:ext cx="204840" cy="348840"/>
            </p14:xfrm>
          </p:contentPart>
        </mc:Choice>
        <mc:Fallback>
          <p:pic>
            <p:nvPicPr>
              <p:cNvPr id="54" name="Ink 53">
                <a:extLst>
                  <a:ext uri="{FF2B5EF4-FFF2-40B4-BE49-F238E27FC236}">
                    <a16:creationId xmlns:a16="http://schemas.microsoft.com/office/drawing/2014/main" id="{D11C9261-E56E-471B-9513-4843CCC92419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10681206" y="5726371"/>
                <a:ext cx="240480" cy="38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202F5E62-E196-4A0D-BF9A-8BD1C8C35D1E}"/>
                  </a:ext>
                </a:extLst>
              </p14:cNvPr>
              <p14:cNvContentPartPr/>
              <p14:nvPr/>
            </p14:nvContentPartPr>
            <p14:xfrm>
              <a:off x="1294206" y="1611931"/>
              <a:ext cx="648000" cy="664200"/>
            </p14:xfrm>
          </p:contentPart>
        </mc:Choice>
        <mc:Fallback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202F5E62-E196-4A0D-BF9A-8BD1C8C35D1E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1276206" y="1593931"/>
                <a:ext cx="683640" cy="69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72" name="Ink 71">
                <a:extLst>
                  <a:ext uri="{FF2B5EF4-FFF2-40B4-BE49-F238E27FC236}">
                    <a16:creationId xmlns:a16="http://schemas.microsoft.com/office/drawing/2014/main" id="{4465152C-AA09-4113-863D-7493BF45097F}"/>
                  </a:ext>
                </a:extLst>
              </p14:cNvPr>
              <p14:cNvContentPartPr/>
              <p14:nvPr/>
            </p14:nvContentPartPr>
            <p14:xfrm>
              <a:off x="2937246" y="5640331"/>
              <a:ext cx="83880" cy="85680"/>
            </p14:xfrm>
          </p:contentPart>
        </mc:Choice>
        <mc:Fallback>
          <p:pic>
            <p:nvPicPr>
              <p:cNvPr id="72" name="Ink 71">
                <a:extLst>
                  <a:ext uri="{FF2B5EF4-FFF2-40B4-BE49-F238E27FC236}">
                    <a16:creationId xmlns:a16="http://schemas.microsoft.com/office/drawing/2014/main" id="{4465152C-AA09-4113-863D-7493BF45097F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874246" y="5577331"/>
                <a:ext cx="209520" cy="21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73" name="Ink 72">
                <a:extLst>
                  <a:ext uri="{FF2B5EF4-FFF2-40B4-BE49-F238E27FC236}">
                    <a16:creationId xmlns:a16="http://schemas.microsoft.com/office/drawing/2014/main" id="{C6EAF70C-A5F3-4482-BB96-16462867BC53}"/>
                  </a:ext>
                </a:extLst>
              </p14:cNvPr>
              <p14:cNvContentPartPr/>
              <p14:nvPr/>
            </p14:nvContentPartPr>
            <p14:xfrm>
              <a:off x="3359886" y="5566891"/>
              <a:ext cx="103680" cy="106560"/>
            </p14:xfrm>
          </p:contentPart>
        </mc:Choice>
        <mc:Fallback>
          <p:pic>
            <p:nvPicPr>
              <p:cNvPr id="73" name="Ink 72">
                <a:extLst>
                  <a:ext uri="{FF2B5EF4-FFF2-40B4-BE49-F238E27FC236}">
                    <a16:creationId xmlns:a16="http://schemas.microsoft.com/office/drawing/2014/main" id="{C6EAF70C-A5F3-4482-BB96-16462867BC53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3296886" y="5503891"/>
                <a:ext cx="229320" cy="23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74" name="Ink 73">
                <a:extLst>
                  <a:ext uri="{FF2B5EF4-FFF2-40B4-BE49-F238E27FC236}">
                    <a16:creationId xmlns:a16="http://schemas.microsoft.com/office/drawing/2014/main" id="{756CE0EE-369B-4555-853B-4AB533EE2E80}"/>
                  </a:ext>
                </a:extLst>
              </p14:cNvPr>
              <p14:cNvContentPartPr/>
              <p14:nvPr/>
            </p14:nvContentPartPr>
            <p14:xfrm>
              <a:off x="3751926" y="5526931"/>
              <a:ext cx="92880" cy="97200"/>
            </p14:xfrm>
          </p:contentPart>
        </mc:Choice>
        <mc:Fallback>
          <p:pic>
            <p:nvPicPr>
              <p:cNvPr id="74" name="Ink 73">
                <a:extLst>
                  <a:ext uri="{FF2B5EF4-FFF2-40B4-BE49-F238E27FC236}">
                    <a16:creationId xmlns:a16="http://schemas.microsoft.com/office/drawing/2014/main" id="{756CE0EE-369B-4555-853B-4AB533EE2E80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3688926" y="5463931"/>
                <a:ext cx="218520" cy="22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75" name="Ink 74">
                <a:extLst>
                  <a:ext uri="{FF2B5EF4-FFF2-40B4-BE49-F238E27FC236}">
                    <a16:creationId xmlns:a16="http://schemas.microsoft.com/office/drawing/2014/main" id="{B0EDBE38-10CC-41EB-B663-E35EDCBDFBAF}"/>
                  </a:ext>
                </a:extLst>
              </p14:cNvPr>
              <p14:cNvContentPartPr/>
              <p14:nvPr/>
            </p14:nvContentPartPr>
            <p14:xfrm>
              <a:off x="4177086" y="5451331"/>
              <a:ext cx="105120" cy="115920"/>
            </p14:xfrm>
          </p:contentPart>
        </mc:Choice>
        <mc:Fallback>
          <p:pic>
            <p:nvPicPr>
              <p:cNvPr id="75" name="Ink 74">
                <a:extLst>
                  <a:ext uri="{FF2B5EF4-FFF2-40B4-BE49-F238E27FC236}">
                    <a16:creationId xmlns:a16="http://schemas.microsoft.com/office/drawing/2014/main" id="{B0EDBE38-10CC-41EB-B663-E35EDCBDFBAF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4114086" y="5388331"/>
                <a:ext cx="230760" cy="24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76" name="Ink 75">
                <a:extLst>
                  <a:ext uri="{FF2B5EF4-FFF2-40B4-BE49-F238E27FC236}">
                    <a16:creationId xmlns:a16="http://schemas.microsoft.com/office/drawing/2014/main" id="{F1A1B7E4-6163-4545-B0C6-A11FB6A14E5E}"/>
                  </a:ext>
                </a:extLst>
              </p14:cNvPr>
              <p14:cNvContentPartPr/>
              <p14:nvPr/>
            </p14:nvContentPartPr>
            <p14:xfrm>
              <a:off x="4611966" y="5323171"/>
              <a:ext cx="109440" cy="143280"/>
            </p14:xfrm>
          </p:contentPart>
        </mc:Choice>
        <mc:Fallback>
          <p:pic>
            <p:nvPicPr>
              <p:cNvPr id="76" name="Ink 75">
                <a:extLst>
                  <a:ext uri="{FF2B5EF4-FFF2-40B4-BE49-F238E27FC236}">
                    <a16:creationId xmlns:a16="http://schemas.microsoft.com/office/drawing/2014/main" id="{F1A1B7E4-6163-4545-B0C6-A11FB6A14E5E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4548966" y="5260171"/>
                <a:ext cx="235080" cy="26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92" name="Ink 91">
                <a:extLst>
                  <a:ext uri="{FF2B5EF4-FFF2-40B4-BE49-F238E27FC236}">
                    <a16:creationId xmlns:a16="http://schemas.microsoft.com/office/drawing/2014/main" id="{CAA37A13-55B0-47C6-AD5F-00D0CC7B74AE}"/>
                  </a:ext>
                </a:extLst>
              </p14:cNvPr>
              <p14:cNvContentPartPr/>
              <p14:nvPr/>
            </p14:nvContentPartPr>
            <p14:xfrm>
              <a:off x="5459046" y="5048131"/>
              <a:ext cx="101880" cy="82440"/>
            </p14:xfrm>
          </p:contentPart>
        </mc:Choice>
        <mc:Fallback>
          <p:pic>
            <p:nvPicPr>
              <p:cNvPr id="92" name="Ink 91">
                <a:extLst>
                  <a:ext uri="{FF2B5EF4-FFF2-40B4-BE49-F238E27FC236}">
                    <a16:creationId xmlns:a16="http://schemas.microsoft.com/office/drawing/2014/main" id="{CAA37A13-55B0-47C6-AD5F-00D0CC7B74AE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5396046" y="4985131"/>
                <a:ext cx="227520" cy="20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93" name="Ink 92">
                <a:extLst>
                  <a:ext uri="{FF2B5EF4-FFF2-40B4-BE49-F238E27FC236}">
                    <a16:creationId xmlns:a16="http://schemas.microsoft.com/office/drawing/2014/main" id="{E716757A-8088-4A61-AFC2-5FDB2941D2E1}"/>
                  </a:ext>
                </a:extLst>
              </p14:cNvPr>
              <p14:cNvContentPartPr/>
              <p14:nvPr/>
            </p14:nvContentPartPr>
            <p14:xfrm>
              <a:off x="6012366" y="4805131"/>
              <a:ext cx="94680" cy="99360"/>
            </p14:xfrm>
          </p:contentPart>
        </mc:Choice>
        <mc:Fallback>
          <p:pic>
            <p:nvPicPr>
              <p:cNvPr id="93" name="Ink 92">
                <a:extLst>
                  <a:ext uri="{FF2B5EF4-FFF2-40B4-BE49-F238E27FC236}">
                    <a16:creationId xmlns:a16="http://schemas.microsoft.com/office/drawing/2014/main" id="{E716757A-8088-4A61-AFC2-5FDB2941D2E1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5949366" y="4742131"/>
                <a:ext cx="220320" cy="22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94" name="Ink 93">
                <a:extLst>
                  <a:ext uri="{FF2B5EF4-FFF2-40B4-BE49-F238E27FC236}">
                    <a16:creationId xmlns:a16="http://schemas.microsoft.com/office/drawing/2014/main" id="{D68687EE-D3BF-4733-859A-188D44B5DC9B}"/>
                  </a:ext>
                </a:extLst>
              </p14:cNvPr>
              <p14:cNvContentPartPr/>
              <p14:nvPr/>
            </p14:nvContentPartPr>
            <p14:xfrm>
              <a:off x="6552726" y="4504531"/>
              <a:ext cx="86760" cy="100440"/>
            </p14:xfrm>
          </p:contentPart>
        </mc:Choice>
        <mc:Fallback>
          <p:pic>
            <p:nvPicPr>
              <p:cNvPr id="94" name="Ink 93">
                <a:extLst>
                  <a:ext uri="{FF2B5EF4-FFF2-40B4-BE49-F238E27FC236}">
                    <a16:creationId xmlns:a16="http://schemas.microsoft.com/office/drawing/2014/main" id="{D68687EE-D3BF-4733-859A-188D44B5DC9B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6489726" y="4441531"/>
                <a:ext cx="212400" cy="22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99" name="Ink 98">
                <a:extLst>
                  <a:ext uri="{FF2B5EF4-FFF2-40B4-BE49-F238E27FC236}">
                    <a16:creationId xmlns:a16="http://schemas.microsoft.com/office/drawing/2014/main" id="{CEF6FB2D-06DA-45D0-92B6-DDB0D7A0E79B}"/>
                  </a:ext>
                </a:extLst>
              </p14:cNvPr>
              <p14:cNvContentPartPr/>
              <p14:nvPr/>
            </p14:nvContentPartPr>
            <p14:xfrm>
              <a:off x="7313046" y="3973171"/>
              <a:ext cx="112680" cy="171000"/>
            </p14:xfrm>
          </p:contentPart>
        </mc:Choice>
        <mc:Fallback>
          <p:pic>
            <p:nvPicPr>
              <p:cNvPr id="99" name="Ink 98">
                <a:extLst>
                  <a:ext uri="{FF2B5EF4-FFF2-40B4-BE49-F238E27FC236}">
                    <a16:creationId xmlns:a16="http://schemas.microsoft.com/office/drawing/2014/main" id="{CEF6FB2D-06DA-45D0-92B6-DDB0D7A0E79B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7250046" y="3910171"/>
                <a:ext cx="238320" cy="29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100" name="Ink 99">
                <a:extLst>
                  <a:ext uri="{FF2B5EF4-FFF2-40B4-BE49-F238E27FC236}">
                    <a16:creationId xmlns:a16="http://schemas.microsoft.com/office/drawing/2014/main" id="{36A05365-3A50-487C-B8C9-7148035A0B70}"/>
                  </a:ext>
                </a:extLst>
              </p14:cNvPr>
              <p14:cNvContentPartPr/>
              <p14:nvPr/>
            </p14:nvContentPartPr>
            <p14:xfrm>
              <a:off x="8214486" y="3333811"/>
              <a:ext cx="68040" cy="72360"/>
            </p14:xfrm>
          </p:contentPart>
        </mc:Choice>
        <mc:Fallback>
          <p:pic>
            <p:nvPicPr>
              <p:cNvPr id="100" name="Ink 99">
                <a:extLst>
                  <a:ext uri="{FF2B5EF4-FFF2-40B4-BE49-F238E27FC236}">
                    <a16:creationId xmlns:a16="http://schemas.microsoft.com/office/drawing/2014/main" id="{36A05365-3A50-487C-B8C9-7148035A0B70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8151486" y="3270811"/>
                <a:ext cx="193680" cy="19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101" name="Ink 100">
                <a:extLst>
                  <a:ext uri="{FF2B5EF4-FFF2-40B4-BE49-F238E27FC236}">
                    <a16:creationId xmlns:a16="http://schemas.microsoft.com/office/drawing/2014/main" id="{3747613C-716D-405C-AF0B-05AD692A7CBC}"/>
                  </a:ext>
                </a:extLst>
              </p14:cNvPr>
              <p14:cNvContentPartPr/>
              <p14:nvPr/>
            </p14:nvContentPartPr>
            <p14:xfrm>
              <a:off x="8601486" y="3042571"/>
              <a:ext cx="71640" cy="100440"/>
            </p14:xfrm>
          </p:contentPart>
        </mc:Choice>
        <mc:Fallback>
          <p:pic>
            <p:nvPicPr>
              <p:cNvPr id="101" name="Ink 100">
                <a:extLst>
                  <a:ext uri="{FF2B5EF4-FFF2-40B4-BE49-F238E27FC236}">
                    <a16:creationId xmlns:a16="http://schemas.microsoft.com/office/drawing/2014/main" id="{3747613C-716D-405C-AF0B-05AD692A7CBC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8538486" y="2979571"/>
                <a:ext cx="197280" cy="22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102" name="Ink 101">
                <a:extLst>
                  <a:ext uri="{FF2B5EF4-FFF2-40B4-BE49-F238E27FC236}">
                    <a16:creationId xmlns:a16="http://schemas.microsoft.com/office/drawing/2014/main" id="{F23182A5-4DD0-4261-A8E1-2D0FA8976DF8}"/>
                  </a:ext>
                </a:extLst>
              </p14:cNvPr>
              <p14:cNvContentPartPr/>
              <p14:nvPr/>
            </p14:nvContentPartPr>
            <p14:xfrm>
              <a:off x="9068406" y="2622091"/>
              <a:ext cx="96120" cy="87840"/>
            </p14:xfrm>
          </p:contentPart>
        </mc:Choice>
        <mc:Fallback>
          <p:pic>
            <p:nvPicPr>
              <p:cNvPr id="102" name="Ink 101">
                <a:extLst>
                  <a:ext uri="{FF2B5EF4-FFF2-40B4-BE49-F238E27FC236}">
                    <a16:creationId xmlns:a16="http://schemas.microsoft.com/office/drawing/2014/main" id="{F23182A5-4DD0-4261-A8E1-2D0FA8976DF8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9005406" y="2559091"/>
                <a:ext cx="221760" cy="21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103" name="Ink 102">
                <a:extLst>
                  <a:ext uri="{FF2B5EF4-FFF2-40B4-BE49-F238E27FC236}">
                    <a16:creationId xmlns:a16="http://schemas.microsoft.com/office/drawing/2014/main" id="{A5DB38DE-34D3-4FE4-B44B-C30FC794D86E}"/>
                  </a:ext>
                </a:extLst>
              </p14:cNvPr>
              <p14:cNvContentPartPr/>
              <p14:nvPr/>
            </p14:nvContentPartPr>
            <p14:xfrm>
              <a:off x="9518046" y="2099371"/>
              <a:ext cx="89280" cy="107640"/>
            </p14:xfrm>
          </p:contentPart>
        </mc:Choice>
        <mc:Fallback>
          <p:pic>
            <p:nvPicPr>
              <p:cNvPr id="103" name="Ink 102">
                <a:extLst>
                  <a:ext uri="{FF2B5EF4-FFF2-40B4-BE49-F238E27FC236}">
                    <a16:creationId xmlns:a16="http://schemas.microsoft.com/office/drawing/2014/main" id="{A5DB38DE-34D3-4FE4-B44B-C30FC794D86E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9455046" y="2036371"/>
                <a:ext cx="214920" cy="23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104" name="Ink 103">
                <a:extLst>
                  <a:ext uri="{FF2B5EF4-FFF2-40B4-BE49-F238E27FC236}">
                    <a16:creationId xmlns:a16="http://schemas.microsoft.com/office/drawing/2014/main" id="{3C1AA1B6-95F1-4CEA-B05F-DDD6C18175BB}"/>
                  </a:ext>
                </a:extLst>
              </p14:cNvPr>
              <p14:cNvContentPartPr/>
              <p14:nvPr/>
            </p14:nvContentPartPr>
            <p14:xfrm>
              <a:off x="9990006" y="1362811"/>
              <a:ext cx="102960" cy="118080"/>
            </p14:xfrm>
          </p:contentPart>
        </mc:Choice>
        <mc:Fallback>
          <p:pic>
            <p:nvPicPr>
              <p:cNvPr id="104" name="Ink 103">
                <a:extLst>
                  <a:ext uri="{FF2B5EF4-FFF2-40B4-BE49-F238E27FC236}">
                    <a16:creationId xmlns:a16="http://schemas.microsoft.com/office/drawing/2014/main" id="{3C1AA1B6-95F1-4CEA-B05F-DDD6C18175BB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9927006" y="1299811"/>
                <a:ext cx="228600" cy="24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110" name="Ink 109">
                <a:extLst>
                  <a:ext uri="{FF2B5EF4-FFF2-40B4-BE49-F238E27FC236}">
                    <a16:creationId xmlns:a16="http://schemas.microsoft.com/office/drawing/2014/main" id="{49D8ECE4-D48A-4349-84B8-F8D7B39E5D32}"/>
                  </a:ext>
                </a:extLst>
              </p14:cNvPr>
              <p14:cNvContentPartPr/>
              <p14:nvPr/>
            </p14:nvContentPartPr>
            <p14:xfrm>
              <a:off x="4192206" y="5867851"/>
              <a:ext cx="61200" cy="58680"/>
            </p14:xfrm>
          </p:contentPart>
        </mc:Choice>
        <mc:Fallback>
          <p:pic>
            <p:nvPicPr>
              <p:cNvPr id="110" name="Ink 109">
                <a:extLst>
                  <a:ext uri="{FF2B5EF4-FFF2-40B4-BE49-F238E27FC236}">
                    <a16:creationId xmlns:a16="http://schemas.microsoft.com/office/drawing/2014/main" id="{49D8ECE4-D48A-4349-84B8-F8D7B39E5D32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4174206" y="5849851"/>
                <a:ext cx="96840" cy="9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111" name="Ink 110">
                <a:extLst>
                  <a:ext uri="{FF2B5EF4-FFF2-40B4-BE49-F238E27FC236}">
                    <a16:creationId xmlns:a16="http://schemas.microsoft.com/office/drawing/2014/main" id="{91BDC87F-97FC-47A2-98A6-531CAAE19BE4}"/>
                  </a:ext>
                </a:extLst>
              </p14:cNvPr>
              <p14:cNvContentPartPr/>
              <p14:nvPr/>
            </p14:nvContentPartPr>
            <p14:xfrm>
              <a:off x="4410366" y="5708371"/>
              <a:ext cx="73800" cy="61560"/>
            </p14:xfrm>
          </p:contentPart>
        </mc:Choice>
        <mc:Fallback>
          <p:pic>
            <p:nvPicPr>
              <p:cNvPr id="111" name="Ink 110">
                <a:extLst>
                  <a:ext uri="{FF2B5EF4-FFF2-40B4-BE49-F238E27FC236}">
                    <a16:creationId xmlns:a16="http://schemas.microsoft.com/office/drawing/2014/main" id="{91BDC87F-97FC-47A2-98A6-531CAAE19BE4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4392366" y="5690371"/>
                <a:ext cx="109440" cy="9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172" name="Ink 171">
                <a:extLst>
                  <a:ext uri="{FF2B5EF4-FFF2-40B4-BE49-F238E27FC236}">
                    <a16:creationId xmlns:a16="http://schemas.microsoft.com/office/drawing/2014/main" id="{BE4198AD-03A8-42C7-9FA7-9487A96A3DA8}"/>
                  </a:ext>
                </a:extLst>
              </p14:cNvPr>
              <p14:cNvContentPartPr/>
              <p14:nvPr/>
            </p14:nvContentPartPr>
            <p14:xfrm>
              <a:off x="3062886" y="1550011"/>
              <a:ext cx="583200" cy="330480"/>
            </p14:xfrm>
          </p:contentPart>
        </mc:Choice>
        <mc:Fallback>
          <p:pic>
            <p:nvPicPr>
              <p:cNvPr id="172" name="Ink 171">
                <a:extLst>
                  <a:ext uri="{FF2B5EF4-FFF2-40B4-BE49-F238E27FC236}">
                    <a16:creationId xmlns:a16="http://schemas.microsoft.com/office/drawing/2014/main" id="{BE4198AD-03A8-42C7-9FA7-9487A96A3DA8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3044886" y="1532011"/>
                <a:ext cx="618840" cy="36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210" name="Ink 209">
                <a:extLst>
                  <a:ext uri="{FF2B5EF4-FFF2-40B4-BE49-F238E27FC236}">
                    <a16:creationId xmlns:a16="http://schemas.microsoft.com/office/drawing/2014/main" id="{19645145-B31D-4A95-9C23-25201B1B2001}"/>
                  </a:ext>
                </a:extLst>
              </p14:cNvPr>
              <p14:cNvContentPartPr/>
              <p14:nvPr/>
            </p14:nvContentPartPr>
            <p14:xfrm>
              <a:off x="3042006" y="2043571"/>
              <a:ext cx="383040" cy="277920"/>
            </p14:xfrm>
          </p:contentPart>
        </mc:Choice>
        <mc:Fallback>
          <p:pic>
            <p:nvPicPr>
              <p:cNvPr id="210" name="Ink 209">
                <a:extLst>
                  <a:ext uri="{FF2B5EF4-FFF2-40B4-BE49-F238E27FC236}">
                    <a16:creationId xmlns:a16="http://schemas.microsoft.com/office/drawing/2014/main" id="{19645145-B31D-4A95-9C23-25201B1B2001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3024006" y="2025571"/>
                <a:ext cx="418680" cy="31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216" name="Ink 215">
                <a:extLst>
                  <a:ext uri="{FF2B5EF4-FFF2-40B4-BE49-F238E27FC236}">
                    <a16:creationId xmlns:a16="http://schemas.microsoft.com/office/drawing/2014/main" id="{5CD28CEB-025A-440A-A974-2D755C2A53FB}"/>
                  </a:ext>
                </a:extLst>
              </p14:cNvPr>
              <p14:cNvContentPartPr/>
              <p14:nvPr/>
            </p14:nvContentPartPr>
            <p14:xfrm>
              <a:off x="3657606" y="1380811"/>
              <a:ext cx="8059680" cy="4369680"/>
            </p14:xfrm>
          </p:contentPart>
        </mc:Choice>
        <mc:Fallback>
          <p:pic>
            <p:nvPicPr>
              <p:cNvPr id="216" name="Ink 215">
                <a:extLst>
                  <a:ext uri="{FF2B5EF4-FFF2-40B4-BE49-F238E27FC236}">
                    <a16:creationId xmlns:a16="http://schemas.microsoft.com/office/drawing/2014/main" id="{5CD28CEB-025A-440A-A974-2D755C2A53FB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3639606" y="1362811"/>
                <a:ext cx="8095320" cy="440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217" name="Ink 216">
                <a:extLst>
                  <a:ext uri="{FF2B5EF4-FFF2-40B4-BE49-F238E27FC236}">
                    <a16:creationId xmlns:a16="http://schemas.microsoft.com/office/drawing/2014/main" id="{BF59C031-9CF6-4492-8838-AC6F7F7D09EA}"/>
                  </a:ext>
                </a:extLst>
              </p14:cNvPr>
              <p14:cNvContentPartPr/>
              <p14:nvPr/>
            </p14:nvContentPartPr>
            <p14:xfrm>
              <a:off x="8761326" y="5699371"/>
              <a:ext cx="171720" cy="168120"/>
            </p14:xfrm>
          </p:contentPart>
        </mc:Choice>
        <mc:Fallback>
          <p:pic>
            <p:nvPicPr>
              <p:cNvPr id="217" name="Ink 216">
                <a:extLst>
                  <a:ext uri="{FF2B5EF4-FFF2-40B4-BE49-F238E27FC236}">
                    <a16:creationId xmlns:a16="http://schemas.microsoft.com/office/drawing/2014/main" id="{BF59C031-9CF6-4492-8838-AC6F7F7D09EA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8743326" y="5681371"/>
                <a:ext cx="207360" cy="20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219" name="Ink 218">
                <a:extLst>
                  <a:ext uri="{FF2B5EF4-FFF2-40B4-BE49-F238E27FC236}">
                    <a16:creationId xmlns:a16="http://schemas.microsoft.com/office/drawing/2014/main" id="{8FAA78AF-6D9A-4A61-B844-77F1AACC4D65}"/>
                  </a:ext>
                </a:extLst>
              </p14:cNvPr>
              <p14:cNvContentPartPr/>
              <p14:nvPr/>
            </p14:nvContentPartPr>
            <p14:xfrm>
              <a:off x="8854926" y="2780131"/>
              <a:ext cx="180000" cy="176760"/>
            </p14:xfrm>
          </p:contentPart>
        </mc:Choice>
        <mc:Fallback>
          <p:pic>
            <p:nvPicPr>
              <p:cNvPr id="219" name="Ink 218">
                <a:extLst>
                  <a:ext uri="{FF2B5EF4-FFF2-40B4-BE49-F238E27FC236}">
                    <a16:creationId xmlns:a16="http://schemas.microsoft.com/office/drawing/2014/main" id="{8FAA78AF-6D9A-4A61-B844-77F1AACC4D65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8836926" y="2762131"/>
                <a:ext cx="215640" cy="21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220" name="Ink 219">
                <a:extLst>
                  <a:ext uri="{FF2B5EF4-FFF2-40B4-BE49-F238E27FC236}">
                    <a16:creationId xmlns:a16="http://schemas.microsoft.com/office/drawing/2014/main" id="{86743E4E-B52E-4D1F-A1DB-7493CD8919B3}"/>
                  </a:ext>
                </a:extLst>
              </p14:cNvPr>
              <p14:cNvContentPartPr/>
              <p14:nvPr/>
            </p14:nvContentPartPr>
            <p14:xfrm>
              <a:off x="8893806" y="2821531"/>
              <a:ext cx="98640" cy="96480"/>
            </p14:xfrm>
          </p:contentPart>
        </mc:Choice>
        <mc:Fallback>
          <p:pic>
            <p:nvPicPr>
              <p:cNvPr id="220" name="Ink 219">
                <a:extLst>
                  <a:ext uri="{FF2B5EF4-FFF2-40B4-BE49-F238E27FC236}">
                    <a16:creationId xmlns:a16="http://schemas.microsoft.com/office/drawing/2014/main" id="{86743E4E-B52E-4D1F-A1DB-7493CD8919B3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8875806" y="2803531"/>
                <a:ext cx="134280" cy="13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221" name="Ink 220">
                <a:extLst>
                  <a:ext uri="{FF2B5EF4-FFF2-40B4-BE49-F238E27FC236}">
                    <a16:creationId xmlns:a16="http://schemas.microsoft.com/office/drawing/2014/main" id="{4F58A109-90AC-4015-BC6C-42AD765D3DB2}"/>
                  </a:ext>
                </a:extLst>
              </p14:cNvPr>
              <p14:cNvContentPartPr/>
              <p14:nvPr/>
            </p14:nvContentPartPr>
            <p14:xfrm>
              <a:off x="8954646" y="2824771"/>
              <a:ext cx="55080" cy="96120"/>
            </p14:xfrm>
          </p:contentPart>
        </mc:Choice>
        <mc:Fallback>
          <p:pic>
            <p:nvPicPr>
              <p:cNvPr id="221" name="Ink 220">
                <a:extLst>
                  <a:ext uri="{FF2B5EF4-FFF2-40B4-BE49-F238E27FC236}">
                    <a16:creationId xmlns:a16="http://schemas.microsoft.com/office/drawing/2014/main" id="{4F58A109-90AC-4015-BC6C-42AD765D3DB2}"/>
                  </a:ext>
                </a:extLst>
              </p:cNvPr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8936646" y="2806771"/>
                <a:ext cx="90720" cy="131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95058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3A856976-6DB8-4E53-B4B4-E9B8732FF754}"/>
                  </a:ext>
                </a:extLst>
              </p14:cNvPr>
              <p14:cNvContentPartPr/>
              <p14:nvPr/>
            </p14:nvContentPartPr>
            <p14:xfrm>
              <a:off x="791646" y="663691"/>
              <a:ext cx="516960" cy="36756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3A856976-6DB8-4E53-B4B4-E9B8732FF754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3646" y="645691"/>
                <a:ext cx="552600" cy="40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28FFB7BE-F411-454E-8A40-8A3F0BB37983}"/>
                  </a:ext>
                </a:extLst>
              </p14:cNvPr>
              <p14:cNvContentPartPr/>
              <p14:nvPr/>
            </p14:nvContentPartPr>
            <p14:xfrm>
              <a:off x="2760846" y="666211"/>
              <a:ext cx="908640" cy="417600"/>
            </p14:xfrm>
          </p:contentPart>
        </mc:Choice>
        <mc:Fallback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28FFB7BE-F411-454E-8A40-8A3F0BB3798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742846" y="648211"/>
                <a:ext cx="944280" cy="45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53FFA01E-7447-4E81-8F57-2F996E007893}"/>
                  </a:ext>
                </a:extLst>
              </p14:cNvPr>
              <p14:cNvContentPartPr/>
              <p14:nvPr/>
            </p14:nvContentPartPr>
            <p14:xfrm>
              <a:off x="2193126" y="867451"/>
              <a:ext cx="310680" cy="166320"/>
            </p14:xfrm>
          </p:contentPart>
        </mc:Choice>
        <mc:Fallback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53FFA01E-7447-4E81-8F57-2F996E00789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175126" y="849451"/>
                <a:ext cx="346320" cy="20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19E3AFBE-DBED-4D88-ADF7-519A0ADE92D5}"/>
                  </a:ext>
                </a:extLst>
              </p14:cNvPr>
              <p14:cNvContentPartPr/>
              <p14:nvPr/>
            </p14:nvContentPartPr>
            <p14:xfrm>
              <a:off x="1633686" y="691411"/>
              <a:ext cx="252720" cy="332640"/>
            </p14:xfrm>
          </p:contentPart>
        </mc:Choice>
        <mc:Fallback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19E3AFBE-DBED-4D88-ADF7-519A0ADE92D5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615686" y="673411"/>
                <a:ext cx="288360" cy="36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31" name="Ink 30">
                <a:extLst>
                  <a:ext uri="{FF2B5EF4-FFF2-40B4-BE49-F238E27FC236}">
                    <a16:creationId xmlns:a16="http://schemas.microsoft.com/office/drawing/2014/main" id="{209BF60D-448C-40CD-881D-D8EA2B3BDF11}"/>
                  </a:ext>
                </a:extLst>
              </p14:cNvPr>
              <p14:cNvContentPartPr/>
              <p14:nvPr/>
            </p14:nvContentPartPr>
            <p14:xfrm>
              <a:off x="4152966" y="710851"/>
              <a:ext cx="984960" cy="370440"/>
            </p14:xfrm>
          </p:contentPart>
        </mc:Choice>
        <mc:Fallback>
          <p:pic>
            <p:nvPicPr>
              <p:cNvPr id="31" name="Ink 30">
                <a:extLst>
                  <a:ext uri="{FF2B5EF4-FFF2-40B4-BE49-F238E27FC236}">
                    <a16:creationId xmlns:a16="http://schemas.microsoft.com/office/drawing/2014/main" id="{209BF60D-448C-40CD-881D-D8EA2B3BDF11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134966" y="692851"/>
                <a:ext cx="1020600" cy="40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36" name="Ink 35">
                <a:extLst>
                  <a:ext uri="{FF2B5EF4-FFF2-40B4-BE49-F238E27FC236}">
                    <a16:creationId xmlns:a16="http://schemas.microsoft.com/office/drawing/2014/main" id="{2BE3AD67-D00E-498D-980F-60E9503FAD82}"/>
                  </a:ext>
                </a:extLst>
              </p14:cNvPr>
              <p14:cNvContentPartPr/>
              <p14:nvPr/>
            </p14:nvContentPartPr>
            <p14:xfrm>
              <a:off x="7064646" y="743971"/>
              <a:ext cx="426600" cy="370800"/>
            </p14:xfrm>
          </p:contentPart>
        </mc:Choice>
        <mc:Fallback>
          <p:pic>
            <p:nvPicPr>
              <p:cNvPr id="36" name="Ink 35">
                <a:extLst>
                  <a:ext uri="{FF2B5EF4-FFF2-40B4-BE49-F238E27FC236}">
                    <a16:creationId xmlns:a16="http://schemas.microsoft.com/office/drawing/2014/main" id="{2BE3AD67-D00E-498D-980F-60E9503FAD82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046646" y="725971"/>
                <a:ext cx="462240" cy="40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64D0766D-1682-4CEA-B45D-851AC30762B0}"/>
                  </a:ext>
                </a:extLst>
              </p14:cNvPr>
              <p14:cNvContentPartPr/>
              <p14:nvPr/>
            </p14:nvContentPartPr>
            <p14:xfrm>
              <a:off x="5437446" y="677371"/>
              <a:ext cx="1306440" cy="459720"/>
            </p14:xfrm>
          </p:contentPart>
        </mc:Choice>
        <mc:Fallback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64D0766D-1682-4CEA-B45D-851AC30762B0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419446" y="659371"/>
                <a:ext cx="1342080" cy="49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47" name="Ink 46">
                <a:extLst>
                  <a:ext uri="{FF2B5EF4-FFF2-40B4-BE49-F238E27FC236}">
                    <a16:creationId xmlns:a16="http://schemas.microsoft.com/office/drawing/2014/main" id="{945CD3D0-7B51-4FD0-8DEE-D8F12146A085}"/>
                  </a:ext>
                </a:extLst>
              </p14:cNvPr>
              <p14:cNvContentPartPr/>
              <p14:nvPr/>
            </p14:nvContentPartPr>
            <p14:xfrm>
              <a:off x="8934486" y="777451"/>
              <a:ext cx="869400" cy="385920"/>
            </p14:xfrm>
          </p:contentPart>
        </mc:Choice>
        <mc:Fallback>
          <p:pic>
            <p:nvPicPr>
              <p:cNvPr id="47" name="Ink 46">
                <a:extLst>
                  <a:ext uri="{FF2B5EF4-FFF2-40B4-BE49-F238E27FC236}">
                    <a16:creationId xmlns:a16="http://schemas.microsoft.com/office/drawing/2014/main" id="{945CD3D0-7B51-4FD0-8DEE-D8F12146A085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8916486" y="759451"/>
                <a:ext cx="905040" cy="42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48" name="Ink 47">
                <a:extLst>
                  <a:ext uri="{FF2B5EF4-FFF2-40B4-BE49-F238E27FC236}">
                    <a16:creationId xmlns:a16="http://schemas.microsoft.com/office/drawing/2014/main" id="{364B039B-94B2-4070-B277-1DD2824781C9}"/>
                  </a:ext>
                </a:extLst>
              </p14:cNvPr>
              <p14:cNvContentPartPr/>
              <p14:nvPr/>
            </p14:nvContentPartPr>
            <p14:xfrm>
              <a:off x="7779966" y="724531"/>
              <a:ext cx="616320" cy="331920"/>
            </p14:xfrm>
          </p:contentPart>
        </mc:Choice>
        <mc:Fallback>
          <p:pic>
            <p:nvPicPr>
              <p:cNvPr id="48" name="Ink 47">
                <a:extLst>
                  <a:ext uri="{FF2B5EF4-FFF2-40B4-BE49-F238E27FC236}">
                    <a16:creationId xmlns:a16="http://schemas.microsoft.com/office/drawing/2014/main" id="{364B039B-94B2-4070-B277-1DD2824781C9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761966" y="706531"/>
                <a:ext cx="651960" cy="36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57" name="Ink 56">
                <a:extLst>
                  <a:ext uri="{FF2B5EF4-FFF2-40B4-BE49-F238E27FC236}">
                    <a16:creationId xmlns:a16="http://schemas.microsoft.com/office/drawing/2014/main" id="{21701DCC-85A7-4957-9F20-C17E8F02DE0C}"/>
                  </a:ext>
                </a:extLst>
              </p14:cNvPr>
              <p14:cNvContentPartPr/>
              <p14:nvPr/>
            </p14:nvContentPartPr>
            <p14:xfrm>
              <a:off x="10176486" y="673411"/>
              <a:ext cx="1155240" cy="489960"/>
            </p14:xfrm>
          </p:contentPart>
        </mc:Choice>
        <mc:Fallback>
          <p:pic>
            <p:nvPicPr>
              <p:cNvPr id="57" name="Ink 56">
                <a:extLst>
                  <a:ext uri="{FF2B5EF4-FFF2-40B4-BE49-F238E27FC236}">
                    <a16:creationId xmlns:a16="http://schemas.microsoft.com/office/drawing/2014/main" id="{21701DCC-85A7-4957-9F20-C17E8F02DE0C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0158486" y="655411"/>
                <a:ext cx="1190880" cy="52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70" name="Ink 69">
                <a:extLst>
                  <a:ext uri="{FF2B5EF4-FFF2-40B4-BE49-F238E27FC236}">
                    <a16:creationId xmlns:a16="http://schemas.microsoft.com/office/drawing/2014/main" id="{B3307632-CDB5-404F-A62A-B4F75D3FB0CB}"/>
                  </a:ext>
                </a:extLst>
              </p14:cNvPr>
              <p14:cNvContentPartPr/>
              <p14:nvPr/>
            </p14:nvContentPartPr>
            <p14:xfrm>
              <a:off x="847806" y="1639651"/>
              <a:ext cx="866520" cy="329400"/>
            </p14:xfrm>
          </p:contentPart>
        </mc:Choice>
        <mc:Fallback>
          <p:pic>
            <p:nvPicPr>
              <p:cNvPr id="70" name="Ink 69">
                <a:extLst>
                  <a:ext uri="{FF2B5EF4-FFF2-40B4-BE49-F238E27FC236}">
                    <a16:creationId xmlns:a16="http://schemas.microsoft.com/office/drawing/2014/main" id="{B3307632-CDB5-404F-A62A-B4F75D3FB0CB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829806" y="1621651"/>
                <a:ext cx="902160" cy="36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86" name="Ink 85">
                <a:extLst>
                  <a:ext uri="{FF2B5EF4-FFF2-40B4-BE49-F238E27FC236}">
                    <a16:creationId xmlns:a16="http://schemas.microsoft.com/office/drawing/2014/main" id="{9760824C-9A94-4F60-AB58-A7F268378984}"/>
                  </a:ext>
                </a:extLst>
              </p14:cNvPr>
              <p14:cNvContentPartPr/>
              <p14:nvPr/>
            </p14:nvContentPartPr>
            <p14:xfrm>
              <a:off x="2071446" y="1594291"/>
              <a:ext cx="1362600" cy="327600"/>
            </p14:xfrm>
          </p:contentPart>
        </mc:Choice>
        <mc:Fallback>
          <p:pic>
            <p:nvPicPr>
              <p:cNvPr id="86" name="Ink 85">
                <a:extLst>
                  <a:ext uri="{FF2B5EF4-FFF2-40B4-BE49-F238E27FC236}">
                    <a16:creationId xmlns:a16="http://schemas.microsoft.com/office/drawing/2014/main" id="{9760824C-9A94-4F60-AB58-A7F268378984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053446" y="1576291"/>
                <a:ext cx="1398240" cy="36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12" name="Ink 111">
                <a:extLst>
                  <a:ext uri="{FF2B5EF4-FFF2-40B4-BE49-F238E27FC236}">
                    <a16:creationId xmlns:a16="http://schemas.microsoft.com/office/drawing/2014/main" id="{A215E3E3-0E43-4F84-A6E2-84E4BFE0F82A}"/>
                  </a:ext>
                </a:extLst>
              </p14:cNvPr>
              <p14:cNvContentPartPr/>
              <p14:nvPr/>
            </p14:nvContentPartPr>
            <p14:xfrm>
              <a:off x="3839406" y="1473691"/>
              <a:ext cx="2583000" cy="471960"/>
            </p14:xfrm>
          </p:contentPart>
        </mc:Choice>
        <mc:Fallback>
          <p:pic>
            <p:nvPicPr>
              <p:cNvPr id="112" name="Ink 111">
                <a:extLst>
                  <a:ext uri="{FF2B5EF4-FFF2-40B4-BE49-F238E27FC236}">
                    <a16:creationId xmlns:a16="http://schemas.microsoft.com/office/drawing/2014/main" id="{A215E3E3-0E43-4F84-A6E2-84E4BFE0F82A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3821406" y="1455691"/>
                <a:ext cx="2618640" cy="50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19" name="Ink 118">
                <a:extLst>
                  <a:ext uri="{FF2B5EF4-FFF2-40B4-BE49-F238E27FC236}">
                    <a16:creationId xmlns:a16="http://schemas.microsoft.com/office/drawing/2014/main" id="{4EBC4948-FF49-4887-9111-2BF4DDC2052F}"/>
                  </a:ext>
                </a:extLst>
              </p14:cNvPr>
              <p14:cNvContentPartPr/>
              <p14:nvPr/>
            </p14:nvContentPartPr>
            <p14:xfrm>
              <a:off x="7592046" y="1480531"/>
              <a:ext cx="194400" cy="207000"/>
            </p14:xfrm>
          </p:contentPart>
        </mc:Choice>
        <mc:Fallback>
          <p:pic>
            <p:nvPicPr>
              <p:cNvPr id="119" name="Ink 118">
                <a:extLst>
                  <a:ext uri="{FF2B5EF4-FFF2-40B4-BE49-F238E27FC236}">
                    <a16:creationId xmlns:a16="http://schemas.microsoft.com/office/drawing/2014/main" id="{4EBC4948-FF49-4887-9111-2BF4DDC2052F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7574046" y="1462531"/>
                <a:ext cx="230040" cy="24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120" name="Ink 119">
                <a:extLst>
                  <a:ext uri="{FF2B5EF4-FFF2-40B4-BE49-F238E27FC236}">
                    <a16:creationId xmlns:a16="http://schemas.microsoft.com/office/drawing/2014/main" id="{290932AF-AA46-432E-B7C0-6FFF7F137583}"/>
                  </a:ext>
                </a:extLst>
              </p14:cNvPr>
              <p14:cNvContentPartPr/>
              <p14:nvPr/>
            </p14:nvContentPartPr>
            <p14:xfrm>
              <a:off x="6762246" y="1512571"/>
              <a:ext cx="565200" cy="246960"/>
            </p14:xfrm>
          </p:contentPart>
        </mc:Choice>
        <mc:Fallback>
          <p:pic>
            <p:nvPicPr>
              <p:cNvPr id="120" name="Ink 119">
                <a:extLst>
                  <a:ext uri="{FF2B5EF4-FFF2-40B4-BE49-F238E27FC236}">
                    <a16:creationId xmlns:a16="http://schemas.microsoft.com/office/drawing/2014/main" id="{290932AF-AA46-432E-B7C0-6FFF7F137583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744246" y="1494571"/>
                <a:ext cx="600840" cy="28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128" name="Ink 127">
                <a:extLst>
                  <a:ext uri="{FF2B5EF4-FFF2-40B4-BE49-F238E27FC236}">
                    <a16:creationId xmlns:a16="http://schemas.microsoft.com/office/drawing/2014/main" id="{806CFB98-9B86-4CD0-9DD6-FED740E5A853}"/>
                  </a:ext>
                </a:extLst>
              </p14:cNvPr>
              <p14:cNvContentPartPr/>
              <p14:nvPr/>
            </p14:nvContentPartPr>
            <p14:xfrm>
              <a:off x="8113686" y="1433371"/>
              <a:ext cx="860040" cy="405360"/>
            </p14:xfrm>
          </p:contentPart>
        </mc:Choice>
        <mc:Fallback>
          <p:pic>
            <p:nvPicPr>
              <p:cNvPr id="128" name="Ink 127">
                <a:extLst>
                  <a:ext uri="{FF2B5EF4-FFF2-40B4-BE49-F238E27FC236}">
                    <a16:creationId xmlns:a16="http://schemas.microsoft.com/office/drawing/2014/main" id="{806CFB98-9B86-4CD0-9DD6-FED740E5A853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8095686" y="1415371"/>
                <a:ext cx="895680" cy="44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143" name="Ink 142">
                <a:extLst>
                  <a:ext uri="{FF2B5EF4-FFF2-40B4-BE49-F238E27FC236}">
                    <a16:creationId xmlns:a16="http://schemas.microsoft.com/office/drawing/2014/main" id="{12C24CD1-A53E-4C67-AB2D-7500EC9192F2}"/>
                  </a:ext>
                </a:extLst>
              </p14:cNvPr>
              <p14:cNvContentPartPr/>
              <p14:nvPr/>
            </p14:nvContentPartPr>
            <p14:xfrm>
              <a:off x="9212046" y="1351651"/>
              <a:ext cx="1640520" cy="380160"/>
            </p14:xfrm>
          </p:contentPart>
        </mc:Choice>
        <mc:Fallback>
          <p:pic>
            <p:nvPicPr>
              <p:cNvPr id="143" name="Ink 142">
                <a:extLst>
                  <a:ext uri="{FF2B5EF4-FFF2-40B4-BE49-F238E27FC236}">
                    <a16:creationId xmlns:a16="http://schemas.microsoft.com/office/drawing/2014/main" id="{12C24CD1-A53E-4C67-AB2D-7500EC9192F2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9194046" y="1333651"/>
                <a:ext cx="1676160" cy="41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146" name="Ink 145">
                <a:extLst>
                  <a:ext uri="{FF2B5EF4-FFF2-40B4-BE49-F238E27FC236}">
                    <a16:creationId xmlns:a16="http://schemas.microsoft.com/office/drawing/2014/main" id="{06A5BEE8-8449-48B3-B8C0-7A2FC41660D9}"/>
                  </a:ext>
                </a:extLst>
              </p14:cNvPr>
              <p14:cNvContentPartPr/>
              <p14:nvPr/>
            </p14:nvContentPartPr>
            <p14:xfrm>
              <a:off x="833766" y="2052931"/>
              <a:ext cx="2579760" cy="237960"/>
            </p14:xfrm>
          </p:contentPart>
        </mc:Choice>
        <mc:Fallback>
          <p:pic>
            <p:nvPicPr>
              <p:cNvPr id="146" name="Ink 145">
                <a:extLst>
                  <a:ext uri="{FF2B5EF4-FFF2-40B4-BE49-F238E27FC236}">
                    <a16:creationId xmlns:a16="http://schemas.microsoft.com/office/drawing/2014/main" id="{06A5BEE8-8449-48B3-B8C0-7A2FC41660D9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815766" y="2034931"/>
                <a:ext cx="2615400" cy="27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166" name="Ink 165">
                <a:extLst>
                  <a:ext uri="{FF2B5EF4-FFF2-40B4-BE49-F238E27FC236}">
                    <a16:creationId xmlns:a16="http://schemas.microsoft.com/office/drawing/2014/main" id="{CED11B20-D9CD-4F1E-8CAD-1C0756F096B7}"/>
                  </a:ext>
                </a:extLst>
              </p14:cNvPr>
              <p14:cNvContentPartPr/>
              <p14:nvPr/>
            </p14:nvContentPartPr>
            <p14:xfrm>
              <a:off x="3489846" y="2540371"/>
              <a:ext cx="888120" cy="453960"/>
            </p14:xfrm>
          </p:contentPart>
        </mc:Choice>
        <mc:Fallback>
          <p:pic>
            <p:nvPicPr>
              <p:cNvPr id="166" name="Ink 165">
                <a:extLst>
                  <a:ext uri="{FF2B5EF4-FFF2-40B4-BE49-F238E27FC236}">
                    <a16:creationId xmlns:a16="http://schemas.microsoft.com/office/drawing/2014/main" id="{CED11B20-D9CD-4F1E-8CAD-1C0756F096B7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3471846" y="2522371"/>
                <a:ext cx="923760" cy="48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167" name="Ink 166">
                <a:extLst>
                  <a:ext uri="{FF2B5EF4-FFF2-40B4-BE49-F238E27FC236}">
                    <a16:creationId xmlns:a16="http://schemas.microsoft.com/office/drawing/2014/main" id="{0DD00015-4C09-460C-9748-AFC2536AFA73}"/>
                  </a:ext>
                </a:extLst>
              </p14:cNvPr>
              <p14:cNvContentPartPr/>
              <p14:nvPr/>
            </p14:nvContentPartPr>
            <p14:xfrm>
              <a:off x="984246" y="2574931"/>
              <a:ext cx="2103480" cy="601200"/>
            </p14:xfrm>
          </p:contentPart>
        </mc:Choice>
        <mc:Fallback>
          <p:pic>
            <p:nvPicPr>
              <p:cNvPr id="167" name="Ink 166">
                <a:extLst>
                  <a:ext uri="{FF2B5EF4-FFF2-40B4-BE49-F238E27FC236}">
                    <a16:creationId xmlns:a16="http://schemas.microsoft.com/office/drawing/2014/main" id="{0DD00015-4C09-460C-9748-AFC2536AFA73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966246" y="2556931"/>
                <a:ext cx="2139120" cy="63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169" name="Ink 168">
                <a:extLst>
                  <a:ext uri="{FF2B5EF4-FFF2-40B4-BE49-F238E27FC236}">
                    <a16:creationId xmlns:a16="http://schemas.microsoft.com/office/drawing/2014/main" id="{F5B7A792-7E50-42D1-9232-E76EF1D58E72}"/>
                  </a:ext>
                </a:extLst>
              </p14:cNvPr>
              <p14:cNvContentPartPr/>
              <p14:nvPr/>
            </p14:nvContentPartPr>
            <p14:xfrm>
              <a:off x="4958286" y="2498611"/>
              <a:ext cx="81360" cy="294480"/>
            </p14:xfrm>
          </p:contentPart>
        </mc:Choice>
        <mc:Fallback>
          <p:pic>
            <p:nvPicPr>
              <p:cNvPr id="169" name="Ink 168">
                <a:extLst>
                  <a:ext uri="{FF2B5EF4-FFF2-40B4-BE49-F238E27FC236}">
                    <a16:creationId xmlns:a16="http://schemas.microsoft.com/office/drawing/2014/main" id="{F5B7A792-7E50-42D1-9232-E76EF1D58E72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4940286" y="2480611"/>
                <a:ext cx="117000" cy="33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180" name="Ink 179">
                <a:extLst>
                  <a:ext uri="{FF2B5EF4-FFF2-40B4-BE49-F238E27FC236}">
                    <a16:creationId xmlns:a16="http://schemas.microsoft.com/office/drawing/2014/main" id="{E6BB0ABF-5512-415C-86E5-D0964E4B29A4}"/>
                  </a:ext>
                </a:extLst>
              </p14:cNvPr>
              <p14:cNvContentPartPr/>
              <p14:nvPr/>
            </p14:nvContentPartPr>
            <p14:xfrm>
              <a:off x="6628686" y="2397451"/>
              <a:ext cx="210240" cy="320760"/>
            </p14:xfrm>
          </p:contentPart>
        </mc:Choice>
        <mc:Fallback>
          <p:pic>
            <p:nvPicPr>
              <p:cNvPr id="180" name="Ink 179">
                <a:extLst>
                  <a:ext uri="{FF2B5EF4-FFF2-40B4-BE49-F238E27FC236}">
                    <a16:creationId xmlns:a16="http://schemas.microsoft.com/office/drawing/2014/main" id="{E6BB0ABF-5512-415C-86E5-D0964E4B29A4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6610686" y="2379451"/>
                <a:ext cx="245880" cy="35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183" name="Ink 182">
                <a:extLst>
                  <a:ext uri="{FF2B5EF4-FFF2-40B4-BE49-F238E27FC236}">
                    <a16:creationId xmlns:a16="http://schemas.microsoft.com/office/drawing/2014/main" id="{ECEFB3E2-855B-48D7-A058-3205B7A90EB1}"/>
                  </a:ext>
                </a:extLst>
              </p14:cNvPr>
              <p14:cNvContentPartPr/>
              <p14:nvPr/>
            </p14:nvContentPartPr>
            <p14:xfrm>
              <a:off x="7080486" y="2540371"/>
              <a:ext cx="362520" cy="119520"/>
            </p14:xfrm>
          </p:contentPart>
        </mc:Choice>
        <mc:Fallback>
          <p:pic>
            <p:nvPicPr>
              <p:cNvPr id="183" name="Ink 182">
                <a:extLst>
                  <a:ext uri="{FF2B5EF4-FFF2-40B4-BE49-F238E27FC236}">
                    <a16:creationId xmlns:a16="http://schemas.microsoft.com/office/drawing/2014/main" id="{ECEFB3E2-855B-48D7-A058-3205B7A90EB1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7062486" y="2522371"/>
                <a:ext cx="398160" cy="15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184" name="Ink 183">
                <a:extLst>
                  <a:ext uri="{FF2B5EF4-FFF2-40B4-BE49-F238E27FC236}">
                    <a16:creationId xmlns:a16="http://schemas.microsoft.com/office/drawing/2014/main" id="{256206B6-18F0-4748-AFA8-7C178D431DB1}"/>
                  </a:ext>
                </a:extLst>
              </p14:cNvPr>
              <p14:cNvContentPartPr/>
              <p14:nvPr/>
            </p14:nvContentPartPr>
            <p14:xfrm>
              <a:off x="5225046" y="2494651"/>
              <a:ext cx="1111320" cy="353880"/>
            </p14:xfrm>
          </p:contentPart>
        </mc:Choice>
        <mc:Fallback>
          <p:pic>
            <p:nvPicPr>
              <p:cNvPr id="184" name="Ink 183">
                <a:extLst>
                  <a:ext uri="{FF2B5EF4-FFF2-40B4-BE49-F238E27FC236}">
                    <a16:creationId xmlns:a16="http://schemas.microsoft.com/office/drawing/2014/main" id="{256206B6-18F0-4748-AFA8-7C178D431DB1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5207046" y="2476651"/>
                <a:ext cx="1146960" cy="38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189" name="Ink 188">
                <a:extLst>
                  <a:ext uri="{FF2B5EF4-FFF2-40B4-BE49-F238E27FC236}">
                    <a16:creationId xmlns:a16="http://schemas.microsoft.com/office/drawing/2014/main" id="{83E05B2D-35A1-4589-A28B-4B0F727C5E9E}"/>
                  </a:ext>
                </a:extLst>
              </p14:cNvPr>
              <p14:cNvContentPartPr/>
              <p14:nvPr/>
            </p14:nvContentPartPr>
            <p14:xfrm>
              <a:off x="7767006" y="2368291"/>
              <a:ext cx="1167840" cy="437400"/>
            </p14:xfrm>
          </p:contentPart>
        </mc:Choice>
        <mc:Fallback>
          <p:pic>
            <p:nvPicPr>
              <p:cNvPr id="189" name="Ink 188">
                <a:extLst>
                  <a:ext uri="{FF2B5EF4-FFF2-40B4-BE49-F238E27FC236}">
                    <a16:creationId xmlns:a16="http://schemas.microsoft.com/office/drawing/2014/main" id="{83E05B2D-35A1-4589-A28B-4B0F727C5E9E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7749006" y="2350291"/>
                <a:ext cx="1203480" cy="47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202" name="Ink 201">
                <a:extLst>
                  <a:ext uri="{FF2B5EF4-FFF2-40B4-BE49-F238E27FC236}">
                    <a16:creationId xmlns:a16="http://schemas.microsoft.com/office/drawing/2014/main" id="{47541C92-FB38-4ECA-8A24-DECAE9363517}"/>
                  </a:ext>
                </a:extLst>
              </p14:cNvPr>
              <p14:cNvContentPartPr/>
              <p14:nvPr/>
            </p14:nvContentPartPr>
            <p14:xfrm>
              <a:off x="3453096" y="3244918"/>
              <a:ext cx="656280" cy="523080"/>
            </p14:xfrm>
          </p:contentPart>
        </mc:Choice>
        <mc:Fallback>
          <p:pic>
            <p:nvPicPr>
              <p:cNvPr id="202" name="Ink 201">
                <a:extLst>
                  <a:ext uri="{FF2B5EF4-FFF2-40B4-BE49-F238E27FC236}">
                    <a16:creationId xmlns:a16="http://schemas.microsoft.com/office/drawing/2014/main" id="{47541C92-FB38-4ECA-8A24-DECAE9363517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3435096" y="3226918"/>
                <a:ext cx="691920" cy="55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203" name="Ink 202">
                <a:extLst>
                  <a:ext uri="{FF2B5EF4-FFF2-40B4-BE49-F238E27FC236}">
                    <a16:creationId xmlns:a16="http://schemas.microsoft.com/office/drawing/2014/main" id="{57491BB9-ECCD-44C8-A70D-875172B83AFE}"/>
                  </a:ext>
                </a:extLst>
              </p14:cNvPr>
              <p14:cNvContentPartPr/>
              <p14:nvPr/>
            </p14:nvContentPartPr>
            <p14:xfrm>
              <a:off x="2496576" y="3386398"/>
              <a:ext cx="593280" cy="338760"/>
            </p14:xfrm>
          </p:contentPart>
        </mc:Choice>
        <mc:Fallback>
          <p:pic>
            <p:nvPicPr>
              <p:cNvPr id="203" name="Ink 202">
                <a:extLst>
                  <a:ext uri="{FF2B5EF4-FFF2-40B4-BE49-F238E27FC236}">
                    <a16:creationId xmlns:a16="http://schemas.microsoft.com/office/drawing/2014/main" id="{57491BB9-ECCD-44C8-A70D-875172B83AFE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2478576" y="3368398"/>
                <a:ext cx="628920" cy="37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212" name="Ink 211">
                <a:extLst>
                  <a:ext uri="{FF2B5EF4-FFF2-40B4-BE49-F238E27FC236}">
                    <a16:creationId xmlns:a16="http://schemas.microsoft.com/office/drawing/2014/main" id="{69E62A25-DBAA-45E0-BB23-2CAFA0AE2BAE}"/>
                  </a:ext>
                </a:extLst>
              </p14:cNvPr>
              <p14:cNvContentPartPr/>
              <p14:nvPr/>
            </p14:nvContentPartPr>
            <p14:xfrm>
              <a:off x="5494656" y="3214318"/>
              <a:ext cx="453960" cy="343080"/>
            </p14:xfrm>
          </p:contentPart>
        </mc:Choice>
        <mc:Fallback>
          <p:pic>
            <p:nvPicPr>
              <p:cNvPr id="212" name="Ink 211">
                <a:extLst>
                  <a:ext uri="{FF2B5EF4-FFF2-40B4-BE49-F238E27FC236}">
                    <a16:creationId xmlns:a16="http://schemas.microsoft.com/office/drawing/2014/main" id="{69E62A25-DBAA-45E0-BB23-2CAFA0AE2BAE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5476656" y="3196318"/>
                <a:ext cx="489600" cy="37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213" name="Ink 212">
                <a:extLst>
                  <a:ext uri="{FF2B5EF4-FFF2-40B4-BE49-F238E27FC236}">
                    <a16:creationId xmlns:a16="http://schemas.microsoft.com/office/drawing/2014/main" id="{C8489EFD-1961-44AD-B844-B284C68E5C77}"/>
                  </a:ext>
                </a:extLst>
              </p14:cNvPr>
              <p14:cNvContentPartPr/>
              <p14:nvPr/>
            </p14:nvContentPartPr>
            <p14:xfrm>
              <a:off x="4461096" y="3196318"/>
              <a:ext cx="662040" cy="362520"/>
            </p14:xfrm>
          </p:contentPart>
        </mc:Choice>
        <mc:Fallback>
          <p:pic>
            <p:nvPicPr>
              <p:cNvPr id="213" name="Ink 212">
                <a:extLst>
                  <a:ext uri="{FF2B5EF4-FFF2-40B4-BE49-F238E27FC236}">
                    <a16:creationId xmlns:a16="http://schemas.microsoft.com/office/drawing/2014/main" id="{C8489EFD-1961-44AD-B844-B284C68E5C77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4443096" y="3178318"/>
                <a:ext cx="697680" cy="39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214" name="Ink 213">
                <a:extLst>
                  <a:ext uri="{FF2B5EF4-FFF2-40B4-BE49-F238E27FC236}">
                    <a16:creationId xmlns:a16="http://schemas.microsoft.com/office/drawing/2014/main" id="{C87DABCA-2D9A-4254-8E0E-9B9D80CAE538}"/>
                  </a:ext>
                </a:extLst>
              </p14:cNvPr>
              <p14:cNvContentPartPr/>
              <p14:nvPr/>
            </p14:nvContentPartPr>
            <p14:xfrm>
              <a:off x="6285576" y="3088318"/>
              <a:ext cx="168840" cy="357120"/>
            </p14:xfrm>
          </p:contentPart>
        </mc:Choice>
        <mc:Fallback>
          <p:pic>
            <p:nvPicPr>
              <p:cNvPr id="214" name="Ink 213">
                <a:extLst>
                  <a:ext uri="{FF2B5EF4-FFF2-40B4-BE49-F238E27FC236}">
                    <a16:creationId xmlns:a16="http://schemas.microsoft.com/office/drawing/2014/main" id="{C87DABCA-2D9A-4254-8E0E-9B9D80CAE538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6267576" y="3070318"/>
                <a:ext cx="204480" cy="39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232" name="Ink 231">
                <a:extLst>
                  <a:ext uri="{FF2B5EF4-FFF2-40B4-BE49-F238E27FC236}">
                    <a16:creationId xmlns:a16="http://schemas.microsoft.com/office/drawing/2014/main" id="{9B6E124E-67DB-4741-AB2B-9692A849A081}"/>
                  </a:ext>
                </a:extLst>
              </p14:cNvPr>
              <p14:cNvContentPartPr/>
              <p14:nvPr/>
            </p14:nvContentPartPr>
            <p14:xfrm>
              <a:off x="8758056" y="3106318"/>
              <a:ext cx="659520" cy="287280"/>
            </p14:xfrm>
          </p:contentPart>
        </mc:Choice>
        <mc:Fallback>
          <p:pic>
            <p:nvPicPr>
              <p:cNvPr id="232" name="Ink 231">
                <a:extLst>
                  <a:ext uri="{FF2B5EF4-FFF2-40B4-BE49-F238E27FC236}">
                    <a16:creationId xmlns:a16="http://schemas.microsoft.com/office/drawing/2014/main" id="{9B6E124E-67DB-4741-AB2B-9692A849A081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8740056" y="3088318"/>
                <a:ext cx="695160" cy="32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233" name="Ink 232">
                <a:extLst>
                  <a:ext uri="{FF2B5EF4-FFF2-40B4-BE49-F238E27FC236}">
                    <a16:creationId xmlns:a16="http://schemas.microsoft.com/office/drawing/2014/main" id="{EF17A96E-A039-45C9-AFA3-004E4DB6EC58}"/>
                  </a:ext>
                </a:extLst>
              </p14:cNvPr>
              <p14:cNvContentPartPr/>
              <p14:nvPr/>
            </p14:nvContentPartPr>
            <p14:xfrm>
              <a:off x="7883256" y="3201718"/>
              <a:ext cx="594000" cy="248040"/>
            </p14:xfrm>
          </p:contentPart>
        </mc:Choice>
        <mc:Fallback>
          <p:pic>
            <p:nvPicPr>
              <p:cNvPr id="233" name="Ink 232">
                <a:extLst>
                  <a:ext uri="{FF2B5EF4-FFF2-40B4-BE49-F238E27FC236}">
                    <a16:creationId xmlns:a16="http://schemas.microsoft.com/office/drawing/2014/main" id="{EF17A96E-A039-45C9-AFA3-004E4DB6EC58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7865256" y="3183718"/>
                <a:ext cx="629640" cy="28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234" name="Ink 233">
                <a:extLst>
                  <a:ext uri="{FF2B5EF4-FFF2-40B4-BE49-F238E27FC236}">
                    <a16:creationId xmlns:a16="http://schemas.microsoft.com/office/drawing/2014/main" id="{A119F1E8-AEC1-42E6-BADB-2D8E55B77DDF}"/>
                  </a:ext>
                </a:extLst>
              </p14:cNvPr>
              <p14:cNvContentPartPr/>
              <p14:nvPr/>
            </p14:nvContentPartPr>
            <p14:xfrm>
              <a:off x="6877056" y="3131158"/>
              <a:ext cx="592920" cy="313920"/>
            </p14:xfrm>
          </p:contentPart>
        </mc:Choice>
        <mc:Fallback>
          <p:pic>
            <p:nvPicPr>
              <p:cNvPr id="234" name="Ink 233">
                <a:extLst>
                  <a:ext uri="{FF2B5EF4-FFF2-40B4-BE49-F238E27FC236}">
                    <a16:creationId xmlns:a16="http://schemas.microsoft.com/office/drawing/2014/main" id="{A119F1E8-AEC1-42E6-BADB-2D8E55B77DDF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6859056" y="3113158"/>
                <a:ext cx="628560" cy="34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243" name="Ink 242">
                <a:extLst>
                  <a:ext uri="{FF2B5EF4-FFF2-40B4-BE49-F238E27FC236}">
                    <a16:creationId xmlns:a16="http://schemas.microsoft.com/office/drawing/2014/main" id="{74F84561-ACCF-457A-B317-2F2EE41A44EC}"/>
                  </a:ext>
                </a:extLst>
              </p14:cNvPr>
              <p14:cNvContentPartPr/>
              <p14:nvPr/>
            </p14:nvContentPartPr>
            <p14:xfrm>
              <a:off x="9578136" y="3043678"/>
              <a:ext cx="942840" cy="354240"/>
            </p14:xfrm>
          </p:contentPart>
        </mc:Choice>
        <mc:Fallback>
          <p:pic>
            <p:nvPicPr>
              <p:cNvPr id="243" name="Ink 242">
                <a:extLst>
                  <a:ext uri="{FF2B5EF4-FFF2-40B4-BE49-F238E27FC236}">
                    <a16:creationId xmlns:a16="http://schemas.microsoft.com/office/drawing/2014/main" id="{74F84561-ACCF-457A-B317-2F2EE41A44EC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9560136" y="3025678"/>
                <a:ext cx="978480" cy="38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246" name="Ink 245">
                <a:extLst>
                  <a:ext uri="{FF2B5EF4-FFF2-40B4-BE49-F238E27FC236}">
                    <a16:creationId xmlns:a16="http://schemas.microsoft.com/office/drawing/2014/main" id="{6B2C3508-987E-484B-819E-6826408A9F3B}"/>
                  </a:ext>
                </a:extLst>
              </p14:cNvPr>
              <p14:cNvContentPartPr/>
              <p14:nvPr/>
            </p14:nvContentPartPr>
            <p14:xfrm>
              <a:off x="968046" y="4184131"/>
              <a:ext cx="420840" cy="305280"/>
            </p14:xfrm>
          </p:contentPart>
        </mc:Choice>
        <mc:Fallback>
          <p:pic>
            <p:nvPicPr>
              <p:cNvPr id="246" name="Ink 245">
                <a:extLst>
                  <a:ext uri="{FF2B5EF4-FFF2-40B4-BE49-F238E27FC236}">
                    <a16:creationId xmlns:a16="http://schemas.microsoft.com/office/drawing/2014/main" id="{6B2C3508-987E-484B-819E-6826408A9F3B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950046" y="4166131"/>
                <a:ext cx="456480" cy="34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256" name="Ink 255">
                <a:extLst>
                  <a:ext uri="{FF2B5EF4-FFF2-40B4-BE49-F238E27FC236}">
                    <a16:creationId xmlns:a16="http://schemas.microsoft.com/office/drawing/2014/main" id="{21CF8FD1-7062-49D9-BF75-00A965BB9A0E}"/>
                  </a:ext>
                </a:extLst>
              </p14:cNvPr>
              <p14:cNvContentPartPr/>
              <p14:nvPr/>
            </p14:nvContentPartPr>
            <p14:xfrm>
              <a:off x="1639086" y="4199251"/>
              <a:ext cx="888120" cy="391680"/>
            </p14:xfrm>
          </p:contentPart>
        </mc:Choice>
        <mc:Fallback>
          <p:pic>
            <p:nvPicPr>
              <p:cNvPr id="256" name="Ink 255">
                <a:extLst>
                  <a:ext uri="{FF2B5EF4-FFF2-40B4-BE49-F238E27FC236}">
                    <a16:creationId xmlns:a16="http://schemas.microsoft.com/office/drawing/2014/main" id="{21CF8FD1-7062-49D9-BF75-00A965BB9A0E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1621086" y="4181251"/>
                <a:ext cx="923760" cy="42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264" name="Ink 263">
                <a:extLst>
                  <a:ext uri="{FF2B5EF4-FFF2-40B4-BE49-F238E27FC236}">
                    <a16:creationId xmlns:a16="http://schemas.microsoft.com/office/drawing/2014/main" id="{AAB9C11E-FFC3-4B86-A63B-DEDCDE032F7E}"/>
                  </a:ext>
                </a:extLst>
              </p14:cNvPr>
              <p14:cNvContentPartPr/>
              <p14:nvPr/>
            </p14:nvContentPartPr>
            <p14:xfrm>
              <a:off x="2941926" y="4165771"/>
              <a:ext cx="648000" cy="319680"/>
            </p14:xfrm>
          </p:contentPart>
        </mc:Choice>
        <mc:Fallback>
          <p:pic>
            <p:nvPicPr>
              <p:cNvPr id="264" name="Ink 263">
                <a:extLst>
                  <a:ext uri="{FF2B5EF4-FFF2-40B4-BE49-F238E27FC236}">
                    <a16:creationId xmlns:a16="http://schemas.microsoft.com/office/drawing/2014/main" id="{AAB9C11E-FFC3-4B86-A63B-DEDCDE032F7E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2923926" y="4147771"/>
                <a:ext cx="683640" cy="35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277" name="Ink 276">
                <a:extLst>
                  <a:ext uri="{FF2B5EF4-FFF2-40B4-BE49-F238E27FC236}">
                    <a16:creationId xmlns:a16="http://schemas.microsoft.com/office/drawing/2014/main" id="{592A58CE-0C07-4E5A-A595-D20D8D4202C4}"/>
                  </a:ext>
                </a:extLst>
              </p14:cNvPr>
              <p14:cNvContentPartPr/>
              <p14:nvPr/>
            </p14:nvContentPartPr>
            <p14:xfrm>
              <a:off x="5299566" y="4116091"/>
              <a:ext cx="58680" cy="281880"/>
            </p14:xfrm>
          </p:contentPart>
        </mc:Choice>
        <mc:Fallback>
          <p:pic>
            <p:nvPicPr>
              <p:cNvPr id="277" name="Ink 276">
                <a:extLst>
                  <a:ext uri="{FF2B5EF4-FFF2-40B4-BE49-F238E27FC236}">
                    <a16:creationId xmlns:a16="http://schemas.microsoft.com/office/drawing/2014/main" id="{592A58CE-0C07-4E5A-A595-D20D8D4202C4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5281566" y="4098091"/>
                <a:ext cx="94320" cy="31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286" name="Ink 285">
                <a:extLst>
                  <a:ext uri="{FF2B5EF4-FFF2-40B4-BE49-F238E27FC236}">
                    <a16:creationId xmlns:a16="http://schemas.microsoft.com/office/drawing/2014/main" id="{0931FE4D-8C8E-4C0C-B145-47903BBA42E3}"/>
                  </a:ext>
                </a:extLst>
              </p14:cNvPr>
              <p14:cNvContentPartPr/>
              <p14:nvPr/>
            </p14:nvContentPartPr>
            <p14:xfrm>
              <a:off x="5596566" y="4089811"/>
              <a:ext cx="939240" cy="334440"/>
            </p14:xfrm>
          </p:contentPart>
        </mc:Choice>
        <mc:Fallback>
          <p:pic>
            <p:nvPicPr>
              <p:cNvPr id="286" name="Ink 285">
                <a:extLst>
                  <a:ext uri="{FF2B5EF4-FFF2-40B4-BE49-F238E27FC236}">
                    <a16:creationId xmlns:a16="http://schemas.microsoft.com/office/drawing/2014/main" id="{0931FE4D-8C8E-4C0C-B145-47903BBA42E3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5578566" y="4071811"/>
                <a:ext cx="974880" cy="37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287" name="Ink 286">
                <a:extLst>
                  <a:ext uri="{FF2B5EF4-FFF2-40B4-BE49-F238E27FC236}">
                    <a16:creationId xmlns:a16="http://schemas.microsoft.com/office/drawing/2014/main" id="{FDF8FE78-213A-4AF3-82CA-1E41F4750131}"/>
                  </a:ext>
                </a:extLst>
              </p14:cNvPr>
              <p14:cNvContentPartPr/>
              <p14:nvPr/>
            </p14:nvContentPartPr>
            <p14:xfrm>
              <a:off x="3925086" y="4103491"/>
              <a:ext cx="1103760" cy="312480"/>
            </p14:xfrm>
          </p:contentPart>
        </mc:Choice>
        <mc:Fallback>
          <p:pic>
            <p:nvPicPr>
              <p:cNvPr id="287" name="Ink 286">
                <a:extLst>
                  <a:ext uri="{FF2B5EF4-FFF2-40B4-BE49-F238E27FC236}">
                    <a16:creationId xmlns:a16="http://schemas.microsoft.com/office/drawing/2014/main" id="{FDF8FE78-213A-4AF3-82CA-1E41F4750131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3907086" y="4085491"/>
                <a:ext cx="1139400" cy="34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291" name="Ink 290">
                <a:extLst>
                  <a:ext uri="{FF2B5EF4-FFF2-40B4-BE49-F238E27FC236}">
                    <a16:creationId xmlns:a16="http://schemas.microsoft.com/office/drawing/2014/main" id="{3653BD7A-8941-4862-AD2A-CA11DA790A88}"/>
                  </a:ext>
                </a:extLst>
              </p14:cNvPr>
              <p14:cNvContentPartPr/>
              <p14:nvPr/>
            </p14:nvContentPartPr>
            <p14:xfrm>
              <a:off x="2575446" y="4862371"/>
              <a:ext cx="241560" cy="219600"/>
            </p14:xfrm>
          </p:contentPart>
        </mc:Choice>
        <mc:Fallback>
          <p:pic>
            <p:nvPicPr>
              <p:cNvPr id="291" name="Ink 290">
                <a:extLst>
                  <a:ext uri="{FF2B5EF4-FFF2-40B4-BE49-F238E27FC236}">
                    <a16:creationId xmlns:a16="http://schemas.microsoft.com/office/drawing/2014/main" id="{3653BD7A-8941-4862-AD2A-CA11DA790A88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2557446" y="4844371"/>
                <a:ext cx="277200" cy="25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299" name="Ink 298">
                <a:extLst>
                  <a:ext uri="{FF2B5EF4-FFF2-40B4-BE49-F238E27FC236}">
                    <a16:creationId xmlns:a16="http://schemas.microsoft.com/office/drawing/2014/main" id="{FFFB42D4-9031-4CA5-8C81-A78E2A68C366}"/>
                  </a:ext>
                </a:extLst>
              </p14:cNvPr>
              <p14:cNvContentPartPr/>
              <p14:nvPr/>
            </p14:nvContentPartPr>
            <p14:xfrm>
              <a:off x="3039486" y="4852651"/>
              <a:ext cx="1021680" cy="385920"/>
            </p14:xfrm>
          </p:contentPart>
        </mc:Choice>
        <mc:Fallback>
          <p:pic>
            <p:nvPicPr>
              <p:cNvPr id="299" name="Ink 298">
                <a:extLst>
                  <a:ext uri="{FF2B5EF4-FFF2-40B4-BE49-F238E27FC236}">
                    <a16:creationId xmlns:a16="http://schemas.microsoft.com/office/drawing/2014/main" id="{FFFB42D4-9031-4CA5-8C81-A78E2A68C366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3021486" y="4834651"/>
                <a:ext cx="1057320" cy="42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308" name="Ink 307">
                <a:extLst>
                  <a:ext uri="{FF2B5EF4-FFF2-40B4-BE49-F238E27FC236}">
                    <a16:creationId xmlns:a16="http://schemas.microsoft.com/office/drawing/2014/main" id="{F3558603-871A-4F8B-81EE-004576B0EF35}"/>
                  </a:ext>
                </a:extLst>
              </p14:cNvPr>
              <p14:cNvContentPartPr/>
              <p14:nvPr/>
            </p14:nvContentPartPr>
            <p14:xfrm>
              <a:off x="4297686" y="4853011"/>
              <a:ext cx="946440" cy="226080"/>
            </p14:xfrm>
          </p:contentPart>
        </mc:Choice>
        <mc:Fallback>
          <p:pic>
            <p:nvPicPr>
              <p:cNvPr id="308" name="Ink 307">
                <a:extLst>
                  <a:ext uri="{FF2B5EF4-FFF2-40B4-BE49-F238E27FC236}">
                    <a16:creationId xmlns:a16="http://schemas.microsoft.com/office/drawing/2014/main" id="{F3558603-871A-4F8B-81EE-004576B0EF35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4279686" y="4835011"/>
                <a:ext cx="982080" cy="26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319" name="Ink 318">
                <a:extLst>
                  <a:ext uri="{FF2B5EF4-FFF2-40B4-BE49-F238E27FC236}">
                    <a16:creationId xmlns:a16="http://schemas.microsoft.com/office/drawing/2014/main" id="{8D4F4617-359B-407E-B8CB-0655178038A5}"/>
                  </a:ext>
                </a:extLst>
              </p14:cNvPr>
              <p14:cNvContentPartPr/>
              <p14:nvPr/>
            </p14:nvContentPartPr>
            <p14:xfrm>
              <a:off x="5540406" y="4828891"/>
              <a:ext cx="1019160" cy="344880"/>
            </p14:xfrm>
          </p:contentPart>
        </mc:Choice>
        <mc:Fallback>
          <p:pic>
            <p:nvPicPr>
              <p:cNvPr id="319" name="Ink 318">
                <a:extLst>
                  <a:ext uri="{FF2B5EF4-FFF2-40B4-BE49-F238E27FC236}">
                    <a16:creationId xmlns:a16="http://schemas.microsoft.com/office/drawing/2014/main" id="{8D4F4617-359B-407E-B8CB-0655178038A5}"/>
                  </a:ext>
                </a:extLst>
              </p:cNvPr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5522406" y="4810891"/>
                <a:ext cx="1054800" cy="38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325" name="Ink 324">
                <a:extLst>
                  <a:ext uri="{FF2B5EF4-FFF2-40B4-BE49-F238E27FC236}">
                    <a16:creationId xmlns:a16="http://schemas.microsoft.com/office/drawing/2014/main" id="{5119F3AC-3136-4B87-BE59-192A31A53876}"/>
                  </a:ext>
                </a:extLst>
              </p14:cNvPr>
              <p14:cNvContentPartPr/>
              <p14:nvPr/>
            </p14:nvContentPartPr>
            <p14:xfrm>
              <a:off x="6781686" y="4714051"/>
              <a:ext cx="719280" cy="333000"/>
            </p14:xfrm>
          </p:contentPart>
        </mc:Choice>
        <mc:Fallback>
          <p:pic>
            <p:nvPicPr>
              <p:cNvPr id="325" name="Ink 324">
                <a:extLst>
                  <a:ext uri="{FF2B5EF4-FFF2-40B4-BE49-F238E27FC236}">
                    <a16:creationId xmlns:a16="http://schemas.microsoft.com/office/drawing/2014/main" id="{5119F3AC-3136-4B87-BE59-192A31A53876}"/>
                  </a:ext>
                </a:extLst>
              </p:cNvPr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6763686" y="4696051"/>
                <a:ext cx="754920" cy="368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04130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7383D835-B1C6-4A3C-8B0F-6FFF7F62ED41}"/>
                  </a:ext>
                </a:extLst>
              </p14:cNvPr>
              <p14:cNvContentPartPr/>
              <p14:nvPr/>
            </p14:nvContentPartPr>
            <p14:xfrm>
              <a:off x="3183846" y="721651"/>
              <a:ext cx="1041480" cy="347400"/>
            </p14:xfrm>
          </p:contentPart>
        </mc:Choice>
        <mc:Fallback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7383D835-B1C6-4A3C-8B0F-6FFF7F62ED4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165846" y="703651"/>
                <a:ext cx="1077120" cy="38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7CE0E0BA-C87A-4B40-923C-03FCF9980373}"/>
                  </a:ext>
                </a:extLst>
              </p14:cNvPr>
              <p14:cNvContentPartPr/>
              <p14:nvPr/>
            </p14:nvContentPartPr>
            <p14:xfrm>
              <a:off x="1779846" y="652531"/>
              <a:ext cx="908280" cy="405360"/>
            </p14:xfrm>
          </p:contentPart>
        </mc:Choice>
        <mc:Fallback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7CE0E0BA-C87A-4B40-923C-03FCF998037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61846" y="634531"/>
                <a:ext cx="943920" cy="44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1EC20BFC-26B5-481D-8BCB-CE86245987E7}"/>
                  </a:ext>
                </a:extLst>
              </p14:cNvPr>
              <p14:cNvContentPartPr/>
              <p14:nvPr/>
            </p14:nvContentPartPr>
            <p14:xfrm>
              <a:off x="669966" y="743971"/>
              <a:ext cx="632520" cy="325080"/>
            </p14:xfrm>
          </p:contentPart>
        </mc:Choice>
        <mc:Fallback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1EC20BFC-26B5-481D-8BCB-CE86245987E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1966" y="725971"/>
                <a:ext cx="668160" cy="36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31" name="Ink 30">
                <a:extLst>
                  <a:ext uri="{FF2B5EF4-FFF2-40B4-BE49-F238E27FC236}">
                    <a16:creationId xmlns:a16="http://schemas.microsoft.com/office/drawing/2014/main" id="{83A30E49-304B-4008-86D3-45D28F734462}"/>
                  </a:ext>
                </a:extLst>
              </p14:cNvPr>
              <p14:cNvContentPartPr/>
              <p14:nvPr/>
            </p14:nvContentPartPr>
            <p14:xfrm>
              <a:off x="2255406" y="1842691"/>
              <a:ext cx="360" cy="360"/>
            </p14:xfrm>
          </p:contentPart>
        </mc:Choice>
        <mc:Fallback>
          <p:pic>
            <p:nvPicPr>
              <p:cNvPr id="31" name="Ink 30">
                <a:extLst>
                  <a:ext uri="{FF2B5EF4-FFF2-40B4-BE49-F238E27FC236}">
                    <a16:creationId xmlns:a16="http://schemas.microsoft.com/office/drawing/2014/main" id="{83A30E49-304B-4008-86D3-45D28F734462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237406" y="182469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9A034638-19D6-4E5D-AF0F-A8DB32CC3ECC}"/>
                  </a:ext>
                </a:extLst>
              </p14:cNvPr>
              <p14:cNvContentPartPr/>
              <p14:nvPr/>
            </p14:nvContentPartPr>
            <p14:xfrm>
              <a:off x="1130046" y="1798051"/>
              <a:ext cx="1419120" cy="412560"/>
            </p14:xfrm>
          </p:contentPart>
        </mc:Choice>
        <mc:Fallback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9A034638-19D6-4E5D-AF0F-A8DB32CC3ECC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112046" y="1780051"/>
                <a:ext cx="1454760" cy="44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48" name="Ink 47">
                <a:extLst>
                  <a:ext uri="{FF2B5EF4-FFF2-40B4-BE49-F238E27FC236}">
                    <a16:creationId xmlns:a16="http://schemas.microsoft.com/office/drawing/2014/main" id="{D2472BD6-8BFC-45BD-9BA4-210D3693DFF4}"/>
                  </a:ext>
                </a:extLst>
              </p14:cNvPr>
              <p14:cNvContentPartPr/>
              <p14:nvPr/>
            </p14:nvContentPartPr>
            <p14:xfrm>
              <a:off x="2926446" y="1767811"/>
              <a:ext cx="613800" cy="442080"/>
            </p14:xfrm>
          </p:contentPart>
        </mc:Choice>
        <mc:Fallback>
          <p:pic>
            <p:nvPicPr>
              <p:cNvPr id="48" name="Ink 47">
                <a:extLst>
                  <a:ext uri="{FF2B5EF4-FFF2-40B4-BE49-F238E27FC236}">
                    <a16:creationId xmlns:a16="http://schemas.microsoft.com/office/drawing/2014/main" id="{D2472BD6-8BFC-45BD-9BA4-210D3693DFF4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908446" y="1749811"/>
                <a:ext cx="649440" cy="47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71" name="Ink 70">
                <a:extLst>
                  <a:ext uri="{FF2B5EF4-FFF2-40B4-BE49-F238E27FC236}">
                    <a16:creationId xmlns:a16="http://schemas.microsoft.com/office/drawing/2014/main" id="{19855A88-DEEA-48D3-8C27-7049D431CEE2}"/>
                  </a:ext>
                </a:extLst>
              </p14:cNvPr>
              <p14:cNvContentPartPr/>
              <p14:nvPr/>
            </p14:nvContentPartPr>
            <p14:xfrm>
              <a:off x="3866766" y="1726051"/>
              <a:ext cx="1700280" cy="313920"/>
            </p14:xfrm>
          </p:contentPart>
        </mc:Choice>
        <mc:Fallback>
          <p:pic>
            <p:nvPicPr>
              <p:cNvPr id="71" name="Ink 70">
                <a:extLst>
                  <a:ext uri="{FF2B5EF4-FFF2-40B4-BE49-F238E27FC236}">
                    <a16:creationId xmlns:a16="http://schemas.microsoft.com/office/drawing/2014/main" id="{19855A88-DEEA-48D3-8C27-7049D431CEE2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848766" y="1708051"/>
                <a:ext cx="1735920" cy="34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79" name="Ink 78">
                <a:extLst>
                  <a:ext uri="{FF2B5EF4-FFF2-40B4-BE49-F238E27FC236}">
                    <a16:creationId xmlns:a16="http://schemas.microsoft.com/office/drawing/2014/main" id="{C9F528CF-1AB7-449A-AA74-86B47E909DCD}"/>
                  </a:ext>
                </a:extLst>
              </p14:cNvPr>
              <p14:cNvContentPartPr/>
              <p14:nvPr/>
            </p14:nvContentPartPr>
            <p14:xfrm>
              <a:off x="6008406" y="1586011"/>
              <a:ext cx="1794600" cy="439920"/>
            </p14:xfrm>
          </p:contentPart>
        </mc:Choice>
        <mc:Fallback>
          <p:pic>
            <p:nvPicPr>
              <p:cNvPr id="79" name="Ink 78">
                <a:extLst>
                  <a:ext uri="{FF2B5EF4-FFF2-40B4-BE49-F238E27FC236}">
                    <a16:creationId xmlns:a16="http://schemas.microsoft.com/office/drawing/2014/main" id="{C9F528CF-1AB7-449A-AA74-86B47E909DCD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990406" y="1568011"/>
                <a:ext cx="1830240" cy="47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91" name="Ink 90">
                <a:extLst>
                  <a:ext uri="{FF2B5EF4-FFF2-40B4-BE49-F238E27FC236}">
                    <a16:creationId xmlns:a16="http://schemas.microsoft.com/office/drawing/2014/main" id="{8D3CC215-D153-4C81-8616-3D8C08261364}"/>
                  </a:ext>
                </a:extLst>
              </p14:cNvPr>
              <p14:cNvContentPartPr/>
              <p14:nvPr/>
            </p14:nvContentPartPr>
            <p14:xfrm>
              <a:off x="8183886" y="1527691"/>
              <a:ext cx="1123920" cy="360000"/>
            </p14:xfrm>
          </p:contentPart>
        </mc:Choice>
        <mc:Fallback>
          <p:pic>
            <p:nvPicPr>
              <p:cNvPr id="91" name="Ink 90">
                <a:extLst>
                  <a:ext uri="{FF2B5EF4-FFF2-40B4-BE49-F238E27FC236}">
                    <a16:creationId xmlns:a16="http://schemas.microsoft.com/office/drawing/2014/main" id="{8D3CC215-D153-4C81-8616-3D8C08261364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165886" y="1509691"/>
                <a:ext cx="1159560" cy="39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97" name="Ink 96">
                <a:extLst>
                  <a:ext uri="{FF2B5EF4-FFF2-40B4-BE49-F238E27FC236}">
                    <a16:creationId xmlns:a16="http://schemas.microsoft.com/office/drawing/2014/main" id="{D0835033-B234-4571-A15B-0A1E05094B84}"/>
                  </a:ext>
                </a:extLst>
              </p14:cNvPr>
              <p14:cNvContentPartPr/>
              <p14:nvPr/>
            </p14:nvContentPartPr>
            <p14:xfrm>
              <a:off x="9683286" y="1443091"/>
              <a:ext cx="1195920" cy="532080"/>
            </p14:xfrm>
          </p:contentPart>
        </mc:Choice>
        <mc:Fallback>
          <p:pic>
            <p:nvPicPr>
              <p:cNvPr id="97" name="Ink 96">
                <a:extLst>
                  <a:ext uri="{FF2B5EF4-FFF2-40B4-BE49-F238E27FC236}">
                    <a16:creationId xmlns:a16="http://schemas.microsoft.com/office/drawing/2014/main" id="{D0835033-B234-4571-A15B-0A1E05094B84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9665286" y="1425091"/>
                <a:ext cx="1231560" cy="56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09" name="Ink 108">
                <a:extLst>
                  <a:ext uri="{FF2B5EF4-FFF2-40B4-BE49-F238E27FC236}">
                    <a16:creationId xmlns:a16="http://schemas.microsoft.com/office/drawing/2014/main" id="{1537A386-BED1-4918-B646-79B9F04030D7}"/>
                  </a:ext>
                </a:extLst>
              </p14:cNvPr>
              <p14:cNvContentPartPr/>
              <p14:nvPr/>
            </p14:nvContentPartPr>
            <p14:xfrm>
              <a:off x="1910526" y="2495011"/>
              <a:ext cx="1851120" cy="436680"/>
            </p14:xfrm>
          </p:contentPart>
        </mc:Choice>
        <mc:Fallback>
          <p:pic>
            <p:nvPicPr>
              <p:cNvPr id="109" name="Ink 108">
                <a:extLst>
                  <a:ext uri="{FF2B5EF4-FFF2-40B4-BE49-F238E27FC236}">
                    <a16:creationId xmlns:a16="http://schemas.microsoft.com/office/drawing/2014/main" id="{1537A386-BED1-4918-B646-79B9F04030D7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892526" y="2477011"/>
                <a:ext cx="1886760" cy="47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19" name="Ink 118">
                <a:extLst>
                  <a:ext uri="{FF2B5EF4-FFF2-40B4-BE49-F238E27FC236}">
                    <a16:creationId xmlns:a16="http://schemas.microsoft.com/office/drawing/2014/main" id="{09E154D4-FE4A-437D-AC43-262755E71052}"/>
                  </a:ext>
                </a:extLst>
              </p14:cNvPr>
              <p14:cNvContentPartPr/>
              <p14:nvPr/>
            </p14:nvContentPartPr>
            <p14:xfrm>
              <a:off x="5498286" y="2389171"/>
              <a:ext cx="288720" cy="350280"/>
            </p14:xfrm>
          </p:contentPart>
        </mc:Choice>
        <mc:Fallback>
          <p:pic>
            <p:nvPicPr>
              <p:cNvPr id="119" name="Ink 118">
                <a:extLst>
                  <a:ext uri="{FF2B5EF4-FFF2-40B4-BE49-F238E27FC236}">
                    <a16:creationId xmlns:a16="http://schemas.microsoft.com/office/drawing/2014/main" id="{09E154D4-FE4A-437D-AC43-262755E71052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480286" y="2371171"/>
                <a:ext cx="324360" cy="38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20" name="Ink 119">
                <a:extLst>
                  <a:ext uri="{FF2B5EF4-FFF2-40B4-BE49-F238E27FC236}">
                    <a16:creationId xmlns:a16="http://schemas.microsoft.com/office/drawing/2014/main" id="{6676E26B-B27A-493E-A2E1-239836F78C9A}"/>
                  </a:ext>
                </a:extLst>
              </p14:cNvPr>
              <p14:cNvContentPartPr/>
              <p14:nvPr/>
            </p14:nvContentPartPr>
            <p14:xfrm>
              <a:off x="4757406" y="2411491"/>
              <a:ext cx="547560" cy="335880"/>
            </p14:xfrm>
          </p:contentPart>
        </mc:Choice>
        <mc:Fallback>
          <p:pic>
            <p:nvPicPr>
              <p:cNvPr id="120" name="Ink 119">
                <a:extLst>
                  <a:ext uri="{FF2B5EF4-FFF2-40B4-BE49-F238E27FC236}">
                    <a16:creationId xmlns:a16="http://schemas.microsoft.com/office/drawing/2014/main" id="{6676E26B-B27A-493E-A2E1-239836F78C9A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739406" y="2393491"/>
                <a:ext cx="583200" cy="37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21" name="Ink 120">
                <a:extLst>
                  <a:ext uri="{FF2B5EF4-FFF2-40B4-BE49-F238E27FC236}">
                    <a16:creationId xmlns:a16="http://schemas.microsoft.com/office/drawing/2014/main" id="{1D0B715C-93C7-4790-A541-CDB968A45D63}"/>
                  </a:ext>
                </a:extLst>
              </p14:cNvPr>
              <p14:cNvContentPartPr/>
              <p14:nvPr/>
            </p14:nvContentPartPr>
            <p14:xfrm>
              <a:off x="4053246" y="2468011"/>
              <a:ext cx="427680" cy="294480"/>
            </p14:xfrm>
          </p:contentPart>
        </mc:Choice>
        <mc:Fallback>
          <p:pic>
            <p:nvPicPr>
              <p:cNvPr id="121" name="Ink 120">
                <a:extLst>
                  <a:ext uri="{FF2B5EF4-FFF2-40B4-BE49-F238E27FC236}">
                    <a16:creationId xmlns:a16="http://schemas.microsoft.com/office/drawing/2014/main" id="{1D0B715C-93C7-4790-A541-CDB968A45D63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035246" y="2450011"/>
                <a:ext cx="463320" cy="33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122" name="Ink 121">
                <a:extLst>
                  <a:ext uri="{FF2B5EF4-FFF2-40B4-BE49-F238E27FC236}">
                    <a16:creationId xmlns:a16="http://schemas.microsoft.com/office/drawing/2014/main" id="{D5A5A2DC-DABD-4D66-BC6C-9642427FE275}"/>
                  </a:ext>
                </a:extLst>
              </p14:cNvPr>
              <p14:cNvContentPartPr/>
              <p14:nvPr/>
            </p14:nvContentPartPr>
            <p14:xfrm>
              <a:off x="6153486" y="2534251"/>
              <a:ext cx="115920" cy="102240"/>
            </p14:xfrm>
          </p:contentPart>
        </mc:Choice>
        <mc:Fallback>
          <p:pic>
            <p:nvPicPr>
              <p:cNvPr id="122" name="Ink 121">
                <a:extLst>
                  <a:ext uri="{FF2B5EF4-FFF2-40B4-BE49-F238E27FC236}">
                    <a16:creationId xmlns:a16="http://schemas.microsoft.com/office/drawing/2014/main" id="{D5A5A2DC-DABD-4D66-BC6C-9642427FE275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135486" y="2516251"/>
                <a:ext cx="151560" cy="13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129" name="Ink 128">
                <a:extLst>
                  <a:ext uri="{FF2B5EF4-FFF2-40B4-BE49-F238E27FC236}">
                    <a16:creationId xmlns:a16="http://schemas.microsoft.com/office/drawing/2014/main" id="{A75412E3-8A6B-45A9-ACBC-0DE2180AAD5B}"/>
                  </a:ext>
                </a:extLst>
              </p14:cNvPr>
              <p14:cNvContentPartPr/>
              <p14:nvPr/>
            </p14:nvContentPartPr>
            <p14:xfrm>
              <a:off x="6587286" y="2309971"/>
              <a:ext cx="804240" cy="448560"/>
            </p14:xfrm>
          </p:contentPart>
        </mc:Choice>
        <mc:Fallback>
          <p:pic>
            <p:nvPicPr>
              <p:cNvPr id="129" name="Ink 128">
                <a:extLst>
                  <a:ext uri="{FF2B5EF4-FFF2-40B4-BE49-F238E27FC236}">
                    <a16:creationId xmlns:a16="http://schemas.microsoft.com/office/drawing/2014/main" id="{A75412E3-8A6B-45A9-ACBC-0DE2180AAD5B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6569286" y="2291971"/>
                <a:ext cx="839880" cy="48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141" name="Ink 140">
                <a:extLst>
                  <a:ext uri="{FF2B5EF4-FFF2-40B4-BE49-F238E27FC236}">
                    <a16:creationId xmlns:a16="http://schemas.microsoft.com/office/drawing/2014/main" id="{5774E392-C986-49EA-8774-2F594C5B31EC}"/>
                  </a:ext>
                </a:extLst>
              </p14:cNvPr>
              <p14:cNvContentPartPr/>
              <p14:nvPr/>
            </p14:nvContentPartPr>
            <p14:xfrm>
              <a:off x="7747566" y="2267131"/>
              <a:ext cx="1404000" cy="369360"/>
            </p14:xfrm>
          </p:contentPart>
        </mc:Choice>
        <mc:Fallback>
          <p:pic>
            <p:nvPicPr>
              <p:cNvPr id="141" name="Ink 140">
                <a:extLst>
                  <a:ext uri="{FF2B5EF4-FFF2-40B4-BE49-F238E27FC236}">
                    <a16:creationId xmlns:a16="http://schemas.microsoft.com/office/drawing/2014/main" id="{5774E392-C986-49EA-8774-2F594C5B31EC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7729566" y="2249131"/>
                <a:ext cx="1439640" cy="40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153" name="Ink 152">
                <a:extLst>
                  <a:ext uri="{FF2B5EF4-FFF2-40B4-BE49-F238E27FC236}">
                    <a16:creationId xmlns:a16="http://schemas.microsoft.com/office/drawing/2014/main" id="{CAE133CD-521A-4012-9765-BC368C8A6EAF}"/>
                  </a:ext>
                </a:extLst>
              </p14:cNvPr>
              <p14:cNvContentPartPr/>
              <p14:nvPr/>
            </p14:nvContentPartPr>
            <p14:xfrm>
              <a:off x="10097286" y="2217091"/>
              <a:ext cx="817920" cy="399600"/>
            </p14:xfrm>
          </p:contentPart>
        </mc:Choice>
        <mc:Fallback>
          <p:pic>
            <p:nvPicPr>
              <p:cNvPr id="153" name="Ink 152">
                <a:extLst>
                  <a:ext uri="{FF2B5EF4-FFF2-40B4-BE49-F238E27FC236}">
                    <a16:creationId xmlns:a16="http://schemas.microsoft.com/office/drawing/2014/main" id="{CAE133CD-521A-4012-9765-BC368C8A6EAF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0079286" y="2199091"/>
                <a:ext cx="853560" cy="43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154" name="Ink 153">
                <a:extLst>
                  <a:ext uri="{FF2B5EF4-FFF2-40B4-BE49-F238E27FC236}">
                    <a16:creationId xmlns:a16="http://schemas.microsoft.com/office/drawing/2014/main" id="{9020CD2C-8A3E-4AC1-8F29-7B402D491464}"/>
                  </a:ext>
                </a:extLst>
              </p14:cNvPr>
              <p14:cNvContentPartPr/>
              <p14:nvPr/>
            </p14:nvContentPartPr>
            <p14:xfrm>
              <a:off x="9514446" y="2303131"/>
              <a:ext cx="185040" cy="261000"/>
            </p14:xfrm>
          </p:contentPart>
        </mc:Choice>
        <mc:Fallback>
          <p:pic>
            <p:nvPicPr>
              <p:cNvPr id="154" name="Ink 153">
                <a:extLst>
                  <a:ext uri="{FF2B5EF4-FFF2-40B4-BE49-F238E27FC236}">
                    <a16:creationId xmlns:a16="http://schemas.microsoft.com/office/drawing/2014/main" id="{9020CD2C-8A3E-4AC1-8F29-7B402D491464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9496446" y="2285131"/>
                <a:ext cx="220680" cy="29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160" name="Ink 159">
                <a:extLst>
                  <a:ext uri="{FF2B5EF4-FFF2-40B4-BE49-F238E27FC236}">
                    <a16:creationId xmlns:a16="http://schemas.microsoft.com/office/drawing/2014/main" id="{5849EB69-7EA8-4A82-AFE3-76DCE8BEBE21}"/>
                  </a:ext>
                </a:extLst>
              </p14:cNvPr>
              <p14:cNvContentPartPr/>
              <p14:nvPr/>
            </p14:nvContentPartPr>
            <p14:xfrm>
              <a:off x="2072886" y="3298891"/>
              <a:ext cx="746280" cy="406080"/>
            </p14:xfrm>
          </p:contentPart>
        </mc:Choice>
        <mc:Fallback>
          <p:pic>
            <p:nvPicPr>
              <p:cNvPr id="160" name="Ink 159">
                <a:extLst>
                  <a:ext uri="{FF2B5EF4-FFF2-40B4-BE49-F238E27FC236}">
                    <a16:creationId xmlns:a16="http://schemas.microsoft.com/office/drawing/2014/main" id="{5849EB69-7EA8-4A82-AFE3-76DCE8BEBE21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2054886" y="3280891"/>
                <a:ext cx="781920" cy="44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179" name="Ink 178">
                <a:extLst>
                  <a:ext uri="{FF2B5EF4-FFF2-40B4-BE49-F238E27FC236}">
                    <a16:creationId xmlns:a16="http://schemas.microsoft.com/office/drawing/2014/main" id="{9871E76D-A604-4E66-9C8A-0A3E0FD7C239}"/>
                  </a:ext>
                </a:extLst>
              </p14:cNvPr>
              <p14:cNvContentPartPr/>
              <p14:nvPr/>
            </p14:nvContentPartPr>
            <p14:xfrm>
              <a:off x="4352766" y="3207451"/>
              <a:ext cx="1195560" cy="323640"/>
            </p14:xfrm>
          </p:contentPart>
        </mc:Choice>
        <mc:Fallback>
          <p:pic>
            <p:nvPicPr>
              <p:cNvPr id="179" name="Ink 178">
                <a:extLst>
                  <a:ext uri="{FF2B5EF4-FFF2-40B4-BE49-F238E27FC236}">
                    <a16:creationId xmlns:a16="http://schemas.microsoft.com/office/drawing/2014/main" id="{9871E76D-A604-4E66-9C8A-0A3E0FD7C239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4334766" y="3189451"/>
                <a:ext cx="1231200" cy="35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180" name="Ink 179">
                <a:extLst>
                  <a:ext uri="{FF2B5EF4-FFF2-40B4-BE49-F238E27FC236}">
                    <a16:creationId xmlns:a16="http://schemas.microsoft.com/office/drawing/2014/main" id="{680C9E8B-399A-44BD-A46B-904102237602}"/>
                  </a:ext>
                </a:extLst>
              </p14:cNvPr>
              <p14:cNvContentPartPr/>
              <p14:nvPr/>
            </p14:nvContentPartPr>
            <p14:xfrm>
              <a:off x="3094926" y="3298891"/>
              <a:ext cx="896040" cy="325800"/>
            </p14:xfrm>
          </p:contentPart>
        </mc:Choice>
        <mc:Fallback>
          <p:pic>
            <p:nvPicPr>
              <p:cNvPr id="180" name="Ink 179">
                <a:extLst>
                  <a:ext uri="{FF2B5EF4-FFF2-40B4-BE49-F238E27FC236}">
                    <a16:creationId xmlns:a16="http://schemas.microsoft.com/office/drawing/2014/main" id="{680C9E8B-399A-44BD-A46B-904102237602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3076926" y="3280891"/>
                <a:ext cx="931680" cy="36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199" name="Ink 198">
                <a:extLst>
                  <a:ext uri="{FF2B5EF4-FFF2-40B4-BE49-F238E27FC236}">
                    <a16:creationId xmlns:a16="http://schemas.microsoft.com/office/drawing/2014/main" id="{EBFB19AF-D594-4832-BD56-397CF4F76018}"/>
                  </a:ext>
                </a:extLst>
              </p14:cNvPr>
              <p14:cNvContentPartPr/>
              <p14:nvPr/>
            </p14:nvContentPartPr>
            <p14:xfrm>
              <a:off x="3989166" y="4111771"/>
              <a:ext cx="978840" cy="294480"/>
            </p14:xfrm>
          </p:contentPart>
        </mc:Choice>
        <mc:Fallback>
          <p:pic>
            <p:nvPicPr>
              <p:cNvPr id="199" name="Ink 198">
                <a:extLst>
                  <a:ext uri="{FF2B5EF4-FFF2-40B4-BE49-F238E27FC236}">
                    <a16:creationId xmlns:a16="http://schemas.microsoft.com/office/drawing/2014/main" id="{EBFB19AF-D594-4832-BD56-397CF4F76018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3971166" y="4093771"/>
                <a:ext cx="1014480" cy="33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200" name="Ink 199">
                <a:extLst>
                  <a:ext uri="{FF2B5EF4-FFF2-40B4-BE49-F238E27FC236}">
                    <a16:creationId xmlns:a16="http://schemas.microsoft.com/office/drawing/2014/main" id="{1BAD0859-E9FD-404A-856F-28127D8E9678}"/>
                  </a:ext>
                </a:extLst>
              </p14:cNvPr>
              <p14:cNvContentPartPr/>
              <p14:nvPr/>
            </p14:nvContentPartPr>
            <p14:xfrm>
              <a:off x="3305526" y="4178371"/>
              <a:ext cx="393840" cy="308520"/>
            </p14:xfrm>
          </p:contentPart>
        </mc:Choice>
        <mc:Fallback>
          <p:pic>
            <p:nvPicPr>
              <p:cNvPr id="200" name="Ink 199">
                <a:extLst>
                  <a:ext uri="{FF2B5EF4-FFF2-40B4-BE49-F238E27FC236}">
                    <a16:creationId xmlns:a16="http://schemas.microsoft.com/office/drawing/2014/main" id="{1BAD0859-E9FD-404A-856F-28127D8E9678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3287526" y="4160371"/>
                <a:ext cx="429480" cy="34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201" name="Ink 200">
                <a:extLst>
                  <a:ext uri="{FF2B5EF4-FFF2-40B4-BE49-F238E27FC236}">
                    <a16:creationId xmlns:a16="http://schemas.microsoft.com/office/drawing/2014/main" id="{0DB75A75-7CDB-41DA-AA88-3F21792572BD}"/>
                  </a:ext>
                </a:extLst>
              </p14:cNvPr>
              <p14:cNvContentPartPr/>
              <p14:nvPr/>
            </p14:nvContentPartPr>
            <p14:xfrm>
              <a:off x="2038686" y="4157851"/>
              <a:ext cx="964440" cy="335160"/>
            </p14:xfrm>
          </p:contentPart>
        </mc:Choice>
        <mc:Fallback>
          <p:pic>
            <p:nvPicPr>
              <p:cNvPr id="201" name="Ink 200">
                <a:extLst>
                  <a:ext uri="{FF2B5EF4-FFF2-40B4-BE49-F238E27FC236}">
                    <a16:creationId xmlns:a16="http://schemas.microsoft.com/office/drawing/2014/main" id="{0DB75A75-7CDB-41DA-AA88-3F21792572BD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2020686" y="4139851"/>
                <a:ext cx="1000080" cy="37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202" name="Ink 201">
                <a:extLst>
                  <a:ext uri="{FF2B5EF4-FFF2-40B4-BE49-F238E27FC236}">
                    <a16:creationId xmlns:a16="http://schemas.microsoft.com/office/drawing/2014/main" id="{534A0926-20FE-47BE-95C1-9A345EAED6C3}"/>
                  </a:ext>
                </a:extLst>
              </p14:cNvPr>
              <p14:cNvContentPartPr/>
              <p14:nvPr/>
            </p14:nvContentPartPr>
            <p14:xfrm>
              <a:off x="1540806" y="4158931"/>
              <a:ext cx="250200" cy="307080"/>
            </p14:xfrm>
          </p:contentPart>
        </mc:Choice>
        <mc:Fallback>
          <p:pic>
            <p:nvPicPr>
              <p:cNvPr id="202" name="Ink 201">
                <a:extLst>
                  <a:ext uri="{FF2B5EF4-FFF2-40B4-BE49-F238E27FC236}">
                    <a16:creationId xmlns:a16="http://schemas.microsoft.com/office/drawing/2014/main" id="{534A0926-20FE-47BE-95C1-9A345EAED6C3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1522806" y="4140931"/>
                <a:ext cx="285840" cy="34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207" name="Ink 206">
                <a:extLst>
                  <a:ext uri="{FF2B5EF4-FFF2-40B4-BE49-F238E27FC236}">
                    <a16:creationId xmlns:a16="http://schemas.microsoft.com/office/drawing/2014/main" id="{A379F20C-D7C6-478E-8C39-10EDC7F1C0B6}"/>
                  </a:ext>
                </a:extLst>
              </p14:cNvPr>
              <p14:cNvContentPartPr/>
              <p14:nvPr/>
            </p14:nvContentPartPr>
            <p14:xfrm>
              <a:off x="5243406" y="4067491"/>
              <a:ext cx="266040" cy="352440"/>
            </p14:xfrm>
          </p:contentPart>
        </mc:Choice>
        <mc:Fallback>
          <p:pic>
            <p:nvPicPr>
              <p:cNvPr id="207" name="Ink 206">
                <a:extLst>
                  <a:ext uri="{FF2B5EF4-FFF2-40B4-BE49-F238E27FC236}">
                    <a16:creationId xmlns:a16="http://schemas.microsoft.com/office/drawing/2014/main" id="{A379F20C-D7C6-478E-8C39-10EDC7F1C0B6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5225406" y="4049491"/>
                <a:ext cx="301680" cy="38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222" name="Ink 221">
                <a:extLst>
                  <a:ext uri="{FF2B5EF4-FFF2-40B4-BE49-F238E27FC236}">
                    <a16:creationId xmlns:a16="http://schemas.microsoft.com/office/drawing/2014/main" id="{25665E5E-48DA-45DD-AC78-6156714B5189}"/>
                  </a:ext>
                </a:extLst>
              </p14:cNvPr>
              <p14:cNvContentPartPr/>
              <p14:nvPr/>
            </p14:nvContentPartPr>
            <p14:xfrm>
              <a:off x="5837406" y="4050931"/>
              <a:ext cx="1559880" cy="380520"/>
            </p14:xfrm>
          </p:contentPart>
        </mc:Choice>
        <mc:Fallback>
          <p:pic>
            <p:nvPicPr>
              <p:cNvPr id="222" name="Ink 221">
                <a:extLst>
                  <a:ext uri="{FF2B5EF4-FFF2-40B4-BE49-F238E27FC236}">
                    <a16:creationId xmlns:a16="http://schemas.microsoft.com/office/drawing/2014/main" id="{25665E5E-48DA-45DD-AC78-6156714B5189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5819406" y="4032931"/>
                <a:ext cx="1595520" cy="41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240" name="Ink 239">
                <a:extLst>
                  <a:ext uri="{FF2B5EF4-FFF2-40B4-BE49-F238E27FC236}">
                    <a16:creationId xmlns:a16="http://schemas.microsoft.com/office/drawing/2014/main" id="{610917C4-E8DA-41B3-B38C-0DB8F8DD3115}"/>
                  </a:ext>
                </a:extLst>
              </p14:cNvPr>
              <p14:cNvContentPartPr/>
              <p14:nvPr/>
            </p14:nvContentPartPr>
            <p14:xfrm>
              <a:off x="9901086" y="4036891"/>
              <a:ext cx="575280" cy="336240"/>
            </p14:xfrm>
          </p:contentPart>
        </mc:Choice>
        <mc:Fallback>
          <p:pic>
            <p:nvPicPr>
              <p:cNvPr id="240" name="Ink 239">
                <a:extLst>
                  <a:ext uri="{FF2B5EF4-FFF2-40B4-BE49-F238E27FC236}">
                    <a16:creationId xmlns:a16="http://schemas.microsoft.com/office/drawing/2014/main" id="{610917C4-E8DA-41B3-B38C-0DB8F8DD3115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9883086" y="4018891"/>
                <a:ext cx="610920" cy="37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241" name="Ink 240">
                <a:extLst>
                  <a:ext uri="{FF2B5EF4-FFF2-40B4-BE49-F238E27FC236}">
                    <a16:creationId xmlns:a16="http://schemas.microsoft.com/office/drawing/2014/main" id="{72E38C44-8F84-4558-B193-35E6FD478007}"/>
                  </a:ext>
                </a:extLst>
              </p14:cNvPr>
              <p14:cNvContentPartPr/>
              <p14:nvPr/>
            </p14:nvContentPartPr>
            <p14:xfrm>
              <a:off x="9216726" y="3972811"/>
              <a:ext cx="417240" cy="342000"/>
            </p14:xfrm>
          </p:contentPart>
        </mc:Choice>
        <mc:Fallback>
          <p:pic>
            <p:nvPicPr>
              <p:cNvPr id="241" name="Ink 240">
                <a:extLst>
                  <a:ext uri="{FF2B5EF4-FFF2-40B4-BE49-F238E27FC236}">
                    <a16:creationId xmlns:a16="http://schemas.microsoft.com/office/drawing/2014/main" id="{72E38C44-8F84-4558-B193-35E6FD478007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9198726" y="3954811"/>
                <a:ext cx="452880" cy="37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244" name="Ink 243">
                <a:extLst>
                  <a:ext uri="{FF2B5EF4-FFF2-40B4-BE49-F238E27FC236}">
                    <a16:creationId xmlns:a16="http://schemas.microsoft.com/office/drawing/2014/main" id="{195D4536-8214-41F8-820D-5D999D6AF0A9}"/>
                  </a:ext>
                </a:extLst>
              </p14:cNvPr>
              <p14:cNvContentPartPr/>
              <p14:nvPr/>
            </p14:nvContentPartPr>
            <p14:xfrm>
              <a:off x="10773726" y="3985771"/>
              <a:ext cx="406440" cy="457920"/>
            </p14:xfrm>
          </p:contentPart>
        </mc:Choice>
        <mc:Fallback>
          <p:pic>
            <p:nvPicPr>
              <p:cNvPr id="244" name="Ink 243">
                <a:extLst>
                  <a:ext uri="{FF2B5EF4-FFF2-40B4-BE49-F238E27FC236}">
                    <a16:creationId xmlns:a16="http://schemas.microsoft.com/office/drawing/2014/main" id="{195D4536-8214-41F8-820D-5D999D6AF0A9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10755726" y="3967771"/>
                <a:ext cx="442080" cy="49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257" name="Ink 256">
                <a:extLst>
                  <a:ext uri="{FF2B5EF4-FFF2-40B4-BE49-F238E27FC236}">
                    <a16:creationId xmlns:a16="http://schemas.microsoft.com/office/drawing/2014/main" id="{EB7138A6-95C0-4B54-A804-10B382919490}"/>
                  </a:ext>
                </a:extLst>
              </p14:cNvPr>
              <p14:cNvContentPartPr/>
              <p14:nvPr/>
            </p14:nvContentPartPr>
            <p14:xfrm>
              <a:off x="2508846" y="4750051"/>
              <a:ext cx="1221480" cy="412560"/>
            </p14:xfrm>
          </p:contentPart>
        </mc:Choice>
        <mc:Fallback>
          <p:pic>
            <p:nvPicPr>
              <p:cNvPr id="257" name="Ink 256">
                <a:extLst>
                  <a:ext uri="{FF2B5EF4-FFF2-40B4-BE49-F238E27FC236}">
                    <a16:creationId xmlns:a16="http://schemas.microsoft.com/office/drawing/2014/main" id="{EB7138A6-95C0-4B54-A804-10B382919490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2490846" y="4732051"/>
                <a:ext cx="1257120" cy="44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260" name="Ink 259">
                <a:extLst>
                  <a:ext uri="{FF2B5EF4-FFF2-40B4-BE49-F238E27FC236}">
                    <a16:creationId xmlns:a16="http://schemas.microsoft.com/office/drawing/2014/main" id="{305DB8DE-3467-4043-9170-D1CD3BEDC021}"/>
                  </a:ext>
                </a:extLst>
              </p14:cNvPr>
              <p14:cNvContentPartPr/>
              <p14:nvPr/>
            </p14:nvContentPartPr>
            <p14:xfrm>
              <a:off x="4025166" y="4712611"/>
              <a:ext cx="495360" cy="304200"/>
            </p14:xfrm>
          </p:contentPart>
        </mc:Choice>
        <mc:Fallback>
          <p:pic>
            <p:nvPicPr>
              <p:cNvPr id="260" name="Ink 259">
                <a:extLst>
                  <a:ext uri="{FF2B5EF4-FFF2-40B4-BE49-F238E27FC236}">
                    <a16:creationId xmlns:a16="http://schemas.microsoft.com/office/drawing/2014/main" id="{305DB8DE-3467-4043-9170-D1CD3BEDC021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4007166" y="4694611"/>
                <a:ext cx="531000" cy="33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266" name="Ink 265">
                <a:extLst>
                  <a:ext uri="{FF2B5EF4-FFF2-40B4-BE49-F238E27FC236}">
                    <a16:creationId xmlns:a16="http://schemas.microsoft.com/office/drawing/2014/main" id="{4F1B2851-7FAB-45CA-8963-0E20DD56899C}"/>
                  </a:ext>
                </a:extLst>
              </p14:cNvPr>
              <p14:cNvContentPartPr/>
              <p14:nvPr/>
            </p14:nvContentPartPr>
            <p14:xfrm>
              <a:off x="4953606" y="4651411"/>
              <a:ext cx="649440" cy="340200"/>
            </p14:xfrm>
          </p:contentPart>
        </mc:Choice>
        <mc:Fallback>
          <p:pic>
            <p:nvPicPr>
              <p:cNvPr id="266" name="Ink 265">
                <a:extLst>
                  <a:ext uri="{FF2B5EF4-FFF2-40B4-BE49-F238E27FC236}">
                    <a16:creationId xmlns:a16="http://schemas.microsoft.com/office/drawing/2014/main" id="{4F1B2851-7FAB-45CA-8963-0E20DD56899C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4935606" y="4633411"/>
                <a:ext cx="685080" cy="37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283" name="Ink 282">
                <a:extLst>
                  <a:ext uri="{FF2B5EF4-FFF2-40B4-BE49-F238E27FC236}">
                    <a16:creationId xmlns:a16="http://schemas.microsoft.com/office/drawing/2014/main" id="{F4F7A348-B1E5-498A-AE16-EF47BE4A6563}"/>
                  </a:ext>
                </a:extLst>
              </p14:cNvPr>
              <p14:cNvContentPartPr/>
              <p14:nvPr/>
            </p14:nvContentPartPr>
            <p14:xfrm>
              <a:off x="5885286" y="4667971"/>
              <a:ext cx="636840" cy="297360"/>
            </p14:xfrm>
          </p:contentPart>
        </mc:Choice>
        <mc:Fallback>
          <p:pic>
            <p:nvPicPr>
              <p:cNvPr id="283" name="Ink 282">
                <a:extLst>
                  <a:ext uri="{FF2B5EF4-FFF2-40B4-BE49-F238E27FC236}">
                    <a16:creationId xmlns:a16="http://schemas.microsoft.com/office/drawing/2014/main" id="{F4F7A348-B1E5-498A-AE16-EF47BE4A6563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5867286" y="4649971"/>
                <a:ext cx="672480" cy="33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288" name="Ink 287">
                <a:extLst>
                  <a:ext uri="{FF2B5EF4-FFF2-40B4-BE49-F238E27FC236}">
                    <a16:creationId xmlns:a16="http://schemas.microsoft.com/office/drawing/2014/main" id="{B5B3C9DD-1EAC-4071-BD35-2F0582E3D066}"/>
                  </a:ext>
                </a:extLst>
              </p14:cNvPr>
              <p14:cNvContentPartPr/>
              <p14:nvPr/>
            </p14:nvContentPartPr>
            <p14:xfrm>
              <a:off x="6868446" y="4014931"/>
              <a:ext cx="2120760" cy="1010160"/>
            </p14:xfrm>
          </p:contentPart>
        </mc:Choice>
        <mc:Fallback>
          <p:pic>
            <p:nvPicPr>
              <p:cNvPr id="288" name="Ink 287">
                <a:extLst>
                  <a:ext uri="{FF2B5EF4-FFF2-40B4-BE49-F238E27FC236}">
                    <a16:creationId xmlns:a16="http://schemas.microsoft.com/office/drawing/2014/main" id="{B5B3C9DD-1EAC-4071-BD35-2F0582E3D066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6850446" y="3996931"/>
                <a:ext cx="2156400" cy="104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294" name="Ink 293">
                <a:extLst>
                  <a:ext uri="{FF2B5EF4-FFF2-40B4-BE49-F238E27FC236}">
                    <a16:creationId xmlns:a16="http://schemas.microsoft.com/office/drawing/2014/main" id="{13BF109D-744D-4300-9EF5-8CA9E3B65BF5}"/>
                  </a:ext>
                </a:extLst>
              </p14:cNvPr>
              <p14:cNvContentPartPr/>
              <p14:nvPr/>
            </p14:nvContentPartPr>
            <p14:xfrm>
              <a:off x="9288726" y="4572571"/>
              <a:ext cx="597960" cy="302760"/>
            </p14:xfrm>
          </p:contentPart>
        </mc:Choice>
        <mc:Fallback>
          <p:pic>
            <p:nvPicPr>
              <p:cNvPr id="294" name="Ink 293">
                <a:extLst>
                  <a:ext uri="{FF2B5EF4-FFF2-40B4-BE49-F238E27FC236}">
                    <a16:creationId xmlns:a16="http://schemas.microsoft.com/office/drawing/2014/main" id="{13BF109D-744D-4300-9EF5-8CA9E3B65BF5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9270726" y="4554571"/>
                <a:ext cx="633600" cy="33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302" name="Ink 301">
                <a:extLst>
                  <a:ext uri="{FF2B5EF4-FFF2-40B4-BE49-F238E27FC236}">
                    <a16:creationId xmlns:a16="http://schemas.microsoft.com/office/drawing/2014/main" id="{1947F87C-99AC-4D5B-96FC-E4A291A8352D}"/>
                  </a:ext>
                </a:extLst>
              </p14:cNvPr>
              <p14:cNvContentPartPr/>
              <p14:nvPr/>
            </p14:nvContentPartPr>
            <p14:xfrm>
              <a:off x="11142006" y="4605691"/>
              <a:ext cx="465840" cy="297720"/>
            </p14:xfrm>
          </p:contentPart>
        </mc:Choice>
        <mc:Fallback>
          <p:pic>
            <p:nvPicPr>
              <p:cNvPr id="302" name="Ink 301">
                <a:extLst>
                  <a:ext uri="{FF2B5EF4-FFF2-40B4-BE49-F238E27FC236}">
                    <a16:creationId xmlns:a16="http://schemas.microsoft.com/office/drawing/2014/main" id="{1947F87C-99AC-4D5B-96FC-E4A291A8352D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11124006" y="4587691"/>
                <a:ext cx="501480" cy="33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303" name="Ink 302">
                <a:extLst>
                  <a:ext uri="{FF2B5EF4-FFF2-40B4-BE49-F238E27FC236}">
                    <a16:creationId xmlns:a16="http://schemas.microsoft.com/office/drawing/2014/main" id="{F9121643-38CD-459A-8324-ACF47F819404}"/>
                  </a:ext>
                </a:extLst>
              </p14:cNvPr>
              <p14:cNvContentPartPr/>
              <p14:nvPr/>
            </p14:nvContentPartPr>
            <p14:xfrm>
              <a:off x="10212486" y="4584811"/>
              <a:ext cx="704160" cy="370800"/>
            </p14:xfrm>
          </p:contentPart>
        </mc:Choice>
        <mc:Fallback>
          <p:pic>
            <p:nvPicPr>
              <p:cNvPr id="303" name="Ink 302">
                <a:extLst>
                  <a:ext uri="{FF2B5EF4-FFF2-40B4-BE49-F238E27FC236}">
                    <a16:creationId xmlns:a16="http://schemas.microsoft.com/office/drawing/2014/main" id="{F9121643-38CD-459A-8324-ACF47F819404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10194486" y="4566811"/>
                <a:ext cx="739800" cy="40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304" name="Ink 303">
                <a:extLst>
                  <a:ext uri="{FF2B5EF4-FFF2-40B4-BE49-F238E27FC236}">
                    <a16:creationId xmlns:a16="http://schemas.microsoft.com/office/drawing/2014/main" id="{A9B5FB36-6144-4AAE-ABCE-40C60070A6AA}"/>
                  </a:ext>
                </a:extLst>
              </p14:cNvPr>
              <p14:cNvContentPartPr/>
              <p14:nvPr/>
            </p14:nvContentPartPr>
            <p14:xfrm>
              <a:off x="3108966" y="5301931"/>
              <a:ext cx="336960" cy="330480"/>
            </p14:xfrm>
          </p:contentPart>
        </mc:Choice>
        <mc:Fallback>
          <p:pic>
            <p:nvPicPr>
              <p:cNvPr id="304" name="Ink 303">
                <a:extLst>
                  <a:ext uri="{FF2B5EF4-FFF2-40B4-BE49-F238E27FC236}">
                    <a16:creationId xmlns:a16="http://schemas.microsoft.com/office/drawing/2014/main" id="{A9B5FB36-6144-4AAE-ABCE-40C60070A6AA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3090966" y="5283931"/>
                <a:ext cx="372600" cy="36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310" name="Ink 309">
                <a:extLst>
                  <a:ext uri="{FF2B5EF4-FFF2-40B4-BE49-F238E27FC236}">
                    <a16:creationId xmlns:a16="http://schemas.microsoft.com/office/drawing/2014/main" id="{7E4C7EB7-792F-43C5-8C4F-28D64EC9D8D4}"/>
                  </a:ext>
                </a:extLst>
              </p14:cNvPr>
              <p14:cNvContentPartPr/>
              <p14:nvPr/>
            </p14:nvContentPartPr>
            <p14:xfrm>
              <a:off x="3786126" y="5278531"/>
              <a:ext cx="492480" cy="380520"/>
            </p14:xfrm>
          </p:contentPart>
        </mc:Choice>
        <mc:Fallback>
          <p:pic>
            <p:nvPicPr>
              <p:cNvPr id="310" name="Ink 309">
                <a:extLst>
                  <a:ext uri="{FF2B5EF4-FFF2-40B4-BE49-F238E27FC236}">
                    <a16:creationId xmlns:a16="http://schemas.microsoft.com/office/drawing/2014/main" id="{7E4C7EB7-792F-43C5-8C4F-28D64EC9D8D4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3768126" y="5260531"/>
                <a:ext cx="528120" cy="41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324" name="Ink 323">
                <a:extLst>
                  <a:ext uri="{FF2B5EF4-FFF2-40B4-BE49-F238E27FC236}">
                    <a16:creationId xmlns:a16="http://schemas.microsoft.com/office/drawing/2014/main" id="{82A1C108-42F1-4771-B754-051DBB47BF77}"/>
                  </a:ext>
                </a:extLst>
              </p14:cNvPr>
              <p14:cNvContentPartPr/>
              <p14:nvPr/>
            </p14:nvContentPartPr>
            <p14:xfrm>
              <a:off x="4608006" y="5179891"/>
              <a:ext cx="1405440" cy="390240"/>
            </p14:xfrm>
          </p:contentPart>
        </mc:Choice>
        <mc:Fallback>
          <p:pic>
            <p:nvPicPr>
              <p:cNvPr id="324" name="Ink 323">
                <a:extLst>
                  <a:ext uri="{FF2B5EF4-FFF2-40B4-BE49-F238E27FC236}">
                    <a16:creationId xmlns:a16="http://schemas.microsoft.com/office/drawing/2014/main" id="{82A1C108-42F1-4771-B754-051DBB47BF77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4590006" y="5161891"/>
                <a:ext cx="1441080" cy="425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91679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9EED89D-933E-45D0-902C-5A6814D36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3147B28-1022-4FF0-BF2F-AB0D602096C8}"/>
              </a:ext>
            </a:extLst>
          </p:cNvPr>
          <p:cNvSpPr txBox="1"/>
          <p:nvPr/>
        </p:nvSpPr>
        <p:spPr>
          <a:xfrm>
            <a:off x="591348" y="2940316"/>
            <a:ext cx="8321189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71500" indent="-571500">
              <a:spcBef>
                <a:spcPct val="0"/>
              </a:spcBef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rgbClr val="C00000"/>
                </a:solidFill>
                <a:latin typeface="+mj-lt"/>
                <a:ea typeface="+mj-ea"/>
                <a:cs typeface="+mj-cs"/>
              </a:rPr>
              <a:t>Support Vector Machine</a:t>
            </a:r>
          </a:p>
          <a:p>
            <a:pPr marL="1028700" lvl="1" indent="-571500">
              <a:spcBef>
                <a:spcPct val="0"/>
              </a:spcBef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rgbClr val="C00000"/>
                </a:solidFill>
                <a:latin typeface="+mj-lt"/>
                <a:ea typeface="+mj-ea"/>
                <a:cs typeface="+mj-cs"/>
              </a:rPr>
              <a:t>Max Margin Classifier</a:t>
            </a:r>
          </a:p>
          <a:p>
            <a:pPr marL="1028700" lvl="1" indent="-571500">
              <a:spcBef>
                <a:spcPct val="0"/>
              </a:spcBef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rgbClr val="C00000"/>
                </a:solidFill>
                <a:latin typeface="+mj-lt"/>
                <a:ea typeface="+mj-ea"/>
                <a:cs typeface="+mj-cs"/>
              </a:rPr>
              <a:t>Soft Margin Classifier (Support Vector Classifier)</a:t>
            </a:r>
            <a:endParaRPr lang="en-US" sz="3600" dirty="0">
              <a:solidFill>
                <a:srgbClr val="C00000"/>
              </a:solidFill>
              <a:latin typeface="+mj-lt"/>
              <a:ea typeface="+mj-ea"/>
              <a:cs typeface="+mj-cs"/>
            </a:endParaRPr>
          </a:p>
          <a:p>
            <a:pPr marL="571500" indent="-571500">
              <a:spcBef>
                <a:spcPct val="0"/>
              </a:spcBef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rgbClr val="C00000"/>
                </a:solidFill>
                <a:latin typeface="+mj-lt"/>
                <a:ea typeface="+mj-ea"/>
                <a:cs typeface="+mj-cs"/>
              </a:rPr>
              <a:t>Kernel Methods </a:t>
            </a:r>
          </a:p>
          <a:p>
            <a:pPr marL="1028700" lvl="1" indent="-571500">
              <a:spcBef>
                <a:spcPct val="0"/>
              </a:spcBef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rgbClr val="C00000"/>
                </a:solidFill>
                <a:latin typeface="+mj-lt"/>
                <a:ea typeface="+mj-ea"/>
                <a:cs typeface="+mj-cs"/>
              </a:rPr>
              <a:t>Polynomial</a:t>
            </a:r>
          </a:p>
          <a:p>
            <a:pPr marL="1028700" lvl="1" indent="-571500">
              <a:spcBef>
                <a:spcPct val="0"/>
              </a:spcBef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rgbClr val="C00000"/>
                </a:solidFill>
                <a:latin typeface="+mj-lt"/>
                <a:ea typeface="+mj-ea"/>
                <a:cs typeface="+mj-cs"/>
              </a:rPr>
              <a:t>RBF</a:t>
            </a:r>
          </a:p>
        </p:txBody>
      </p:sp>
    </p:spTree>
    <p:extLst>
      <p:ext uri="{BB962C8B-B14F-4D97-AF65-F5344CB8AC3E}">
        <p14:creationId xmlns:p14="http://schemas.microsoft.com/office/powerpoint/2010/main" val="5579238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8123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57107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41899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51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51355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50051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6591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7564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62769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4331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9EED89D-933E-45D0-902C-5A6814D36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Linear Regression</a:t>
            </a:r>
          </a:p>
        </p:txBody>
      </p:sp>
    </p:spTree>
    <p:extLst>
      <p:ext uri="{BB962C8B-B14F-4D97-AF65-F5344CB8AC3E}">
        <p14:creationId xmlns:p14="http://schemas.microsoft.com/office/powerpoint/2010/main" val="136166906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4814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Kernel Methods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1" name="TextBox 90">
                <a:extLst>
                  <a:ext uri="{FF2B5EF4-FFF2-40B4-BE49-F238E27FC236}">
                    <a16:creationId xmlns:a16="http://schemas.microsoft.com/office/drawing/2014/main" id="{5F2378AB-C07E-4DFA-8712-CAFEA3C4C0F8}"/>
                  </a:ext>
                </a:extLst>
              </p:cNvPr>
              <p:cNvSpPr txBox="1"/>
              <p:nvPr/>
            </p:nvSpPr>
            <p:spPr>
              <a:xfrm>
                <a:off x="784935" y="1689836"/>
                <a:ext cx="8036815" cy="175432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u="sng" dirty="0">
                    <a:latin typeface="Cambria" panose="02040503050406030204" pitchFamily="18" charset="0"/>
                    <a:ea typeface="Cambria" panose="02040503050406030204" pitchFamily="18" charset="0"/>
                  </a:rPr>
                  <a:t>Kernel method: </a:t>
                </a:r>
                <a:r>
                  <a:rPr lang="en-US" dirty="0">
                    <a:latin typeface="Cambria" panose="02040503050406030204" pitchFamily="18" charset="0"/>
                    <a:ea typeface="Cambria" panose="02040503050406030204" pitchFamily="18" charset="0"/>
                  </a:rPr>
                  <a:t>algorithm that depends on the data only through dot-products.</a:t>
                </a:r>
              </a:p>
              <a:p>
                <a:r>
                  <a:rPr lang="en-US" dirty="0">
                    <a:latin typeface="Cambria" panose="02040503050406030204" pitchFamily="18" charset="0"/>
                    <a:ea typeface="Cambria" panose="02040503050406030204" pitchFamily="18" charset="0"/>
                  </a:rPr>
                  <a:t>- Map data from input space X to a feature space F using a nonlinear function </a:t>
                </a:r>
                <a14:m>
                  <m:oMath xmlns:m="http://schemas.openxmlformats.org/officeDocument/2006/math">
                    <m:r>
                      <a:rPr lang="el-GR" i="1">
                        <a:latin typeface="Cambria Math" panose="02040503050406030204" pitchFamily="18" charset="0"/>
                      </a:rPr>
                      <m:t>𝜑</m:t>
                    </m:r>
                  </m:oMath>
                </a14:m>
                <a:endParaRPr lang="en-US" dirty="0"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endParaRPr lang="en-US" b="1" u="sng" dirty="0"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r>
                  <a:rPr lang="en-US" b="1" u="sng" dirty="0">
                    <a:latin typeface="Cambria" panose="02040503050406030204" pitchFamily="18" charset="0"/>
                    <a:ea typeface="Cambria" panose="02040503050406030204" pitchFamily="18" charset="0"/>
                  </a:rPr>
                  <a:t>Advantages: </a:t>
                </a:r>
                <a:r>
                  <a:rPr lang="en-US" dirty="0"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</a:p>
              <a:p>
                <a:pPr marL="285750" indent="-285750">
                  <a:buFontTx/>
                  <a:buChar char="-"/>
                </a:pPr>
                <a:r>
                  <a:rPr lang="en-US" dirty="0">
                    <a:latin typeface="Cambria" panose="02040503050406030204" pitchFamily="18" charset="0"/>
                    <a:ea typeface="Cambria" panose="02040503050406030204" pitchFamily="18" charset="0"/>
                  </a:rPr>
                  <a:t>Generate non-linear decision boundaries</a:t>
                </a:r>
              </a:p>
              <a:p>
                <a:pPr marL="285750" indent="-285750">
                  <a:buFontTx/>
                  <a:buChar char="-"/>
                </a:pPr>
                <a:r>
                  <a:rPr lang="en-US" dirty="0">
                    <a:latin typeface="Cambria" panose="02040503050406030204" pitchFamily="18" charset="0"/>
                    <a:ea typeface="Cambria" panose="02040503050406030204" pitchFamily="18" charset="0"/>
                  </a:rPr>
                  <a:t>Apply on data has no obvious fixed-dimensional vector space representation</a:t>
                </a:r>
              </a:p>
            </p:txBody>
          </p:sp>
        </mc:Choice>
        <mc:Fallback>
          <p:sp>
            <p:nvSpPr>
              <p:cNvPr id="91" name="TextBox 90">
                <a:extLst>
                  <a:ext uri="{FF2B5EF4-FFF2-40B4-BE49-F238E27FC236}">
                    <a16:creationId xmlns:a16="http://schemas.microsoft.com/office/drawing/2014/main" id="{5F2378AB-C07E-4DFA-8712-CAFEA3C4C0F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4935" y="1689836"/>
                <a:ext cx="8036815" cy="1754326"/>
              </a:xfrm>
              <a:prstGeom prst="rect">
                <a:avLst/>
              </a:prstGeom>
              <a:blipFill>
                <a:blip r:embed="rId2"/>
                <a:stretch>
                  <a:fillRect l="-683" t="-2083" b="-41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C24BDAA8-5402-4948-8BB6-C2BE3C5E6EEF}"/>
                  </a:ext>
                </a:extLst>
              </p:cNvPr>
              <p:cNvSpPr txBox="1"/>
              <p:nvPr/>
            </p:nvSpPr>
            <p:spPr>
              <a:xfrm>
                <a:off x="2818431" y="4176165"/>
                <a:ext cx="3000886" cy="24641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= </m:t>
                    </m:r>
                    <m:sSup>
                      <m:sSupPr>
                        <m:ctrlPr>
                          <a:rPr lang="en-US" sz="16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600" b="1" i="1" smtClean="0"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  <m:sup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el-GR" sz="1600" i="1" smtClean="0">
                        <a:latin typeface="Cambria Math" panose="02040503050406030204" pitchFamily="18" charset="0"/>
                      </a:rPr>
                      <m:t>𝜑</m:t>
                    </m:r>
                    <m:r>
                      <a:rPr lang="en-US" sz="1600" b="1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1600" b="1" i="1" smtClean="0">
                        <a:latin typeface="Cambria Math" panose="02040503050406030204" pitchFamily="18" charset="0"/>
                      </a:rPr>
                      <m:t>𝒙</m:t>
                    </m:r>
                    <m:r>
                      <a:rPr lang="en-US" sz="1600" b="1" i="1" smtClean="0">
                        <a:latin typeface="Cambria Math" panose="02040503050406030204" pitchFamily="18" charset="0"/>
                      </a:rPr>
                      <m:t>)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sz="1600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600" dirty="0"/>
                  <a:t>=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subSup"/>
                        <m:supHide m:val="on"/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9"/>
                          </m:rPr>
                          <a:rPr lang="en-US" sz="1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sz="1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sSub>
                          <m:sSubPr>
                            <m:ctrlPr>
                              <a:rPr lang="en-US" sz="1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endParaRPr lang="en-US" sz="1600" dirty="0"/>
              </a:p>
            </p:txBody>
          </p:sp>
        </mc:Choice>
        <mc:Fallback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C24BDAA8-5402-4948-8BB6-C2BE3C5E6EE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18431" y="4176165"/>
                <a:ext cx="3000886" cy="246414"/>
              </a:xfrm>
              <a:prstGeom prst="rect">
                <a:avLst/>
              </a:prstGeom>
              <a:blipFill>
                <a:blip r:embed="rId3"/>
                <a:stretch>
                  <a:fillRect l="-3043" t="-167500" r="-1217" b="-26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22493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Linear Classifier</a:t>
            </a:r>
          </a:p>
        </p:txBody>
      </p:sp>
      <p:graphicFrame>
        <p:nvGraphicFramePr>
          <p:cNvPr id="4" name="Table 2">
            <a:extLst>
              <a:ext uri="{FF2B5EF4-FFF2-40B4-BE49-F238E27FC236}">
                <a16:creationId xmlns:a16="http://schemas.microsoft.com/office/drawing/2014/main" id="{9C50ABBD-5668-4E11-BF3E-B942A2B3C9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7819886"/>
              </p:ext>
            </p:extLst>
          </p:nvPr>
        </p:nvGraphicFramePr>
        <p:xfrm>
          <a:off x="9019535" y="1514972"/>
          <a:ext cx="2605707" cy="246888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868569">
                  <a:extLst>
                    <a:ext uri="{9D8B030D-6E8A-4147-A177-3AD203B41FA5}">
                      <a16:colId xmlns:a16="http://schemas.microsoft.com/office/drawing/2014/main" val="1093116493"/>
                    </a:ext>
                  </a:extLst>
                </a:gridCol>
                <a:gridCol w="868569">
                  <a:extLst>
                    <a:ext uri="{9D8B030D-6E8A-4147-A177-3AD203B41FA5}">
                      <a16:colId xmlns:a16="http://schemas.microsoft.com/office/drawing/2014/main" val="1281203148"/>
                    </a:ext>
                  </a:extLst>
                </a:gridCol>
                <a:gridCol w="868569">
                  <a:extLst>
                    <a:ext uri="{9D8B030D-6E8A-4147-A177-3AD203B41FA5}">
                      <a16:colId xmlns:a16="http://schemas.microsoft.com/office/drawing/2014/main" val="3840318763"/>
                    </a:ext>
                  </a:extLst>
                </a:gridCol>
              </a:tblGrid>
              <a:tr h="139227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Height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Weight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Gender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8033622"/>
                  </a:ext>
                </a:extLst>
              </a:tr>
              <a:tr h="139227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48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830509"/>
                  </a:ext>
                </a:extLst>
              </a:tr>
              <a:tr h="139227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46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1908221"/>
                  </a:ext>
                </a:extLst>
              </a:tr>
              <a:tr h="139227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168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856278"/>
                  </a:ext>
                </a:extLst>
              </a:tr>
              <a:tr h="139227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172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211322"/>
                  </a:ext>
                </a:extLst>
              </a:tr>
              <a:tr h="139227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8551102"/>
                  </a:ext>
                </a:extLst>
              </a:tr>
              <a:tr h="139227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2509274"/>
                  </a:ext>
                </a:extLst>
              </a:tr>
              <a:tr h="139227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8675365"/>
                  </a:ext>
                </a:extLst>
              </a:tr>
              <a:tr h="139227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91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8931198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1437D628-903B-4A80-BD88-2603C9690EA1}"/>
              </a:ext>
            </a:extLst>
          </p:cNvPr>
          <p:cNvSpPr/>
          <p:nvPr/>
        </p:nvSpPr>
        <p:spPr>
          <a:xfrm>
            <a:off x="9032802" y="1792696"/>
            <a:ext cx="1765744" cy="2191156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056B408-3058-487B-B915-E60E25BDE01F}"/>
              </a:ext>
            </a:extLst>
          </p:cNvPr>
          <p:cNvSpPr/>
          <p:nvPr/>
        </p:nvSpPr>
        <p:spPr>
          <a:xfrm>
            <a:off x="10816528" y="1792696"/>
            <a:ext cx="808714" cy="2191156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DF14F29-8D43-43FB-9DB2-A45F3FD15D68}"/>
              </a:ext>
            </a:extLst>
          </p:cNvPr>
          <p:cNvCxnSpPr>
            <a:cxnSpLocks/>
          </p:cNvCxnSpPr>
          <p:nvPr/>
        </p:nvCxnSpPr>
        <p:spPr>
          <a:xfrm>
            <a:off x="5277922" y="3875150"/>
            <a:ext cx="273888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D494483-EDBF-4975-969A-DB91A8C90493}"/>
              </a:ext>
            </a:extLst>
          </p:cNvPr>
          <p:cNvCxnSpPr>
            <a:cxnSpLocks/>
          </p:cNvCxnSpPr>
          <p:nvPr/>
        </p:nvCxnSpPr>
        <p:spPr>
          <a:xfrm flipV="1">
            <a:off x="5282485" y="1511223"/>
            <a:ext cx="0" cy="236392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404080FE-1EF8-42DC-82E8-71937FEECF0D}"/>
              </a:ext>
            </a:extLst>
          </p:cNvPr>
          <p:cNvSpPr/>
          <p:nvPr/>
        </p:nvSpPr>
        <p:spPr>
          <a:xfrm>
            <a:off x="5306410" y="1333079"/>
            <a:ext cx="90364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x</a:t>
            </a:r>
            <a:r>
              <a:rPr lang="en-US" sz="1200" baseline="-25000" dirty="0"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 (weight)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335D522-FD9F-4137-86C8-29D3B8D35451}"/>
              </a:ext>
            </a:extLst>
          </p:cNvPr>
          <p:cNvCxnSpPr>
            <a:cxnSpLocks/>
          </p:cNvCxnSpPr>
          <p:nvPr/>
        </p:nvCxnSpPr>
        <p:spPr>
          <a:xfrm>
            <a:off x="5288862" y="2324049"/>
            <a:ext cx="2386920" cy="1520129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A0B04007-A52A-4322-9126-B213768475A3}"/>
                  </a:ext>
                </a:extLst>
              </p:cNvPr>
              <p:cNvSpPr txBox="1"/>
              <p:nvPr/>
            </p:nvSpPr>
            <p:spPr>
              <a:xfrm>
                <a:off x="7184009" y="3272587"/>
                <a:ext cx="1425070" cy="184666"/>
              </a:xfrm>
              <a:prstGeom prst="rect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1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2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1200" b="0" i="1" smtClean="0">
                          <a:latin typeface="Cambria Math" panose="02040503050406030204" pitchFamily="18" charset="0"/>
                        </a:rPr>
                        <m:t>= </m:t>
                      </m:r>
                      <m:sSup>
                        <m:sSupPr>
                          <m:ctrlPr>
                            <a:rPr lang="en-US" sz="12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200" b="1" i="1" smtClean="0">
                              <a:latin typeface="Cambria Math" panose="02040503050406030204" pitchFamily="18" charset="0"/>
                            </a:rPr>
                            <m:t>𝒘</m:t>
                          </m:r>
                        </m:e>
                        <m:sup>
                          <m:r>
                            <a:rPr lang="en-US" sz="12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1200" b="1" i="1" smtClean="0">
                          <a:latin typeface="Cambria Math" panose="02040503050406030204" pitchFamily="18" charset="0"/>
                        </a:rPr>
                        <m:t>𝒙</m:t>
                      </m:r>
                      <m:r>
                        <a:rPr lang="en-US" sz="12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1200" b="0" i="1" smtClean="0"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en-US" sz="1200" b="0" i="1" smtClean="0">
                          <a:latin typeface="Cambria Math" panose="02040503050406030204" pitchFamily="18" charset="0"/>
                        </a:rPr>
                        <m:t>&gt;0</m:t>
                      </m:r>
                    </m:oMath>
                  </m:oMathPara>
                </a14:m>
                <a:endParaRPr lang="en-US" sz="1200" dirty="0"/>
              </a:p>
            </p:txBody>
          </p:sp>
        </mc:Choice>
        <mc:Fallback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A0B04007-A52A-4322-9126-B213768475A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84009" y="3272587"/>
                <a:ext cx="1425070" cy="184666"/>
              </a:xfrm>
              <a:prstGeom prst="rect">
                <a:avLst/>
              </a:prstGeom>
              <a:blipFill>
                <a:blip r:embed="rId2"/>
                <a:stretch>
                  <a:fillRect l="-2966" r="-1271" b="-312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TextBox 23">
            <a:extLst>
              <a:ext uri="{FF2B5EF4-FFF2-40B4-BE49-F238E27FC236}">
                <a16:creationId xmlns:a16="http://schemas.microsoft.com/office/drawing/2014/main" id="{B2630423-96AB-4320-8334-3645E2C01FEF}"/>
              </a:ext>
            </a:extLst>
          </p:cNvPr>
          <p:cNvSpPr txBox="1"/>
          <p:nvPr/>
        </p:nvSpPr>
        <p:spPr>
          <a:xfrm>
            <a:off x="5306262" y="2150315"/>
            <a:ext cx="1339636" cy="184666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 dirty="0"/>
              <a:t>decision boundary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082E283-5BD9-4FAC-AA09-4332322F2DE7}"/>
              </a:ext>
            </a:extLst>
          </p:cNvPr>
          <p:cNvSpPr/>
          <p:nvPr/>
        </p:nvSpPr>
        <p:spPr>
          <a:xfrm>
            <a:off x="5579804" y="3921101"/>
            <a:ext cx="43473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160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060FD94-4259-4F5D-AA0A-64E8E536AB7E}"/>
              </a:ext>
            </a:extLst>
          </p:cNvPr>
          <p:cNvSpPr/>
          <p:nvPr/>
        </p:nvSpPr>
        <p:spPr>
          <a:xfrm>
            <a:off x="6205251" y="3921101"/>
            <a:ext cx="43473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170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0A507B7-793E-4B9D-ACF9-7F59B3AC5A6E}"/>
              </a:ext>
            </a:extLst>
          </p:cNvPr>
          <p:cNvSpPr/>
          <p:nvPr/>
        </p:nvSpPr>
        <p:spPr>
          <a:xfrm>
            <a:off x="6830698" y="3920252"/>
            <a:ext cx="43473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180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8AEBBA1-0085-4B4E-B434-8BD4215813C4}"/>
              </a:ext>
            </a:extLst>
          </p:cNvPr>
          <p:cNvSpPr/>
          <p:nvPr/>
        </p:nvSpPr>
        <p:spPr>
          <a:xfrm>
            <a:off x="7361624" y="3920251"/>
            <a:ext cx="43473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190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4B27064-AB7B-47ED-B8B8-CA177E58B01C}"/>
              </a:ext>
            </a:extLst>
          </p:cNvPr>
          <p:cNvSpPr/>
          <p:nvPr/>
        </p:nvSpPr>
        <p:spPr>
          <a:xfrm>
            <a:off x="4884952" y="3332611"/>
            <a:ext cx="35137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50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648E62A-B127-4182-857A-88EE7AD08AB7}"/>
              </a:ext>
            </a:extLst>
          </p:cNvPr>
          <p:cNvSpPr/>
          <p:nvPr/>
        </p:nvSpPr>
        <p:spPr>
          <a:xfrm>
            <a:off x="4885601" y="2953588"/>
            <a:ext cx="35137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60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3B6D165-DF02-4AED-B238-88D098C4F049}"/>
              </a:ext>
            </a:extLst>
          </p:cNvPr>
          <p:cNvSpPr/>
          <p:nvPr/>
        </p:nvSpPr>
        <p:spPr>
          <a:xfrm>
            <a:off x="4885601" y="2579568"/>
            <a:ext cx="35137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70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1B5628D-0B9C-422F-B589-0BD5DB35DEC4}"/>
              </a:ext>
            </a:extLst>
          </p:cNvPr>
          <p:cNvSpPr/>
          <p:nvPr/>
        </p:nvSpPr>
        <p:spPr>
          <a:xfrm>
            <a:off x="4885601" y="2200545"/>
            <a:ext cx="35137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80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4962616-C89D-40DB-9BB2-B1815F76D55B}"/>
              </a:ext>
            </a:extLst>
          </p:cNvPr>
          <p:cNvSpPr/>
          <p:nvPr/>
        </p:nvSpPr>
        <p:spPr>
          <a:xfrm>
            <a:off x="4885595" y="1821522"/>
            <a:ext cx="35137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90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D97427B-D449-49C2-879C-67B951A66015}"/>
              </a:ext>
            </a:extLst>
          </p:cNvPr>
          <p:cNvSpPr/>
          <p:nvPr/>
        </p:nvSpPr>
        <p:spPr>
          <a:xfrm>
            <a:off x="4886406" y="3706631"/>
            <a:ext cx="35137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40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B6E144BB-5125-4B72-9C72-D7737F8973A1}"/>
              </a:ext>
            </a:extLst>
          </p:cNvPr>
          <p:cNvCxnSpPr>
            <a:cxnSpLocks/>
          </p:cNvCxnSpPr>
          <p:nvPr/>
        </p:nvCxnSpPr>
        <p:spPr>
          <a:xfrm flipV="1">
            <a:off x="5299812" y="1960021"/>
            <a:ext cx="2741509" cy="14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7F40F303-CD54-4D24-96B7-8377B67C6664}"/>
              </a:ext>
            </a:extLst>
          </p:cNvPr>
          <p:cNvCxnSpPr>
            <a:cxnSpLocks/>
          </p:cNvCxnSpPr>
          <p:nvPr/>
        </p:nvCxnSpPr>
        <p:spPr>
          <a:xfrm flipV="1">
            <a:off x="5299811" y="2338023"/>
            <a:ext cx="2741509" cy="14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0B92AD4-5E97-48F3-9DFA-258EC8CC9C28}"/>
              </a:ext>
            </a:extLst>
          </p:cNvPr>
          <p:cNvCxnSpPr>
            <a:cxnSpLocks/>
          </p:cNvCxnSpPr>
          <p:nvPr/>
        </p:nvCxnSpPr>
        <p:spPr>
          <a:xfrm flipV="1">
            <a:off x="5299812" y="2728584"/>
            <a:ext cx="2741509" cy="14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930DAB3F-C8EF-4C39-B021-E81753884AD2}"/>
              </a:ext>
            </a:extLst>
          </p:cNvPr>
          <p:cNvCxnSpPr>
            <a:cxnSpLocks/>
          </p:cNvCxnSpPr>
          <p:nvPr/>
        </p:nvCxnSpPr>
        <p:spPr>
          <a:xfrm flipV="1">
            <a:off x="5327187" y="3076133"/>
            <a:ext cx="2741509" cy="14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89FA30C-7E0E-4FEF-8974-9DF71E455002}"/>
              </a:ext>
            </a:extLst>
          </p:cNvPr>
          <p:cNvCxnSpPr>
            <a:cxnSpLocks/>
          </p:cNvCxnSpPr>
          <p:nvPr/>
        </p:nvCxnSpPr>
        <p:spPr>
          <a:xfrm flipV="1">
            <a:off x="5299810" y="3466694"/>
            <a:ext cx="2741509" cy="14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0B9A69B7-BBB8-489D-AE42-2DD077BC6658}"/>
              </a:ext>
            </a:extLst>
          </p:cNvPr>
          <p:cNvCxnSpPr>
            <a:cxnSpLocks/>
          </p:cNvCxnSpPr>
          <p:nvPr/>
        </p:nvCxnSpPr>
        <p:spPr>
          <a:xfrm flipV="1">
            <a:off x="5797171" y="1677648"/>
            <a:ext cx="0" cy="219833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CA2FCF00-FB31-45E4-8AC9-1B54557610EC}"/>
              </a:ext>
            </a:extLst>
          </p:cNvPr>
          <p:cNvCxnSpPr>
            <a:cxnSpLocks/>
          </p:cNvCxnSpPr>
          <p:nvPr/>
        </p:nvCxnSpPr>
        <p:spPr>
          <a:xfrm flipV="1">
            <a:off x="6408672" y="1665280"/>
            <a:ext cx="0" cy="219833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C4BF3E9B-FCC8-4383-B9CC-663FE9866C4C}"/>
              </a:ext>
            </a:extLst>
          </p:cNvPr>
          <p:cNvCxnSpPr>
            <a:cxnSpLocks/>
          </p:cNvCxnSpPr>
          <p:nvPr/>
        </p:nvCxnSpPr>
        <p:spPr>
          <a:xfrm flipV="1">
            <a:off x="7061496" y="1645840"/>
            <a:ext cx="0" cy="219833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B0CFBE93-0CD2-4C5F-BE19-43B0AA80D216}"/>
              </a:ext>
            </a:extLst>
          </p:cNvPr>
          <p:cNvCxnSpPr>
            <a:cxnSpLocks/>
          </p:cNvCxnSpPr>
          <p:nvPr/>
        </p:nvCxnSpPr>
        <p:spPr>
          <a:xfrm flipV="1">
            <a:off x="7624555" y="1645840"/>
            <a:ext cx="0" cy="219833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2C173B3E-25A2-479F-B0D5-39F8779398F8}"/>
              </a:ext>
            </a:extLst>
          </p:cNvPr>
          <p:cNvSpPr/>
          <p:nvPr/>
        </p:nvSpPr>
        <p:spPr>
          <a:xfrm>
            <a:off x="8012336" y="3718755"/>
            <a:ext cx="90762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x</a:t>
            </a:r>
            <a:r>
              <a:rPr lang="en-US" sz="1200" baseline="-25000" dirty="0"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 (height)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6DF7CBC-00C7-4A96-A493-25B7AE8AD2B7}"/>
              </a:ext>
            </a:extLst>
          </p:cNvPr>
          <p:cNvSpPr/>
          <p:nvPr/>
        </p:nvSpPr>
        <p:spPr>
          <a:xfrm>
            <a:off x="5730843" y="3495426"/>
            <a:ext cx="137160" cy="13716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D98B214-AEA3-4A84-865F-63AF42D9DEBA}"/>
              </a:ext>
            </a:extLst>
          </p:cNvPr>
          <p:cNvSpPr/>
          <p:nvPr/>
        </p:nvSpPr>
        <p:spPr>
          <a:xfrm>
            <a:off x="6480196" y="3289025"/>
            <a:ext cx="137160" cy="13716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4E0CBA4-10A5-4260-9F6B-3A6D9F47DFD0}"/>
              </a:ext>
            </a:extLst>
          </p:cNvPr>
          <p:cNvSpPr/>
          <p:nvPr/>
        </p:nvSpPr>
        <p:spPr>
          <a:xfrm>
            <a:off x="5984688" y="3672097"/>
            <a:ext cx="137160" cy="13716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22B3D047-E0E2-4DEF-B310-531D5E5C24B6}"/>
              </a:ext>
            </a:extLst>
          </p:cNvPr>
          <p:cNvSpPr/>
          <p:nvPr/>
        </p:nvSpPr>
        <p:spPr>
          <a:xfrm>
            <a:off x="6238695" y="3398114"/>
            <a:ext cx="137160" cy="13716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C7E5DB49-E830-4DCB-92FC-5E420923C064}"/>
              </a:ext>
            </a:extLst>
          </p:cNvPr>
          <p:cNvSpPr/>
          <p:nvPr/>
        </p:nvSpPr>
        <p:spPr>
          <a:xfrm>
            <a:off x="6883123" y="2227634"/>
            <a:ext cx="191641" cy="159872"/>
          </a:xfrm>
          <a:prstGeom prst="triangl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381A19C5-B659-458E-A74C-32B85789345E}"/>
              </a:ext>
            </a:extLst>
          </p:cNvPr>
          <p:cNvSpPr/>
          <p:nvPr/>
        </p:nvSpPr>
        <p:spPr>
          <a:xfrm>
            <a:off x="6639264" y="2813547"/>
            <a:ext cx="191641" cy="159872"/>
          </a:xfrm>
          <a:prstGeom prst="triangl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1DF903AE-5A4D-4DCD-9A5B-E1EECDE3F9E3}"/>
              </a:ext>
            </a:extLst>
          </p:cNvPr>
          <p:cNvSpPr/>
          <p:nvPr/>
        </p:nvSpPr>
        <p:spPr>
          <a:xfrm>
            <a:off x="7114684" y="2341208"/>
            <a:ext cx="191641" cy="159872"/>
          </a:xfrm>
          <a:prstGeom prst="triangl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415FF9BD-E64E-4E5E-A7F6-A8307D8D3968}"/>
              </a:ext>
            </a:extLst>
          </p:cNvPr>
          <p:cNvSpPr/>
          <p:nvPr/>
        </p:nvSpPr>
        <p:spPr>
          <a:xfrm>
            <a:off x="7624555" y="1814234"/>
            <a:ext cx="191641" cy="159872"/>
          </a:xfrm>
          <a:prstGeom prst="triangl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245B1127-8DBA-4156-A5DF-E0DA1C83CA66}"/>
                  </a:ext>
                </a:extLst>
              </p:cNvPr>
              <p:cNvSpPr txBox="1"/>
              <p:nvPr/>
            </p:nvSpPr>
            <p:spPr>
              <a:xfrm>
                <a:off x="4628199" y="2832701"/>
                <a:ext cx="1425069" cy="184666"/>
              </a:xfrm>
              <a:prstGeom prst="rect">
                <a:avLst/>
              </a:prstGeom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1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2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1200" b="0" i="1" smtClean="0">
                          <a:latin typeface="Cambria Math" panose="02040503050406030204" pitchFamily="18" charset="0"/>
                        </a:rPr>
                        <m:t>= </m:t>
                      </m:r>
                      <m:sSup>
                        <m:sSupPr>
                          <m:ctrlPr>
                            <a:rPr lang="en-US" sz="12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200" b="1" i="1" smtClean="0">
                              <a:latin typeface="Cambria Math" panose="02040503050406030204" pitchFamily="18" charset="0"/>
                            </a:rPr>
                            <m:t>𝒘</m:t>
                          </m:r>
                        </m:e>
                        <m:sup>
                          <m:r>
                            <a:rPr lang="en-US" sz="12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1200" b="1" i="1" smtClean="0">
                          <a:latin typeface="Cambria Math" panose="02040503050406030204" pitchFamily="18" charset="0"/>
                        </a:rPr>
                        <m:t>𝒙</m:t>
                      </m:r>
                      <m:r>
                        <a:rPr lang="en-US" sz="12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1200" b="0" i="1" smtClean="0"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en-US" sz="1200" b="0" i="1" smtClean="0">
                          <a:latin typeface="Cambria Math" panose="02040503050406030204" pitchFamily="18" charset="0"/>
                        </a:rPr>
                        <m:t>&lt;0</m:t>
                      </m:r>
                    </m:oMath>
                  </m:oMathPara>
                </a14:m>
                <a:endParaRPr lang="en-US" sz="1200" dirty="0"/>
              </a:p>
            </p:txBody>
          </p:sp>
        </mc:Choice>
        <mc:Fallback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245B1127-8DBA-4156-A5DF-E0DA1C83CA6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28199" y="2832701"/>
                <a:ext cx="1425069" cy="184666"/>
              </a:xfrm>
              <a:prstGeom prst="rect">
                <a:avLst/>
              </a:prstGeom>
              <a:blipFill>
                <a:blip r:embed="rId3"/>
                <a:stretch>
                  <a:fillRect l="-2966" r="-1271" b="-312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6" name="TextBox 55">
            <a:extLst>
              <a:ext uri="{FF2B5EF4-FFF2-40B4-BE49-F238E27FC236}">
                <a16:creationId xmlns:a16="http://schemas.microsoft.com/office/drawing/2014/main" id="{EF35BF06-5929-4DC3-B15A-B52837FD4BCC}"/>
              </a:ext>
            </a:extLst>
          </p:cNvPr>
          <p:cNvSpPr txBox="1"/>
          <p:nvPr/>
        </p:nvSpPr>
        <p:spPr>
          <a:xfrm>
            <a:off x="486087" y="1471578"/>
            <a:ext cx="440575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u="sng" dirty="0">
                <a:latin typeface="Cambria" panose="02040503050406030204" pitchFamily="18" charset="0"/>
                <a:ea typeface="Cambria" panose="02040503050406030204" pitchFamily="18" charset="0"/>
              </a:rPr>
              <a:t>Linear Discriminant Function: </a:t>
            </a:r>
            <a:r>
              <a:rPr lang="en-US" sz="1600" dirty="0">
                <a:latin typeface="Cambria" panose="02040503050406030204" pitchFamily="18" charset="0"/>
                <a:ea typeface="Cambria" panose="02040503050406030204" pitchFamily="18" charset="0"/>
              </a:rPr>
              <a:t> Hyperplane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latin typeface="Cambria" panose="02040503050406030204" pitchFamily="18" charset="0"/>
                <a:ea typeface="Cambria" panose="02040503050406030204" pitchFamily="18" charset="0"/>
              </a:rPr>
              <a:t>w: weight vector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latin typeface="Cambria" panose="02040503050406030204" pitchFamily="18" charset="0"/>
                <a:ea typeface="Cambria" panose="02040503050406030204" pitchFamily="18" charset="0"/>
              </a:rPr>
              <a:t>b: bias  </a:t>
            </a:r>
          </a:p>
          <a:p>
            <a:pPr marL="285750" indent="-285750">
              <a:buFontTx/>
              <a:buChar char="-"/>
            </a:pPr>
            <a:r>
              <a:rPr lang="en-US" sz="1600" b="1" u="sng" dirty="0">
                <a:latin typeface="Cambria" panose="02040503050406030204" pitchFamily="18" charset="0"/>
                <a:ea typeface="Cambria" panose="02040503050406030204" pitchFamily="18" charset="0"/>
              </a:rPr>
              <a:t>Dot Product: </a:t>
            </a:r>
            <a:r>
              <a:rPr lang="en-US" sz="1600" dirty="0">
                <a:latin typeface="Cambria" panose="02040503050406030204" pitchFamily="18" charset="0"/>
                <a:ea typeface="Cambria" panose="02040503050406030204" pitchFamily="18" charset="0"/>
              </a:rPr>
              <a:t>inner product / scalar product.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F577915D-B0A7-42C7-8360-665934678881}"/>
                  </a:ext>
                </a:extLst>
              </p:cNvPr>
              <p:cNvSpPr txBox="1"/>
              <p:nvPr/>
            </p:nvSpPr>
            <p:spPr>
              <a:xfrm>
                <a:off x="1142944" y="2801827"/>
                <a:ext cx="2687082" cy="24641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= </m:t>
                    </m:r>
                    <m:sSup>
                      <m:sSupPr>
                        <m:ctrlPr>
                          <a:rPr lang="en-US" sz="16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600" b="1" i="1" smtClean="0"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  <m:sup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en-US" sz="1600" b="1" i="1" smtClean="0">
                        <a:latin typeface="Cambria Math" panose="02040503050406030204" pitchFamily="18" charset="0"/>
                      </a:rPr>
                      <m:t>𝒙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sz="1600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600" dirty="0"/>
                  <a:t>=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subSup"/>
                        <m:supHide m:val="on"/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9"/>
                          </m:rPr>
                          <a:rPr lang="en-US" sz="1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sz="1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sSub>
                          <m:sSubPr>
                            <m:ctrlPr>
                              <a:rPr lang="en-US" sz="1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endParaRPr lang="en-US" sz="1600" dirty="0"/>
              </a:p>
            </p:txBody>
          </p:sp>
        </mc:Choice>
        <mc:Fallback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F577915D-B0A7-42C7-8360-66593467888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42944" y="2801827"/>
                <a:ext cx="2687082" cy="246414"/>
              </a:xfrm>
              <a:prstGeom prst="rect">
                <a:avLst/>
              </a:prstGeom>
              <a:blipFill>
                <a:blip r:embed="rId4"/>
                <a:stretch>
                  <a:fillRect l="-3401" t="-170000" r="-1587" b="-2575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65EA40C0-76B0-4439-893B-2DAC4A9EC854}"/>
              </a:ext>
            </a:extLst>
          </p:cNvPr>
          <p:cNvCxnSpPr>
            <a:cxnSpLocks/>
          </p:cNvCxnSpPr>
          <p:nvPr/>
        </p:nvCxnSpPr>
        <p:spPr>
          <a:xfrm>
            <a:off x="4230295" y="3230587"/>
            <a:ext cx="2386920" cy="1520129"/>
          </a:xfrm>
          <a:prstGeom prst="line">
            <a:avLst/>
          </a:prstGeom>
          <a:ln w="9525">
            <a:solidFill>
              <a:srgbClr val="C0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F3911CA7-35B4-4F8F-AAFA-240605BD96DD}"/>
              </a:ext>
            </a:extLst>
          </p:cNvPr>
          <p:cNvCxnSpPr>
            <a:cxnSpLocks/>
          </p:cNvCxnSpPr>
          <p:nvPr/>
        </p:nvCxnSpPr>
        <p:spPr>
          <a:xfrm flipV="1">
            <a:off x="5308961" y="3526019"/>
            <a:ext cx="244962" cy="330062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D9F54E9C-A98C-469D-B0A2-FECA5DAD8EE0}"/>
              </a:ext>
            </a:extLst>
          </p:cNvPr>
          <p:cNvSpPr txBox="1"/>
          <p:nvPr/>
        </p:nvSpPr>
        <p:spPr>
          <a:xfrm>
            <a:off x="5395437" y="3318220"/>
            <a:ext cx="172457" cy="182903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 dirty="0"/>
              <a:t>w</a:t>
            </a:r>
          </a:p>
        </p:txBody>
      </p:sp>
    </p:spTree>
    <p:extLst>
      <p:ext uri="{BB962C8B-B14F-4D97-AF65-F5344CB8AC3E}">
        <p14:creationId xmlns:p14="http://schemas.microsoft.com/office/powerpoint/2010/main" val="1401434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Linear Classifier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DF14F29-8D43-43FB-9DB2-A45F3FD15D68}"/>
              </a:ext>
            </a:extLst>
          </p:cNvPr>
          <p:cNvCxnSpPr>
            <a:cxnSpLocks/>
          </p:cNvCxnSpPr>
          <p:nvPr/>
        </p:nvCxnSpPr>
        <p:spPr>
          <a:xfrm>
            <a:off x="914177" y="6169364"/>
            <a:ext cx="273888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D494483-EDBF-4975-969A-DB91A8C90493}"/>
              </a:ext>
            </a:extLst>
          </p:cNvPr>
          <p:cNvCxnSpPr>
            <a:cxnSpLocks/>
          </p:cNvCxnSpPr>
          <p:nvPr/>
        </p:nvCxnSpPr>
        <p:spPr>
          <a:xfrm flipV="1">
            <a:off x="918740" y="3805437"/>
            <a:ext cx="0" cy="236392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404080FE-1EF8-42DC-82E8-71937FEECF0D}"/>
              </a:ext>
            </a:extLst>
          </p:cNvPr>
          <p:cNvSpPr/>
          <p:nvPr/>
        </p:nvSpPr>
        <p:spPr>
          <a:xfrm>
            <a:off x="942665" y="3627293"/>
            <a:ext cx="90364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x</a:t>
            </a:r>
            <a:r>
              <a:rPr lang="en-US" sz="1200" baseline="-25000" dirty="0"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 (weight)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335D522-FD9F-4137-86C8-29D3B8D35451}"/>
              </a:ext>
            </a:extLst>
          </p:cNvPr>
          <p:cNvCxnSpPr>
            <a:cxnSpLocks/>
          </p:cNvCxnSpPr>
          <p:nvPr/>
        </p:nvCxnSpPr>
        <p:spPr>
          <a:xfrm>
            <a:off x="927984" y="5419152"/>
            <a:ext cx="2725081" cy="0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B082E283-5BD9-4FAC-AA09-4332322F2DE7}"/>
              </a:ext>
            </a:extLst>
          </p:cNvPr>
          <p:cNvSpPr/>
          <p:nvPr/>
        </p:nvSpPr>
        <p:spPr>
          <a:xfrm>
            <a:off x="1216059" y="6215315"/>
            <a:ext cx="43473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160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060FD94-4259-4F5D-AA0A-64E8E536AB7E}"/>
              </a:ext>
            </a:extLst>
          </p:cNvPr>
          <p:cNvSpPr/>
          <p:nvPr/>
        </p:nvSpPr>
        <p:spPr>
          <a:xfrm>
            <a:off x="1841506" y="6215315"/>
            <a:ext cx="43473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170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0A507B7-793E-4B9D-ACF9-7F59B3AC5A6E}"/>
              </a:ext>
            </a:extLst>
          </p:cNvPr>
          <p:cNvSpPr/>
          <p:nvPr/>
        </p:nvSpPr>
        <p:spPr>
          <a:xfrm>
            <a:off x="2466953" y="6214466"/>
            <a:ext cx="43473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180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8AEBBA1-0085-4B4E-B434-8BD4215813C4}"/>
              </a:ext>
            </a:extLst>
          </p:cNvPr>
          <p:cNvSpPr/>
          <p:nvPr/>
        </p:nvSpPr>
        <p:spPr>
          <a:xfrm>
            <a:off x="2997879" y="6214465"/>
            <a:ext cx="43473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190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4B27064-AB7B-47ED-B8B8-CA177E58B01C}"/>
              </a:ext>
            </a:extLst>
          </p:cNvPr>
          <p:cNvSpPr/>
          <p:nvPr/>
        </p:nvSpPr>
        <p:spPr>
          <a:xfrm>
            <a:off x="521207" y="5626825"/>
            <a:ext cx="35137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50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648E62A-B127-4182-857A-88EE7AD08AB7}"/>
              </a:ext>
            </a:extLst>
          </p:cNvPr>
          <p:cNvSpPr/>
          <p:nvPr/>
        </p:nvSpPr>
        <p:spPr>
          <a:xfrm>
            <a:off x="521856" y="5247802"/>
            <a:ext cx="35137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60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3B6D165-DF02-4AED-B238-88D098C4F049}"/>
              </a:ext>
            </a:extLst>
          </p:cNvPr>
          <p:cNvSpPr/>
          <p:nvPr/>
        </p:nvSpPr>
        <p:spPr>
          <a:xfrm>
            <a:off x="521856" y="4873782"/>
            <a:ext cx="35137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70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1B5628D-0B9C-422F-B589-0BD5DB35DEC4}"/>
              </a:ext>
            </a:extLst>
          </p:cNvPr>
          <p:cNvSpPr/>
          <p:nvPr/>
        </p:nvSpPr>
        <p:spPr>
          <a:xfrm>
            <a:off x="521856" y="4494759"/>
            <a:ext cx="35137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80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4962616-C89D-40DB-9BB2-B1815F76D55B}"/>
              </a:ext>
            </a:extLst>
          </p:cNvPr>
          <p:cNvSpPr/>
          <p:nvPr/>
        </p:nvSpPr>
        <p:spPr>
          <a:xfrm>
            <a:off x="521850" y="4115736"/>
            <a:ext cx="35137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90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D97427B-D449-49C2-879C-67B951A66015}"/>
              </a:ext>
            </a:extLst>
          </p:cNvPr>
          <p:cNvSpPr/>
          <p:nvPr/>
        </p:nvSpPr>
        <p:spPr>
          <a:xfrm>
            <a:off x="522661" y="6000845"/>
            <a:ext cx="35137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40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B6E144BB-5125-4B72-9C72-D7737F8973A1}"/>
              </a:ext>
            </a:extLst>
          </p:cNvPr>
          <p:cNvCxnSpPr>
            <a:cxnSpLocks/>
          </p:cNvCxnSpPr>
          <p:nvPr/>
        </p:nvCxnSpPr>
        <p:spPr>
          <a:xfrm flipV="1">
            <a:off x="936067" y="4254235"/>
            <a:ext cx="2741509" cy="14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7F40F303-CD54-4D24-96B7-8377B67C6664}"/>
              </a:ext>
            </a:extLst>
          </p:cNvPr>
          <p:cNvCxnSpPr>
            <a:cxnSpLocks/>
          </p:cNvCxnSpPr>
          <p:nvPr/>
        </p:nvCxnSpPr>
        <p:spPr>
          <a:xfrm flipV="1">
            <a:off x="936066" y="4632237"/>
            <a:ext cx="2741509" cy="14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0B92AD4-5E97-48F3-9DFA-258EC8CC9C28}"/>
              </a:ext>
            </a:extLst>
          </p:cNvPr>
          <p:cNvCxnSpPr>
            <a:cxnSpLocks/>
          </p:cNvCxnSpPr>
          <p:nvPr/>
        </p:nvCxnSpPr>
        <p:spPr>
          <a:xfrm flipV="1">
            <a:off x="936067" y="5022798"/>
            <a:ext cx="2741509" cy="14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930DAB3F-C8EF-4C39-B021-E81753884AD2}"/>
              </a:ext>
            </a:extLst>
          </p:cNvPr>
          <p:cNvCxnSpPr>
            <a:cxnSpLocks/>
          </p:cNvCxnSpPr>
          <p:nvPr/>
        </p:nvCxnSpPr>
        <p:spPr>
          <a:xfrm flipV="1">
            <a:off x="963442" y="5370347"/>
            <a:ext cx="2741509" cy="14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89FA30C-7E0E-4FEF-8974-9DF71E455002}"/>
              </a:ext>
            </a:extLst>
          </p:cNvPr>
          <p:cNvCxnSpPr>
            <a:cxnSpLocks/>
          </p:cNvCxnSpPr>
          <p:nvPr/>
        </p:nvCxnSpPr>
        <p:spPr>
          <a:xfrm flipV="1">
            <a:off x="936065" y="5760908"/>
            <a:ext cx="2741509" cy="14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0B9A69B7-BBB8-489D-AE42-2DD077BC6658}"/>
              </a:ext>
            </a:extLst>
          </p:cNvPr>
          <p:cNvCxnSpPr>
            <a:cxnSpLocks/>
          </p:cNvCxnSpPr>
          <p:nvPr/>
        </p:nvCxnSpPr>
        <p:spPr>
          <a:xfrm flipV="1">
            <a:off x="1433426" y="3971862"/>
            <a:ext cx="0" cy="219833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CA2FCF00-FB31-45E4-8AC9-1B54557610EC}"/>
              </a:ext>
            </a:extLst>
          </p:cNvPr>
          <p:cNvCxnSpPr>
            <a:cxnSpLocks/>
          </p:cNvCxnSpPr>
          <p:nvPr/>
        </p:nvCxnSpPr>
        <p:spPr>
          <a:xfrm flipV="1">
            <a:off x="2044927" y="3959494"/>
            <a:ext cx="0" cy="219833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C4BF3E9B-FCC8-4383-B9CC-663FE9866C4C}"/>
              </a:ext>
            </a:extLst>
          </p:cNvPr>
          <p:cNvCxnSpPr>
            <a:cxnSpLocks/>
          </p:cNvCxnSpPr>
          <p:nvPr/>
        </p:nvCxnSpPr>
        <p:spPr>
          <a:xfrm flipV="1">
            <a:off x="2697751" y="3940054"/>
            <a:ext cx="0" cy="219833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B0CFBE93-0CD2-4C5F-BE19-43B0AA80D216}"/>
              </a:ext>
            </a:extLst>
          </p:cNvPr>
          <p:cNvCxnSpPr>
            <a:cxnSpLocks/>
          </p:cNvCxnSpPr>
          <p:nvPr/>
        </p:nvCxnSpPr>
        <p:spPr>
          <a:xfrm flipV="1">
            <a:off x="3260810" y="3940054"/>
            <a:ext cx="0" cy="219833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2C173B3E-25A2-479F-B0D5-39F8779398F8}"/>
              </a:ext>
            </a:extLst>
          </p:cNvPr>
          <p:cNvSpPr/>
          <p:nvPr/>
        </p:nvSpPr>
        <p:spPr>
          <a:xfrm>
            <a:off x="3106719" y="5815099"/>
            <a:ext cx="90762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x</a:t>
            </a:r>
            <a:r>
              <a:rPr lang="en-US" sz="1200" baseline="-25000" dirty="0"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 (height)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6DF7CBC-00C7-4A96-A493-25B7AE8AD2B7}"/>
              </a:ext>
            </a:extLst>
          </p:cNvPr>
          <p:cNvSpPr/>
          <p:nvPr/>
        </p:nvSpPr>
        <p:spPr>
          <a:xfrm>
            <a:off x="1367098" y="5789640"/>
            <a:ext cx="137160" cy="13716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D98B214-AEA3-4A84-865F-63AF42D9DEBA}"/>
              </a:ext>
            </a:extLst>
          </p:cNvPr>
          <p:cNvSpPr/>
          <p:nvPr/>
        </p:nvSpPr>
        <p:spPr>
          <a:xfrm>
            <a:off x="2116451" y="5583239"/>
            <a:ext cx="137160" cy="13716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4E0CBA4-10A5-4260-9F6B-3A6D9F47DFD0}"/>
              </a:ext>
            </a:extLst>
          </p:cNvPr>
          <p:cNvSpPr/>
          <p:nvPr/>
        </p:nvSpPr>
        <p:spPr>
          <a:xfrm>
            <a:off x="1620943" y="5966311"/>
            <a:ext cx="137160" cy="13716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22B3D047-E0E2-4DEF-B310-531D5E5C24B6}"/>
              </a:ext>
            </a:extLst>
          </p:cNvPr>
          <p:cNvSpPr/>
          <p:nvPr/>
        </p:nvSpPr>
        <p:spPr>
          <a:xfrm>
            <a:off x="1874950" y="5692328"/>
            <a:ext cx="137160" cy="13716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C7E5DB49-E830-4DCB-92FC-5E420923C064}"/>
              </a:ext>
            </a:extLst>
          </p:cNvPr>
          <p:cNvSpPr/>
          <p:nvPr/>
        </p:nvSpPr>
        <p:spPr>
          <a:xfrm>
            <a:off x="2519378" y="4521848"/>
            <a:ext cx="191641" cy="159872"/>
          </a:xfrm>
          <a:prstGeom prst="triangl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381A19C5-B659-458E-A74C-32B85789345E}"/>
              </a:ext>
            </a:extLst>
          </p:cNvPr>
          <p:cNvSpPr/>
          <p:nvPr/>
        </p:nvSpPr>
        <p:spPr>
          <a:xfrm>
            <a:off x="2275519" y="5107761"/>
            <a:ext cx="191641" cy="159872"/>
          </a:xfrm>
          <a:prstGeom prst="triangl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1DF903AE-5A4D-4DCD-9A5B-E1EECDE3F9E3}"/>
              </a:ext>
            </a:extLst>
          </p:cNvPr>
          <p:cNvSpPr/>
          <p:nvPr/>
        </p:nvSpPr>
        <p:spPr>
          <a:xfrm>
            <a:off x="2750939" y="4635422"/>
            <a:ext cx="191641" cy="159872"/>
          </a:xfrm>
          <a:prstGeom prst="triangl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415FF9BD-E64E-4E5E-A7F6-A8307D8D3968}"/>
              </a:ext>
            </a:extLst>
          </p:cNvPr>
          <p:cNvSpPr/>
          <p:nvPr/>
        </p:nvSpPr>
        <p:spPr>
          <a:xfrm>
            <a:off x="3260810" y="4108448"/>
            <a:ext cx="191641" cy="159872"/>
          </a:xfrm>
          <a:prstGeom prst="triangl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8EA13DFB-ECB0-4782-B9A1-9D93C7B54A4A}"/>
              </a:ext>
            </a:extLst>
          </p:cNvPr>
          <p:cNvSpPr txBox="1"/>
          <p:nvPr/>
        </p:nvSpPr>
        <p:spPr>
          <a:xfrm>
            <a:off x="486087" y="1471578"/>
            <a:ext cx="60549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u="sng" dirty="0">
                <a:latin typeface="Cambria" panose="02040503050406030204" pitchFamily="18" charset="0"/>
                <a:ea typeface="Cambria" panose="02040503050406030204" pitchFamily="18" charset="0"/>
              </a:rPr>
              <a:t>Objective: </a:t>
            </a:r>
            <a:r>
              <a:rPr lang="en-US" sz="1600" dirty="0">
                <a:latin typeface="Cambria" panose="02040503050406030204" pitchFamily="18" charset="0"/>
                <a:ea typeface="Cambria" panose="02040503050406030204" pitchFamily="18" charset="0"/>
              </a:rPr>
              <a:t> Choose the </a:t>
            </a:r>
            <a:r>
              <a:rPr lang="en-US" sz="1600" b="1" dirty="0">
                <a:latin typeface="Cambria" panose="02040503050406030204" pitchFamily="18" charset="0"/>
                <a:ea typeface="Cambria" panose="02040503050406030204" pitchFamily="18" charset="0"/>
              </a:rPr>
              <a:t>best</a:t>
            </a:r>
            <a:r>
              <a:rPr lang="en-US" sz="1600" dirty="0">
                <a:latin typeface="Cambria" panose="02040503050406030204" pitchFamily="18" charset="0"/>
                <a:ea typeface="Cambria" panose="02040503050406030204" pitchFamily="18" charset="0"/>
              </a:rPr>
              <a:t> linear model that separates two classes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C5368AB8-3048-48A7-A39D-5CBF3BAB0F0E}"/>
              </a:ext>
            </a:extLst>
          </p:cNvPr>
          <p:cNvCxnSpPr>
            <a:cxnSpLocks/>
          </p:cNvCxnSpPr>
          <p:nvPr/>
        </p:nvCxnSpPr>
        <p:spPr>
          <a:xfrm>
            <a:off x="4852029" y="6167663"/>
            <a:ext cx="273888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8F6844E6-20FF-4461-BB54-2140B44C7256}"/>
              </a:ext>
            </a:extLst>
          </p:cNvPr>
          <p:cNvCxnSpPr>
            <a:cxnSpLocks/>
          </p:cNvCxnSpPr>
          <p:nvPr/>
        </p:nvCxnSpPr>
        <p:spPr>
          <a:xfrm flipV="1">
            <a:off x="4856592" y="3803736"/>
            <a:ext cx="0" cy="236392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3" name="Rectangle 62">
            <a:extLst>
              <a:ext uri="{FF2B5EF4-FFF2-40B4-BE49-F238E27FC236}">
                <a16:creationId xmlns:a16="http://schemas.microsoft.com/office/drawing/2014/main" id="{30234A14-5337-4EE9-8851-064EE4501A98}"/>
              </a:ext>
            </a:extLst>
          </p:cNvPr>
          <p:cNvSpPr/>
          <p:nvPr/>
        </p:nvSpPr>
        <p:spPr>
          <a:xfrm>
            <a:off x="4880517" y="3625592"/>
            <a:ext cx="90364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x</a:t>
            </a:r>
            <a:r>
              <a:rPr lang="en-US" sz="1200" baseline="-25000" dirty="0"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 (weight)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32078F39-59FB-4CFE-923B-32A75D5A2FDE}"/>
              </a:ext>
            </a:extLst>
          </p:cNvPr>
          <p:cNvSpPr/>
          <p:nvPr/>
        </p:nvSpPr>
        <p:spPr>
          <a:xfrm>
            <a:off x="5153911" y="6213614"/>
            <a:ext cx="43473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160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8484A9FC-190B-4340-A016-D46288D59BAF}"/>
              </a:ext>
            </a:extLst>
          </p:cNvPr>
          <p:cNvSpPr/>
          <p:nvPr/>
        </p:nvSpPr>
        <p:spPr>
          <a:xfrm>
            <a:off x="5779358" y="6213614"/>
            <a:ext cx="43473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170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C52425B2-614F-48BC-93CE-135C2E06C73B}"/>
              </a:ext>
            </a:extLst>
          </p:cNvPr>
          <p:cNvSpPr/>
          <p:nvPr/>
        </p:nvSpPr>
        <p:spPr>
          <a:xfrm>
            <a:off x="6404805" y="6212765"/>
            <a:ext cx="43473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180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26885927-96AF-4112-A8B3-EB758B326E82}"/>
              </a:ext>
            </a:extLst>
          </p:cNvPr>
          <p:cNvSpPr/>
          <p:nvPr/>
        </p:nvSpPr>
        <p:spPr>
          <a:xfrm>
            <a:off x="6935731" y="6212764"/>
            <a:ext cx="43473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190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DA8E8858-A8CC-4219-8DF7-2C4EAA255584}"/>
              </a:ext>
            </a:extLst>
          </p:cNvPr>
          <p:cNvSpPr/>
          <p:nvPr/>
        </p:nvSpPr>
        <p:spPr>
          <a:xfrm>
            <a:off x="4459059" y="5625124"/>
            <a:ext cx="35137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50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2EDF20FA-D153-4611-98E1-9BA12CD4E6CA}"/>
              </a:ext>
            </a:extLst>
          </p:cNvPr>
          <p:cNvSpPr/>
          <p:nvPr/>
        </p:nvSpPr>
        <p:spPr>
          <a:xfrm>
            <a:off x="4459708" y="5246101"/>
            <a:ext cx="35137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60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610035BD-0290-42C0-9A4F-FE51A9FA2D4C}"/>
              </a:ext>
            </a:extLst>
          </p:cNvPr>
          <p:cNvSpPr/>
          <p:nvPr/>
        </p:nvSpPr>
        <p:spPr>
          <a:xfrm>
            <a:off x="4459708" y="4872081"/>
            <a:ext cx="35137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70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CA67530D-B46C-4137-AF2A-ABBC7F4AC0C7}"/>
              </a:ext>
            </a:extLst>
          </p:cNvPr>
          <p:cNvSpPr/>
          <p:nvPr/>
        </p:nvSpPr>
        <p:spPr>
          <a:xfrm>
            <a:off x="4459708" y="4493058"/>
            <a:ext cx="35137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80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6F5EDDED-8C53-416C-824F-C00F0B930220}"/>
              </a:ext>
            </a:extLst>
          </p:cNvPr>
          <p:cNvSpPr/>
          <p:nvPr/>
        </p:nvSpPr>
        <p:spPr>
          <a:xfrm>
            <a:off x="4459702" y="4114035"/>
            <a:ext cx="35137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90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6C58178C-3ED4-4032-AF9C-42207A2EF8C5}"/>
              </a:ext>
            </a:extLst>
          </p:cNvPr>
          <p:cNvSpPr/>
          <p:nvPr/>
        </p:nvSpPr>
        <p:spPr>
          <a:xfrm>
            <a:off x="4460513" y="5999144"/>
            <a:ext cx="35137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40</a:t>
            </a:r>
          </a:p>
        </p:txBody>
      </p: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A9B0EB22-6BB5-4BCA-BC4C-C777ECB31087}"/>
              </a:ext>
            </a:extLst>
          </p:cNvPr>
          <p:cNvCxnSpPr>
            <a:cxnSpLocks/>
          </p:cNvCxnSpPr>
          <p:nvPr/>
        </p:nvCxnSpPr>
        <p:spPr>
          <a:xfrm flipV="1">
            <a:off x="4873919" y="4252534"/>
            <a:ext cx="2741509" cy="14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8AC84385-E228-4466-9522-8E232BE14811}"/>
              </a:ext>
            </a:extLst>
          </p:cNvPr>
          <p:cNvCxnSpPr>
            <a:cxnSpLocks/>
          </p:cNvCxnSpPr>
          <p:nvPr/>
        </p:nvCxnSpPr>
        <p:spPr>
          <a:xfrm flipV="1">
            <a:off x="4873918" y="4630536"/>
            <a:ext cx="2741509" cy="14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6CE63D32-E6D5-4493-BF5E-AEB96A90E43E}"/>
              </a:ext>
            </a:extLst>
          </p:cNvPr>
          <p:cNvCxnSpPr>
            <a:cxnSpLocks/>
          </p:cNvCxnSpPr>
          <p:nvPr/>
        </p:nvCxnSpPr>
        <p:spPr>
          <a:xfrm flipV="1">
            <a:off x="4873919" y="5021097"/>
            <a:ext cx="2741509" cy="14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4B07E71E-7EC8-43C1-95A0-5FD4348713AA}"/>
              </a:ext>
            </a:extLst>
          </p:cNvPr>
          <p:cNvCxnSpPr>
            <a:cxnSpLocks/>
          </p:cNvCxnSpPr>
          <p:nvPr/>
        </p:nvCxnSpPr>
        <p:spPr>
          <a:xfrm flipV="1">
            <a:off x="4873917" y="5759207"/>
            <a:ext cx="2741509" cy="14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4DCA0C2F-0DC3-444A-9638-A98B813E5458}"/>
              </a:ext>
            </a:extLst>
          </p:cNvPr>
          <p:cNvCxnSpPr>
            <a:cxnSpLocks/>
          </p:cNvCxnSpPr>
          <p:nvPr/>
        </p:nvCxnSpPr>
        <p:spPr>
          <a:xfrm flipV="1">
            <a:off x="5371278" y="3970161"/>
            <a:ext cx="0" cy="219833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F521F499-21F0-4736-9275-683122E2B490}"/>
              </a:ext>
            </a:extLst>
          </p:cNvPr>
          <p:cNvCxnSpPr>
            <a:cxnSpLocks/>
          </p:cNvCxnSpPr>
          <p:nvPr/>
        </p:nvCxnSpPr>
        <p:spPr>
          <a:xfrm flipV="1">
            <a:off x="5982779" y="3957793"/>
            <a:ext cx="0" cy="219833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95074766-FD1B-4C48-A08A-FA04EB53402B}"/>
              </a:ext>
            </a:extLst>
          </p:cNvPr>
          <p:cNvCxnSpPr>
            <a:cxnSpLocks/>
          </p:cNvCxnSpPr>
          <p:nvPr/>
        </p:nvCxnSpPr>
        <p:spPr>
          <a:xfrm flipV="1">
            <a:off x="6635603" y="3938353"/>
            <a:ext cx="0" cy="219833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CB0477D1-E507-4785-B2CD-205F07F26383}"/>
              </a:ext>
            </a:extLst>
          </p:cNvPr>
          <p:cNvCxnSpPr>
            <a:cxnSpLocks/>
          </p:cNvCxnSpPr>
          <p:nvPr/>
        </p:nvCxnSpPr>
        <p:spPr>
          <a:xfrm flipV="1">
            <a:off x="7198662" y="3938353"/>
            <a:ext cx="0" cy="219833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Rectangle 84">
            <a:extLst>
              <a:ext uri="{FF2B5EF4-FFF2-40B4-BE49-F238E27FC236}">
                <a16:creationId xmlns:a16="http://schemas.microsoft.com/office/drawing/2014/main" id="{F2ECFF6B-5BC0-4D5E-A76D-E3986DE12C20}"/>
              </a:ext>
            </a:extLst>
          </p:cNvPr>
          <p:cNvSpPr/>
          <p:nvPr/>
        </p:nvSpPr>
        <p:spPr>
          <a:xfrm>
            <a:off x="7137106" y="5792915"/>
            <a:ext cx="90762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x</a:t>
            </a:r>
            <a:r>
              <a:rPr lang="en-US" sz="1200" baseline="-25000" dirty="0"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 (height)</a:t>
            </a: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13395FC0-1D39-4D55-9190-87F42760444A}"/>
              </a:ext>
            </a:extLst>
          </p:cNvPr>
          <p:cNvSpPr/>
          <p:nvPr/>
        </p:nvSpPr>
        <p:spPr>
          <a:xfrm>
            <a:off x="5304950" y="5787939"/>
            <a:ext cx="137160" cy="13716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8F99D742-8A44-4A71-B074-050CEAADFEEB}"/>
              </a:ext>
            </a:extLst>
          </p:cNvPr>
          <p:cNvSpPr/>
          <p:nvPr/>
        </p:nvSpPr>
        <p:spPr>
          <a:xfrm>
            <a:off x="6054303" y="5581538"/>
            <a:ext cx="137160" cy="13716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7C10A081-F228-4710-A5B8-E3347432554E}"/>
              </a:ext>
            </a:extLst>
          </p:cNvPr>
          <p:cNvSpPr/>
          <p:nvPr/>
        </p:nvSpPr>
        <p:spPr>
          <a:xfrm>
            <a:off x="5558795" y="5964610"/>
            <a:ext cx="137160" cy="13716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029C61A2-D025-4EF0-B51B-FD0676E2AC1B}"/>
              </a:ext>
            </a:extLst>
          </p:cNvPr>
          <p:cNvSpPr/>
          <p:nvPr/>
        </p:nvSpPr>
        <p:spPr>
          <a:xfrm>
            <a:off x="5812802" y="5690627"/>
            <a:ext cx="137160" cy="13716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Isosceles Triangle 89">
            <a:extLst>
              <a:ext uri="{FF2B5EF4-FFF2-40B4-BE49-F238E27FC236}">
                <a16:creationId xmlns:a16="http://schemas.microsoft.com/office/drawing/2014/main" id="{DBD32BF6-55AF-48D0-89C0-635D3319A7A5}"/>
              </a:ext>
            </a:extLst>
          </p:cNvPr>
          <p:cNvSpPr/>
          <p:nvPr/>
        </p:nvSpPr>
        <p:spPr>
          <a:xfrm>
            <a:off x="6457230" y="4520147"/>
            <a:ext cx="191641" cy="159872"/>
          </a:xfrm>
          <a:prstGeom prst="triangl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Isosceles Triangle 90">
            <a:extLst>
              <a:ext uri="{FF2B5EF4-FFF2-40B4-BE49-F238E27FC236}">
                <a16:creationId xmlns:a16="http://schemas.microsoft.com/office/drawing/2014/main" id="{97FCC5CD-03BD-4EEC-AB73-AF3D7284308F}"/>
              </a:ext>
            </a:extLst>
          </p:cNvPr>
          <p:cNvSpPr/>
          <p:nvPr/>
        </p:nvSpPr>
        <p:spPr>
          <a:xfrm>
            <a:off x="6213371" y="5106060"/>
            <a:ext cx="191641" cy="159872"/>
          </a:xfrm>
          <a:prstGeom prst="triangl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Isosceles Triangle 91">
            <a:extLst>
              <a:ext uri="{FF2B5EF4-FFF2-40B4-BE49-F238E27FC236}">
                <a16:creationId xmlns:a16="http://schemas.microsoft.com/office/drawing/2014/main" id="{712C1AB7-ECBB-4D4D-8EB7-C0D530E595BD}"/>
              </a:ext>
            </a:extLst>
          </p:cNvPr>
          <p:cNvSpPr/>
          <p:nvPr/>
        </p:nvSpPr>
        <p:spPr>
          <a:xfrm>
            <a:off x="6688791" y="4633721"/>
            <a:ext cx="191641" cy="159872"/>
          </a:xfrm>
          <a:prstGeom prst="triangl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Isosceles Triangle 92">
            <a:extLst>
              <a:ext uri="{FF2B5EF4-FFF2-40B4-BE49-F238E27FC236}">
                <a16:creationId xmlns:a16="http://schemas.microsoft.com/office/drawing/2014/main" id="{C7D9027A-5ED8-4618-B963-70ABC32FB364}"/>
              </a:ext>
            </a:extLst>
          </p:cNvPr>
          <p:cNvSpPr/>
          <p:nvPr/>
        </p:nvSpPr>
        <p:spPr>
          <a:xfrm>
            <a:off x="7198662" y="4106747"/>
            <a:ext cx="191641" cy="159872"/>
          </a:xfrm>
          <a:prstGeom prst="triangl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14B9A980-87B5-4ECE-9037-F8A51CD6C6C2}"/>
              </a:ext>
            </a:extLst>
          </p:cNvPr>
          <p:cNvCxnSpPr>
            <a:cxnSpLocks/>
          </p:cNvCxnSpPr>
          <p:nvPr/>
        </p:nvCxnSpPr>
        <p:spPr>
          <a:xfrm>
            <a:off x="4865836" y="5037956"/>
            <a:ext cx="2383237" cy="725485"/>
          </a:xfrm>
          <a:prstGeom prst="line">
            <a:avLst/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6BAA9FB1-F51F-4CC4-909D-AEC43E3973DF}"/>
              </a:ext>
            </a:extLst>
          </p:cNvPr>
          <p:cNvCxnSpPr>
            <a:cxnSpLocks/>
          </p:cNvCxnSpPr>
          <p:nvPr/>
        </p:nvCxnSpPr>
        <p:spPr>
          <a:xfrm>
            <a:off x="8834105" y="6166813"/>
            <a:ext cx="273888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F7B809DD-73F1-4A61-A3E6-91332EB7EA3B}"/>
              </a:ext>
            </a:extLst>
          </p:cNvPr>
          <p:cNvCxnSpPr>
            <a:cxnSpLocks/>
          </p:cNvCxnSpPr>
          <p:nvPr/>
        </p:nvCxnSpPr>
        <p:spPr>
          <a:xfrm flipV="1">
            <a:off x="8838668" y="3802886"/>
            <a:ext cx="0" cy="236392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8" name="Rectangle 97">
            <a:extLst>
              <a:ext uri="{FF2B5EF4-FFF2-40B4-BE49-F238E27FC236}">
                <a16:creationId xmlns:a16="http://schemas.microsoft.com/office/drawing/2014/main" id="{4D707562-1ED5-4470-98BB-C49B5AF7A259}"/>
              </a:ext>
            </a:extLst>
          </p:cNvPr>
          <p:cNvSpPr/>
          <p:nvPr/>
        </p:nvSpPr>
        <p:spPr>
          <a:xfrm>
            <a:off x="8862593" y="3624742"/>
            <a:ext cx="90364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x</a:t>
            </a:r>
            <a:r>
              <a:rPr lang="en-US" sz="1200" baseline="-25000" dirty="0"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 (weight)</a:t>
            </a:r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8AF33FA2-D2E2-42AD-BFBF-901E609E0602}"/>
              </a:ext>
            </a:extLst>
          </p:cNvPr>
          <p:cNvSpPr/>
          <p:nvPr/>
        </p:nvSpPr>
        <p:spPr>
          <a:xfrm>
            <a:off x="9135987" y="6212764"/>
            <a:ext cx="43473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160</a:t>
            </a: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BB90E3D2-B040-4A06-9391-BC07967B0294}"/>
              </a:ext>
            </a:extLst>
          </p:cNvPr>
          <p:cNvSpPr/>
          <p:nvPr/>
        </p:nvSpPr>
        <p:spPr>
          <a:xfrm>
            <a:off x="9761434" y="6212764"/>
            <a:ext cx="43473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170</a:t>
            </a:r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63A3C470-75AA-4113-9B11-7EB2BC8EC198}"/>
              </a:ext>
            </a:extLst>
          </p:cNvPr>
          <p:cNvSpPr/>
          <p:nvPr/>
        </p:nvSpPr>
        <p:spPr>
          <a:xfrm>
            <a:off x="10386881" y="6211915"/>
            <a:ext cx="43473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180</a:t>
            </a:r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D13EC3FF-B9BF-42D8-9414-26254B0E9D27}"/>
              </a:ext>
            </a:extLst>
          </p:cNvPr>
          <p:cNvSpPr/>
          <p:nvPr/>
        </p:nvSpPr>
        <p:spPr>
          <a:xfrm>
            <a:off x="10917807" y="6211914"/>
            <a:ext cx="43473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190</a:t>
            </a:r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DAEB0313-6413-4EB1-8A15-19CE1A76802C}"/>
              </a:ext>
            </a:extLst>
          </p:cNvPr>
          <p:cNvSpPr/>
          <p:nvPr/>
        </p:nvSpPr>
        <p:spPr>
          <a:xfrm>
            <a:off x="8441135" y="5624274"/>
            <a:ext cx="35137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50</a:t>
            </a:r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5DC424D2-5C68-45FC-9A18-8463DF688CDE}"/>
              </a:ext>
            </a:extLst>
          </p:cNvPr>
          <p:cNvSpPr/>
          <p:nvPr/>
        </p:nvSpPr>
        <p:spPr>
          <a:xfrm>
            <a:off x="8441784" y="5245251"/>
            <a:ext cx="35137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60</a:t>
            </a:r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D7075575-218E-44E7-8C0D-57BCF3CC9786}"/>
              </a:ext>
            </a:extLst>
          </p:cNvPr>
          <p:cNvSpPr/>
          <p:nvPr/>
        </p:nvSpPr>
        <p:spPr>
          <a:xfrm>
            <a:off x="8441784" y="4871231"/>
            <a:ext cx="35137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70</a:t>
            </a:r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BF1587EF-509D-4547-B77A-13753B9ADB71}"/>
              </a:ext>
            </a:extLst>
          </p:cNvPr>
          <p:cNvSpPr/>
          <p:nvPr/>
        </p:nvSpPr>
        <p:spPr>
          <a:xfrm>
            <a:off x="8441784" y="4492208"/>
            <a:ext cx="35137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80</a:t>
            </a:r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CC1BC477-BDB1-44BE-81AF-B74ACB872879}"/>
              </a:ext>
            </a:extLst>
          </p:cNvPr>
          <p:cNvSpPr/>
          <p:nvPr/>
        </p:nvSpPr>
        <p:spPr>
          <a:xfrm>
            <a:off x="8441778" y="4113185"/>
            <a:ext cx="35137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90</a:t>
            </a: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B7745287-6C5A-4E0C-B981-E1BFCBAD6D6B}"/>
              </a:ext>
            </a:extLst>
          </p:cNvPr>
          <p:cNvSpPr/>
          <p:nvPr/>
        </p:nvSpPr>
        <p:spPr>
          <a:xfrm>
            <a:off x="8442589" y="5998294"/>
            <a:ext cx="35137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40</a:t>
            </a:r>
          </a:p>
        </p:txBody>
      </p: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9C56AC43-5EBE-442E-AD58-31E79596C8BE}"/>
              </a:ext>
            </a:extLst>
          </p:cNvPr>
          <p:cNvCxnSpPr>
            <a:cxnSpLocks/>
          </p:cNvCxnSpPr>
          <p:nvPr/>
        </p:nvCxnSpPr>
        <p:spPr>
          <a:xfrm flipV="1">
            <a:off x="8855995" y="4251684"/>
            <a:ext cx="2741509" cy="14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D9188FBF-E9BE-4FF4-A38B-44C074991F8A}"/>
              </a:ext>
            </a:extLst>
          </p:cNvPr>
          <p:cNvCxnSpPr>
            <a:cxnSpLocks/>
          </p:cNvCxnSpPr>
          <p:nvPr/>
        </p:nvCxnSpPr>
        <p:spPr>
          <a:xfrm flipV="1">
            <a:off x="8855994" y="4629686"/>
            <a:ext cx="2741509" cy="14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A7663420-3D0E-4121-98EA-B95C059B1C99}"/>
              </a:ext>
            </a:extLst>
          </p:cNvPr>
          <p:cNvCxnSpPr>
            <a:cxnSpLocks/>
          </p:cNvCxnSpPr>
          <p:nvPr/>
        </p:nvCxnSpPr>
        <p:spPr>
          <a:xfrm flipV="1">
            <a:off x="8855995" y="5020247"/>
            <a:ext cx="2741509" cy="14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F24A61A4-F5A5-4E69-B695-D33B0A3863AA}"/>
              </a:ext>
            </a:extLst>
          </p:cNvPr>
          <p:cNvCxnSpPr>
            <a:cxnSpLocks/>
          </p:cNvCxnSpPr>
          <p:nvPr/>
        </p:nvCxnSpPr>
        <p:spPr>
          <a:xfrm flipV="1">
            <a:off x="8883370" y="5367796"/>
            <a:ext cx="2741509" cy="14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ABFB2CAA-B740-425A-8349-6F726375E5E4}"/>
              </a:ext>
            </a:extLst>
          </p:cNvPr>
          <p:cNvCxnSpPr>
            <a:cxnSpLocks/>
          </p:cNvCxnSpPr>
          <p:nvPr/>
        </p:nvCxnSpPr>
        <p:spPr>
          <a:xfrm flipV="1">
            <a:off x="8855993" y="5758357"/>
            <a:ext cx="2741509" cy="14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77F314D3-FE91-42D6-9966-DAF1AAF124DA}"/>
              </a:ext>
            </a:extLst>
          </p:cNvPr>
          <p:cNvCxnSpPr>
            <a:cxnSpLocks/>
          </p:cNvCxnSpPr>
          <p:nvPr/>
        </p:nvCxnSpPr>
        <p:spPr>
          <a:xfrm flipV="1">
            <a:off x="9353354" y="3969311"/>
            <a:ext cx="0" cy="219833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C537E544-9D5B-440A-8D95-42FBDF72470A}"/>
              </a:ext>
            </a:extLst>
          </p:cNvPr>
          <p:cNvCxnSpPr>
            <a:cxnSpLocks/>
          </p:cNvCxnSpPr>
          <p:nvPr/>
        </p:nvCxnSpPr>
        <p:spPr>
          <a:xfrm flipV="1">
            <a:off x="9964855" y="3956943"/>
            <a:ext cx="0" cy="219833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1F44F792-19E5-482C-8D15-60523E006ACA}"/>
              </a:ext>
            </a:extLst>
          </p:cNvPr>
          <p:cNvCxnSpPr>
            <a:cxnSpLocks/>
          </p:cNvCxnSpPr>
          <p:nvPr/>
        </p:nvCxnSpPr>
        <p:spPr>
          <a:xfrm flipV="1">
            <a:off x="10617679" y="3937503"/>
            <a:ext cx="0" cy="219833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06CC3F3B-9A08-4730-83DB-B3C2F8C2D30C}"/>
              </a:ext>
            </a:extLst>
          </p:cNvPr>
          <p:cNvCxnSpPr>
            <a:cxnSpLocks/>
          </p:cNvCxnSpPr>
          <p:nvPr/>
        </p:nvCxnSpPr>
        <p:spPr>
          <a:xfrm flipV="1">
            <a:off x="11180738" y="3937503"/>
            <a:ext cx="0" cy="219833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Rectangle 118">
            <a:extLst>
              <a:ext uri="{FF2B5EF4-FFF2-40B4-BE49-F238E27FC236}">
                <a16:creationId xmlns:a16="http://schemas.microsoft.com/office/drawing/2014/main" id="{56888E25-B47C-4C35-B2B1-EF1E19438B90}"/>
              </a:ext>
            </a:extLst>
          </p:cNvPr>
          <p:cNvSpPr/>
          <p:nvPr/>
        </p:nvSpPr>
        <p:spPr>
          <a:xfrm>
            <a:off x="11067680" y="5822391"/>
            <a:ext cx="90762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x</a:t>
            </a:r>
            <a:r>
              <a:rPr lang="en-US" sz="1200" baseline="-25000" dirty="0"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 (height)</a:t>
            </a:r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92D0E80E-38C7-492C-BD87-3EFF7BFB5534}"/>
              </a:ext>
            </a:extLst>
          </p:cNvPr>
          <p:cNvSpPr/>
          <p:nvPr/>
        </p:nvSpPr>
        <p:spPr>
          <a:xfrm>
            <a:off x="9287026" y="5787089"/>
            <a:ext cx="137160" cy="13716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0307D38B-93F4-4697-9F76-1927E8B20C85}"/>
              </a:ext>
            </a:extLst>
          </p:cNvPr>
          <p:cNvSpPr/>
          <p:nvPr/>
        </p:nvSpPr>
        <p:spPr>
          <a:xfrm>
            <a:off x="10036379" y="5580688"/>
            <a:ext cx="137160" cy="13716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540AD8A7-68F7-437D-8D95-ABF73169B79B}"/>
              </a:ext>
            </a:extLst>
          </p:cNvPr>
          <p:cNvSpPr/>
          <p:nvPr/>
        </p:nvSpPr>
        <p:spPr>
          <a:xfrm>
            <a:off x="9540871" y="5963760"/>
            <a:ext cx="137160" cy="13716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Oval 122">
            <a:extLst>
              <a:ext uri="{FF2B5EF4-FFF2-40B4-BE49-F238E27FC236}">
                <a16:creationId xmlns:a16="http://schemas.microsoft.com/office/drawing/2014/main" id="{D7850640-1728-49CF-BD3D-49B0D5196A66}"/>
              </a:ext>
            </a:extLst>
          </p:cNvPr>
          <p:cNvSpPr/>
          <p:nvPr/>
        </p:nvSpPr>
        <p:spPr>
          <a:xfrm>
            <a:off x="9794878" y="5689777"/>
            <a:ext cx="137160" cy="13716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Isosceles Triangle 123">
            <a:extLst>
              <a:ext uri="{FF2B5EF4-FFF2-40B4-BE49-F238E27FC236}">
                <a16:creationId xmlns:a16="http://schemas.microsoft.com/office/drawing/2014/main" id="{8C5BE6FE-6719-4695-902C-244505590FEF}"/>
              </a:ext>
            </a:extLst>
          </p:cNvPr>
          <p:cNvSpPr/>
          <p:nvPr/>
        </p:nvSpPr>
        <p:spPr>
          <a:xfrm>
            <a:off x="10439306" y="4519297"/>
            <a:ext cx="191641" cy="159872"/>
          </a:xfrm>
          <a:prstGeom prst="triangl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Isosceles Triangle 124">
            <a:extLst>
              <a:ext uri="{FF2B5EF4-FFF2-40B4-BE49-F238E27FC236}">
                <a16:creationId xmlns:a16="http://schemas.microsoft.com/office/drawing/2014/main" id="{109B27EB-FC3F-4935-9D09-E051C778A69F}"/>
              </a:ext>
            </a:extLst>
          </p:cNvPr>
          <p:cNvSpPr/>
          <p:nvPr/>
        </p:nvSpPr>
        <p:spPr>
          <a:xfrm>
            <a:off x="10195447" y="5105210"/>
            <a:ext cx="191641" cy="159872"/>
          </a:xfrm>
          <a:prstGeom prst="triangl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Isosceles Triangle 125">
            <a:extLst>
              <a:ext uri="{FF2B5EF4-FFF2-40B4-BE49-F238E27FC236}">
                <a16:creationId xmlns:a16="http://schemas.microsoft.com/office/drawing/2014/main" id="{E9419919-D9E0-49BC-8BE6-17FE9677E35B}"/>
              </a:ext>
            </a:extLst>
          </p:cNvPr>
          <p:cNvSpPr/>
          <p:nvPr/>
        </p:nvSpPr>
        <p:spPr>
          <a:xfrm>
            <a:off x="10670867" y="4632871"/>
            <a:ext cx="191641" cy="159872"/>
          </a:xfrm>
          <a:prstGeom prst="triangl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Isosceles Triangle 126">
            <a:extLst>
              <a:ext uri="{FF2B5EF4-FFF2-40B4-BE49-F238E27FC236}">
                <a16:creationId xmlns:a16="http://schemas.microsoft.com/office/drawing/2014/main" id="{94D91664-9F46-4344-BC8A-FF28CA174234}"/>
              </a:ext>
            </a:extLst>
          </p:cNvPr>
          <p:cNvSpPr/>
          <p:nvPr/>
        </p:nvSpPr>
        <p:spPr>
          <a:xfrm>
            <a:off x="11180738" y="4105897"/>
            <a:ext cx="191641" cy="159872"/>
          </a:xfrm>
          <a:prstGeom prst="triangl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69574C4A-9CB9-4126-91C9-997C5D5ED022}"/>
              </a:ext>
            </a:extLst>
          </p:cNvPr>
          <p:cNvCxnSpPr>
            <a:cxnSpLocks/>
          </p:cNvCxnSpPr>
          <p:nvPr/>
        </p:nvCxnSpPr>
        <p:spPr>
          <a:xfrm>
            <a:off x="10254124" y="3956943"/>
            <a:ext cx="0" cy="2185017"/>
          </a:xfrm>
          <a:prstGeom prst="line">
            <a:avLst/>
          </a:prstGeom>
          <a:ln w="63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A572827D-D1DD-4B4C-BF21-AE42F88F113E}"/>
              </a:ext>
            </a:extLst>
          </p:cNvPr>
          <p:cNvCxnSpPr>
            <a:cxnSpLocks/>
          </p:cNvCxnSpPr>
          <p:nvPr/>
        </p:nvCxnSpPr>
        <p:spPr>
          <a:xfrm>
            <a:off x="891007" y="5199117"/>
            <a:ext cx="2786567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C6A8217C-8CB6-44C2-956E-A9C461BC031E}"/>
              </a:ext>
            </a:extLst>
          </p:cNvPr>
          <p:cNvCxnSpPr>
            <a:cxnSpLocks/>
          </p:cNvCxnSpPr>
          <p:nvPr/>
        </p:nvCxnSpPr>
        <p:spPr>
          <a:xfrm>
            <a:off x="936065" y="5649196"/>
            <a:ext cx="2725081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96980A09-937A-4A9C-84E5-5F7F60E10C22}"/>
              </a:ext>
            </a:extLst>
          </p:cNvPr>
          <p:cNvCxnSpPr>
            <a:cxnSpLocks/>
          </p:cNvCxnSpPr>
          <p:nvPr/>
        </p:nvCxnSpPr>
        <p:spPr>
          <a:xfrm>
            <a:off x="4826474" y="5260205"/>
            <a:ext cx="2212460" cy="667711"/>
          </a:xfrm>
          <a:prstGeom prst="line">
            <a:avLst/>
          </a:prstGeom>
          <a:ln w="63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6440C65F-92C6-41F3-B386-F2D20B554B90}"/>
              </a:ext>
            </a:extLst>
          </p:cNvPr>
          <p:cNvCxnSpPr>
            <a:cxnSpLocks/>
          </p:cNvCxnSpPr>
          <p:nvPr/>
        </p:nvCxnSpPr>
        <p:spPr>
          <a:xfrm>
            <a:off x="4864166" y="4794193"/>
            <a:ext cx="2653025" cy="794451"/>
          </a:xfrm>
          <a:prstGeom prst="line">
            <a:avLst/>
          </a:prstGeom>
          <a:ln w="63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Connector 135">
            <a:extLst>
              <a:ext uri="{FF2B5EF4-FFF2-40B4-BE49-F238E27FC236}">
                <a16:creationId xmlns:a16="http://schemas.microsoft.com/office/drawing/2014/main" id="{81494DC5-C837-4893-B854-96F11F39E11F}"/>
              </a:ext>
            </a:extLst>
          </p:cNvPr>
          <p:cNvCxnSpPr>
            <a:cxnSpLocks/>
          </p:cNvCxnSpPr>
          <p:nvPr/>
        </p:nvCxnSpPr>
        <p:spPr>
          <a:xfrm>
            <a:off x="10177447" y="3906995"/>
            <a:ext cx="13514" cy="2255126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99E8B92D-E3F2-448F-8884-3A991CC2A95C}"/>
              </a:ext>
            </a:extLst>
          </p:cNvPr>
          <p:cNvCxnSpPr>
            <a:cxnSpLocks/>
          </p:cNvCxnSpPr>
          <p:nvPr/>
        </p:nvCxnSpPr>
        <p:spPr>
          <a:xfrm>
            <a:off x="10104959" y="3970264"/>
            <a:ext cx="0" cy="2185017"/>
          </a:xfrm>
          <a:prstGeom prst="line">
            <a:avLst/>
          </a:prstGeom>
          <a:ln w="63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Rectangle 139">
            <a:extLst>
              <a:ext uri="{FF2B5EF4-FFF2-40B4-BE49-F238E27FC236}">
                <a16:creationId xmlns:a16="http://schemas.microsoft.com/office/drawing/2014/main" id="{22A18AA8-906A-4BC3-9BC9-55CE06CA0BE3}"/>
              </a:ext>
            </a:extLst>
          </p:cNvPr>
          <p:cNvSpPr/>
          <p:nvPr/>
        </p:nvSpPr>
        <p:spPr>
          <a:xfrm>
            <a:off x="1085597" y="5155262"/>
            <a:ext cx="636713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1050" b="1" dirty="0">
                <a:solidFill>
                  <a:srgbClr val="C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margin</a:t>
            </a:r>
          </a:p>
        </p:txBody>
      </p: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CA6F6114-CDEE-4494-A265-7168876C3337}"/>
              </a:ext>
            </a:extLst>
          </p:cNvPr>
          <p:cNvCxnSpPr/>
          <p:nvPr/>
        </p:nvCxnSpPr>
        <p:spPr>
          <a:xfrm>
            <a:off x="1689523" y="5185146"/>
            <a:ext cx="0" cy="222602"/>
          </a:xfrm>
          <a:prstGeom prst="straightConnector1">
            <a:avLst/>
          </a:prstGeom>
          <a:ln>
            <a:solidFill>
              <a:srgbClr val="C00000"/>
            </a:solidFill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3" name="Straight Arrow Connector 142">
            <a:extLst>
              <a:ext uri="{FF2B5EF4-FFF2-40B4-BE49-F238E27FC236}">
                <a16:creationId xmlns:a16="http://schemas.microsoft.com/office/drawing/2014/main" id="{C485246A-D524-432C-AC54-A10DC780972F}"/>
              </a:ext>
            </a:extLst>
          </p:cNvPr>
          <p:cNvCxnSpPr>
            <a:cxnSpLocks/>
          </p:cNvCxnSpPr>
          <p:nvPr/>
        </p:nvCxnSpPr>
        <p:spPr>
          <a:xfrm flipV="1">
            <a:off x="5507079" y="5009730"/>
            <a:ext cx="80759" cy="236822"/>
          </a:xfrm>
          <a:prstGeom prst="straightConnector1">
            <a:avLst/>
          </a:prstGeom>
          <a:ln>
            <a:solidFill>
              <a:schemeClr val="accent4"/>
            </a:solidFill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47" name="Rectangle 146">
            <a:extLst>
              <a:ext uri="{FF2B5EF4-FFF2-40B4-BE49-F238E27FC236}">
                <a16:creationId xmlns:a16="http://schemas.microsoft.com/office/drawing/2014/main" id="{126C850D-69A9-4D67-B91F-6A6822854D13}"/>
              </a:ext>
            </a:extLst>
          </p:cNvPr>
          <p:cNvSpPr/>
          <p:nvPr/>
        </p:nvSpPr>
        <p:spPr>
          <a:xfrm rot="1109725">
            <a:off x="4955027" y="4902145"/>
            <a:ext cx="636713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1050" b="1" dirty="0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margin</a:t>
            </a:r>
          </a:p>
        </p:txBody>
      </p:sp>
      <p:sp>
        <p:nvSpPr>
          <p:cNvPr id="150" name="Rectangle 149">
            <a:extLst>
              <a:ext uri="{FF2B5EF4-FFF2-40B4-BE49-F238E27FC236}">
                <a16:creationId xmlns:a16="http://schemas.microsoft.com/office/drawing/2014/main" id="{C0A3B807-AEBA-4B24-A500-D2E172A7608E}"/>
              </a:ext>
            </a:extLst>
          </p:cNvPr>
          <p:cNvSpPr/>
          <p:nvPr/>
        </p:nvSpPr>
        <p:spPr>
          <a:xfrm>
            <a:off x="10421970" y="3601183"/>
            <a:ext cx="636713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1050" b="1" dirty="0">
                <a:solidFill>
                  <a:schemeClr val="accent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margin</a:t>
            </a:r>
          </a:p>
        </p:txBody>
      </p:sp>
      <p:sp>
        <p:nvSpPr>
          <p:cNvPr id="151" name="Arc 150">
            <a:extLst>
              <a:ext uri="{FF2B5EF4-FFF2-40B4-BE49-F238E27FC236}">
                <a16:creationId xmlns:a16="http://schemas.microsoft.com/office/drawing/2014/main" id="{6530CAC2-A6CD-47F4-89BD-26AC5F98B848}"/>
              </a:ext>
            </a:extLst>
          </p:cNvPr>
          <p:cNvSpPr/>
          <p:nvPr/>
        </p:nvSpPr>
        <p:spPr>
          <a:xfrm rot="16200000">
            <a:off x="10196680" y="3771432"/>
            <a:ext cx="509848" cy="454239"/>
          </a:xfrm>
          <a:prstGeom prst="arc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424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Linear Classifier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8EA13DFB-ECB0-4782-B9A1-9D93C7B54A4A}"/>
                  </a:ext>
                </a:extLst>
              </p:cNvPr>
              <p:cNvSpPr txBox="1"/>
              <p:nvPr/>
            </p:nvSpPr>
            <p:spPr>
              <a:xfrm>
                <a:off x="486087" y="1471578"/>
                <a:ext cx="6257610" cy="107721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b="1" u="sng" dirty="0">
                    <a:latin typeface="Cambria" panose="02040503050406030204" pitchFamily="18" charset="0"/>
                    <a:ea typeface="Cambria" panose="02040503050406030204" pitchFamily="18" charset="0"/>
                  </a:rPr>
                  <a:t>Support vectors: </a:t>
                </a:r>
                <a:r>
                  <a:rPr lang="en-US" sz="1600" dirty="0">
                    <a:latin typeface="Cambria" panose="02040503050406030204" pitchFamily="18" charset="0"/>
                    <a:ea typeface="Cambria" panose="02040503050406030204" pitchFamily="18" charset="0"/>
                  </a:rPr>
                  <a:t> the data that are closest to the decision boundary.</a:t>
                </a:r>
              </a:p>
              <a:p>
                <a:endParaRPr lang="en-US" sz="1600" b="1" u="sng" dirty="0"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r>
                  <a:rPr lang="en-US" sz="1600" b="1" u="sng" dirty="0">
                    <a:latin typeface="Cambria" panose="02040503050406030204" pitchFamily="18" charset="0"/>
                    <a:ea typeface="Cambria" panose="02040503050406030204" pitchFamily="18" charset="0"/>
                  </a:rPr>
                  <a:t>margin:</a:t>
                </a:r>
                <a:endParaRPr lang="en-US" sz="1600" dirty="0">
                  <a:latin typeface="Cambria" panose="02040503050406030204" pitchFamily="18" charset="0"/>
                  <a:ea typeface="Cambria" panose="02040503050406030204" pitchFamily="18" charset="0"/>
                </a:endParaRPr>
              </a:p>
              <a:p>
                <a:r>
                  <a:rPr lang="en-US" sz="1600" dirty="0">
                    <a:latin typeface="Cambria" panose="02040503050406030204" pitchFamily="18" charset="0"/>
                    <a:ea typeface="Cambria" panose="02040503050406030204" pitchFamily="18" charset="0"/>
                  </a:rPr>
                  <a:t>-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+</m:t>
                        </m:r>
                      </m:sub>
                    </m:sSub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/</m:t>
                    </m:r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</m:sub>
                    </m:sSub>
                  </m:oMath>
                </a14:m>
                <a:r>
                  <a:rPr lang="en-US" sz="1600" dirty="0">
                    <a:latin typeface="Cambria" panose="02040503050406030204" pitchFamily="18" charset="0"/>
                    <a:ea typeface="Cambria" panose="02040503050406030204" pitchFamily="18" charset="0"/>
                  </a:rPr>
                  <a:t>: two support vectors from positive and negative examples</a:t>
                </a:r>
              </a:p>
            </p:txBody>
          </p:sp>
        </mc:Choice>
        <mc:Fallback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8EA13DFB-ECB0-4782-B9A1-9D93C7B54A4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6087" y="1471578"/>
                <a:ext cx="6257610" cy="1077218"/>
              </a:xfrm>
              <a:prstGeom prst="rect">
                <a:avLst/>
              </a:prstGeom>
              <a:blipFill>
                <a:blip r:embed="rId2"/>
                <a:stretch>
                  <a:fillRect l="-585" t="-2260" b="-56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C5368AB8-3048-48A7-A39D-5CBF3BAB0F0E}"/>
              </a:ext>
            </a:extLst>
          </p:cNvPr>
          <p:cNvCxnSpPr>
            <a:cxnSpLocks/>
          </p:cNvCxnSpPr>
          <p:nvPr/>
        </p:nvCxnSpPr>
        <p:spPr>
          <a:xfrm>
            <a:off x="8580810" y="4013649"/>
            <a:ext cx="273888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8F6844E6-20FF-4461-BB54-2140B44C7256}"/>
              </a:ext>
            </a:extLst>
          </p:cNvPr>
          <p:cNvCxnSpPr>
            <a:cxnSpLocks/>
          </p:cNvCxnSpPr>
          <p:nvPr/>
        </p:nvCxnSpPr>
        <p:spPr>
          <a:xfrm flipV="1">
            <a:off x="8585373" y="1649722"/>
            <a:ext cx="0" cy="236392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3" name="Rectangle 62">
            <a:extLst>
              <a:ext uri="{FF2B5EF4-FFF2-40B4-BE49-F238E27FC236}">
                <a16:creationId xmlns:a16="http://schemas.microsoft.com/office/drawing/2014/main" id="{30234A14-5337-4EE9-8851-064EE4501A98}"/>
              </a:ext>
            </a:extLst>
          </p:cNvPr>
          <p:cNvSpPr/>
          <p:nvPr/>
        </p:nvSpPr>
        <p:spPr>
          <a:xfrm>
            <a:off x="8609298" y="1471578"/>
            <a:ext cx="90364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x</a:t>
            </a:r>
            <a:r>
              <a:rPr lang="en-US" sz="1200" baseline="-25000" dirty="0"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 (weight)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32078F39-59FB-4CFE-923B-32A75D5A2FDE}"/>
              </a:ext>
            </a:extLst>
          </p:cNvPr>
          <p:cNvSpPr/>
          <p:nvPr/>
        </p:nvSpPr>
        <p:spPr>
          <a:xfrm>
            <a:off x="8882692" y="4059600"/>
            <a:ext cx="43473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160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8484A9FC-190B-4340-A016-D46288D59BAF}"/>
              </a:ext>
            </a:extLst>
          </p:cNvPr>
          <p:cNvSpPr/>
          <p:nvPr/>
        </p:nvSpPr>
        <p:spPr>
          <a:xfrm>
            <a:off x="9508139" y="4059600"/>
            <a:ext cx="43473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170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C52425B2-614F-48BC-93CE-135C2E06C73B}"/>
              </a:ext>
            </a:extLst>
          </p:cNvPr>
          <p:cNvSpPr/>
          <p:nvPr/>
        </p:nvSpPr>
        <p:spPr>
          <a:xfrm>
            <a:off x="10133586" y="4058751"/>
            <a:ext cx="43473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180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26885927-96AF-4112-A8B3-EB758B326E82}"/>
              </a:ext>
            </a:extLst>
          </p:cNvPr>
          <p:cNvSpPr/>
          <p:nvPr/>
        </p:nvSpPr>
        <p:spPr>
          <a:xfrm>
            <a:off x="10664512" y="4058750"/>
            <a:ext cx="43473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190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DA8E8858-A8CC-4219-8DF7-2C4EAA255584}"/>
              </a:ext>
            </a:extLst>
          </p:cNvPr>
          <p:cNvSpPr/>
          <p:nvPr/>
        </p:nvSpPr>
        <p:spPr>
          <a:xfrm>
            <a:off x="8187840" y="3471110"/>
            <a:ext cx="35137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50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2EDF20FA-D153-4611-98E1-9BA12CD4E6CA}"/>
              </a:ext>
            </a:extLst>
          </p:cNvPr>
          <p:cNvSpPr/>
          <p:nvPr/>
        </p:nvSpPr>
        <p:spPr>
          <a:xfrm>
            <a:off x="8188489" y="3092087"/>
            <a:ext cx="35137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60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610035BD-0290-42C0-9A4F-FE51A9FA2D4C}"/>
              </a:ext>
            </a:extLst>
          </p:cNvPr>
          <p:cNvSpPr/>
          <p:nvPr/>
        </p:nvSpPr>
        <p:spPr>
          <a:xfrm>
            <a:off x="8188489" y="2718067"/>
            <a:ext cx="35137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70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CA67530D-B46C-4137-AF2A-ABBC7F4AC0C7}"/>
              </a:ext>
            </a:extLst>
          </p:cNvPr>
          <p:cNvSpPr/>
          <p:nvPr/>
        </p:nvSpPr>
        <p:spPr>
          <a:xfrm>
            <a:off x="8188489" y="2339044"/>
            <a:ext cx="35137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80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6F5EDDED-8C53-416C-824F-C00F0B930220}"/>
              </a:ext>
            </a:extLst>
          </p:cNvPr>
          <p:cNvSpPr/>
          <p:nvPr/>
        </p:nvSpPr>
        <p:spPr>
          <a:xfrm>
            <a:off x="8188483" y="1960021"/>
            <a:ext cx="35137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90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6C58178C-3ED4-4032-AF9C-42207A2EF8C5}"/>
              </a:ext>
            </a:extLst>
          </p:cNvPr>
          <p:cNvSpPr/>
          <p:nvPr/>
        </p:nvSpPr>
        <p:spPr>
          <a:xfrm>
            <a:off x="8189294" y="3845130"/>
            <a:ext cx="35137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40</a:t>
            </a:r>
          </a:p>
        </p:txBody>
      </p: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A9B0EB22-6BB5-4BCA-BC4C-C777ECB31087}"/>
              </a:ext>
            </a:extLst>
          </p:cNvPr>
          <p:cNvCxnSpPr>
            <a:cxnSpLocks/>
          </p:cNvCxnSpPr>
          <p:nvPr/>
        </p:nvCxnSpPr>
        <p:spPr>
          <a:xfrm flipV="1">
            <a:off x="8602700" y="2098520"/>
            <a:ext cx="2741509" cy="14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8AC84385-E228-4466-9522-8E232BE14811}"/>
              </a:ext>
            </a:extLst>
          </p:cNvPr>
          <p:cNvCxnSpPr>
            <a:cxnSpLocks/>
          </p:cNvCxnSpPr>
          <p:nvPr/>
        </p:nvCxnSpPr>
        <p:spPr>
          <a:xfrm flipV="1">
            <a:off x="8602699" y="2476522"/>
            <a:ext cx="2741509" cy="14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6CE63D32-E6D5-4493-BF5E-AEB96A90E43E}"/>
              </a:ext>
            </a:extLst>
          </p:cNvPr>
          <p:cNvCxnSpPr>
            <a:cxnSpLocks/>
          </p:cNvCxnSpPr>
          <p:nvPr/>
        </p:nvCxnSpPr>
        <p:spPr>
          <a:xfrm flipV="1">
            <a:off x="8602700" y="2867083"/>
            <a:ext cx="2741509" cy="14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4B07E71E-7EC8-43C1-95A0-5FD4348713AA}"/>
              </a:ext>
            </a:extLst>
          </p:cNvPr>
          <p:cNvCxnSpPr>
            <a:cxnSpLocks/>
          </p:cNvCxnSpPr>
          <p:nvPr/>
        </p:nvCxnSpPr>
        <p:spPr>
          <a:xfrm flipV="1">
            <a:off x="8602698" y="3605193"/>
            <a:ext cx="2741509" cy="14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4DCA0C2F-0DC3-444A-9638-A98B813E5458}"/>
              </a:ext>
            </a:extLst>
          </p:cNvPr>
          <p:cNvCxnSpPr>
            <a:cxnSpLocks/>
          </p:cNvCxnSpPr>
          <p:nvPr/>
        </p:nvCxnSpPr>
        <p:spPr>
          <a:xfrm flipV="1">
            <a:off x="9100059" y="1816147"/>
            <a:ext cx="0" cy="219833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F521F499-21F0-4736-9275-683122E2B490}"/>
              </a:ext>
            </a:extLst>
          </p:cNvPr>
          <p:cNvCxnSpPr>
            <a:cxnSpLocks/>
          </p:cNvCxnSpPr>
          <p:nvPr/>
        </p:nvCxnSpPr>
        <p:spPr>
          <a:xfrm flipV="1">
            <a:off x="9711560" y="1803779"/>
            <a:ext cx="0" cy="219833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95074766-FD1B-4C48-A08A-FA04EB53402B}"/>
              </a:ext>
            </a:extLst>
          </p:cNvPr>
          <p:cNvCxnSpPr>
            <a:cxnSpLocks/>
          </p:cNvCxnSpPr>
          <p:nvPr/>
        </p:nvCxnSpPr>
        <p:spPr>
          <a:xfrm flipV="1">
            <a:off x="10364384" y="1784339"/>
            <a:ext cx="0" cy="219833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CB0477D1-E507-4785-B2CD-205F07F26383}"/>
              </a:ext>
            </a:extLst>
          </p:cNvPr>
          <p:cNvCxnSpPr>
            <a:cxnSpLocks/>
          </p:cNvCxnSpPr>
          <p:nvPr/>
        </p:nvCxnSpPr>
        <p:spPr>
          <a:xfrm flipV="1">
            <a:off x="10927443" y="1784339"/>
            <a:ext cx="0" cy="219833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Rectangle 84">
            <a:extLst>
              <a:ext uri="{FF2B5EF4-FFF2-40B4-BE49-F238E27FC236}">
                <a16:creationId xmlns:a16="http://schemas.microsoft.com/office/drawing/2014/main" id="{F2ECFF6B-5BC0-4D5E-A76D-E3986DE12C20}"/>
              </a:ext>
            </a:extLst>
          </p:cNvPr>
          <p:cNvSpPr/>
          <p:nvPr/>
        </p:nvSpPr>
        <p:spPr>
          <a:xfrm>
            <a:off x="10865887" y="3638901"/>
            <a:ext cx="90762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x</a:t>
            </a:r>
            <a:r>
              <a:rPr lang="en-US" sz="1200" baseline="-25000" dirty="0"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 (height)</a:t>
            </a: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13395FC0-1D39-4D55-9190-87F42760444A}"/>
              </a:ext>
            </a:extLst>
          </p:cNvPr>
          <p:cNvSpPr/>
          <p:nvPr/>
        </p:nvSpPr>
        <p:spPr>
          <a:xfrm>
            <a:off x="9033731" y="3633925"/>
            <a:ext cx="137160" cy="13716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8F99D742-8A44-4A71-B074-050CEAADFEEB}"/>
              </a:ext>
            </a:extLst>
          </p:cNvPr>
          <p:cNvSpPr/>
          <p:nvPr/>
        </p:nvSpPr>
        <p:spPr>
          <a:xfrm>
            <a:off x="9783084" y="3427524"/>
            <a:ext cx="137160" cy="13716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7C10A081-F228-4710-A5B8-E3347432554E}"/>
              </a:ext>
            </a:extLst>
          </p:cNvPr>
          <p:cNvSpPr/>
          <p:nvPr/>
        </p:nvSpPr>
        <p:spPr>
          <a:xfrm>
            <a:off x="9287576" y="3810596"/>
            <a:ext cx="137160" cy="13716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029C61A2-D025-4EF0-B51B-FD0676E2AC1B}"/>
              </a:ext>
            </a:extLst>
          </p:cNvPr>
          <p:cNvSpPr/>
          <p:nvPr/>
        </p:nvSpPr>
        <p:spPr>
          <a:xfrm>
            <a:off x="9541583" y="3536613"/>
            <a:ext cx="137160" cy="13716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Isosceles Triangle 89">
            <a:extLst>
              <a:ext uri="{FF2B5EF4-FFF2-40B4-BE49-F238E27FC236}">
                <a16:creationId xmlns:a16="http://schemas.microsoft.com/office/drawing/2014/main" id="{DBD32BF6-55AF-48D0-89C0-635D3319A7A5}"/>
              </a:ext>
            </a:extLst>
          </p:cNvPr>
          <p:cNvSpPr/>
          <p:nvPr/>
        </p:nvSpPr>
        <p:spPr>
          <a:xfrm>
            <a:off x="10186011" y="2366133"/>
            <a:ext cx="191641" cy="159872"/>
          </a:xfrm>
          <a:prstGeom prst="triangl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Isosceles Triangle 90">
            <a:extLst>
              <a:ext uri="{FF2B5EF4-FFF2-40B4-BE49-F238E27FC236}">
                <a16:creationId xmlns:a16="http://schemas.microsoft.com/office/drawing/2014/main" id="{97FCC5CD-03BD-4EEC-AB73-AF3D7284308F}"/>
              </a:ext>
            </a:extLst>
          </p:cNvPr>
          <p:cNvSpPr/>
          <p:nvPr/>
        </p:nvSpPr>
        <p:spPr>
          <a:xfrm>
            <a:off x="9942152" y="2952046"/>
            <a:ext cx="191641" cy="159872"/>
          </a:xfrm>
          <a:prstGeom prst="triangl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Isosceles Triangle 91">
            <a:extLst>
              <a:ext uri="{FF2B5EF4-FFF2-40B4-BE49-F238E27FC236}">
                <a16:creationId xmlns:a16="http://schemas.microsoft.com/office/drawing/2014/main" id="{712C1AB7-ECBB-4D4D-8EB7-C0D530E595BD}"/>
              </a:ext>
            </a:extLst>
          </p:cNvPr>
          <p:cNvSpPr/>
          <p:nvPr/>
        </p:nvSpPr>
        <p:spPr>
          <a:xfrm>
            <a:off x="10417572" y="2479707"/>
            <a:ext cx="191641" cy="159872"/>
          </a:xfrm>
          <a:prstGeom prst="triangl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Isosceles Triangle 92">
            <a:extLst>
              <a:ext uri="{FF2B5EF4-FFF2-40B4-BE49-F238E27FC236}">
                <a16:creationId xmlns:a16="http://schemas.microsoft.com/office/drawing/2014/main" id="{C7D9027A-5ED8-4618-B963-70ABC32FB364}"/>
              </a:ext>
            </a:extLst>
          </p:cNvPr>
          <p:cNvSpPr/>
          <p:nvPr/>
        </p:nvSpPr>
        <p:spPr>
          <a:xfrm>
            <a:off x="10927443" y="1952733"/>
            <a:ext cx="191641" cy="159872"/>
          </a:xfrm>
          <a:prstGeom prst="triangl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14B9A980-87B5-4ECE-9037-F8A51CD6C6C2}"/>
              </a:ext>
            </a:extLst>
          </p:cNvPr>
          <p:cNvCxnSpPr>
            <a:cxnSpLocks/>
          </p:cNvCxnSpPr>
          <p:nvPr/>
        </p:nvCxnSpPr>
        <p:spPr>
          <a:xfrm>
            <a:off x="8594617" y="2883942"/>
            <a:ext cx="2383237" cy="725485"/>
          </a:xfrm>
          <a:prstGeom prst="line">
            <a:avLst/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96980A09-937A-4A9C-84E5-5F7F60E10C22}"/>
              </a:ext>
            </a:extLst>
          </p:cNvPr>
          <p:cNvCxnSpPr>
            <a:cxnSpLocks/>
          </p:cNvCxnSpPr>
          <p:nvPr/>
        </p:nvCxnSpPr>
        <p:spPr>
          <a:xfrm>
            <a:off x="8555255" y="3106191"/>
            <a:ext cx="2212460" cy="667711"/>
          </a:xfrm>
          <a:prstGeom prst="line">
            <a:avLst/>
          </a:prstGeom>
          <a:ln w="63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6440C65F-92C6-41F3-B386-F2D20B554B90}"/>
              </a:ext>
            </a:extLst>
          </p:cNvPr>
          <p:cNvCxnSpPr>
            <a:cxnSpLocks/>
          </p:cNvCxnSpPr>
          <p:nvPr/>
        </p:nvCxnSpPr>
        <p:spPr>
          <a:xfrm>
            <a:off x="8592947" y="2640179"/>
            <a:ext cx="2653025" cy="794451"/>
          </a:xfrm>
          <a:prstGeom prst="line">
            <a:avLst/>
          </a:prstGeom>
          <a:ln w="63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Arrow Connector 142">
            <a:extLst>
              <a:ext uri="{FF2B5EF4-FFF2-40B4-BE49-F238E27FC236}">
                <a16:creationId xmlns:a16="http://schemas.microsoft.com/office/drawing/2014/main" id="{C485246A-D524-432C-AC54-A10DC780972F}"/>
              </a:ext>
            </a:extLst>
          </p:cNvPr>
          <p:cNvCxnSpPr>
            <a:cxnSpLocks/>
          </p:cNvCxnSpPr>
          <p:nvPr/>
        </p:nvCxnSpPr>
        <p:spPr>
          <a:xfrm flipV="1">
            <a:off x="9235860" y="2855716"/>
            <a:ext cx="80759" cy="236822"/>
          </a:xfrm>
          <a:prstGeom prst="straightConnector1">
            <a:avLst/>
          </a:prstGeom>
          <a:ln>
            <a:solidFill>
              <a:schemeClr val="accent4"/>
            </a:solidFill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47" name="Rectangle 146">
            <a:extLst>
              <a:ext uri="{FF2B5EF4-FFF2-40B4-BE49-F238E27FC236}">
                <a16:creationId xmlns:a16="http://schemas.microsoft.com/office/drawing/2014/main" id="{126C850D-69A9-4D67-B91F-6A6822854D13}"/>
              </a:ext>
            </a:extLst>
          </p:cNvPr>
          <p:cNvSpPr/>
          <p:nvPr/>
        </p:nvSpPr>
        <p:spPr>
          <a:xfrm rot="1109725">
            <a:off x="8683808" y="2748131"/>
            <a:ext cx="636713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Aft>
                <a:spcPts val="600"/>
              </a:spcAft>
              <a:defRPr/>
            </a:pPr>
            <a:r>
              <a:rPr lang="en-US" sz="1050" b="1" dirty="0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margin</a:t>
            </a:r>
          </a:p>
        </p:txBody>
      </p:sp>
      <p:sp>
        <p:nvSpPr>
          <p:cNvPr id="128" name="Oval 127">
            <a:extLst>
              <a:ext uri="{FF2B5EF4-FFF2-40B4-BE49-F238E27FC236}">
                <a16:creationId xmlns:a16="http://schemas.microsoft.com/office/drawing/2014/main" id="{2E29A34B-EDE4-4AB3-9DD3-27E184BB6CEA}"/>
              </a:ext>
            </a:extLst>
          </p:cNvPr>
          <p:cNvSpPr/>
          <p:nvPr/>
        </p:nvSpPr>
        <p:spPr>
          <a:xfrm>
            <a:off x="9716465" y="3357756"/>
            <a:ext cx="274320" cy="27432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Oval 133">
            <a:extLst>
              <a:ext uri="{FF2B5EF4-FFF2-40B4-BE49-F238E27FC236}">
                <a16:creationId xmlns:a16="http://schemas.microsoft.com/office/drawing/2014/main" id="{6085B3BF-BB89-4B93-B555-C1E78AC71886}"/>
              </a:ext>
            </a:extLst>
          </p:cNvPr>
          <p:cNvSpPr/>
          <p:nvPr/>
        </p:nvSpPr>
        <p:spPr>
          <a:xfrm>
            <a:off x="9902628" y="2908774"/>
            <a:ext cx="274320" cy="27432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1B773972-A07E-42AB-A88E-DAD4E4AE20AC}"/>
                  </a:ext>
                </a:extLst>
              </p:cNvPr>
              <p:cNvSpPr txBox="1"/>
              <p:nvPr/>
            </p:nvSpPr>
            <p:spPr>
              <a:xfrm>
                <a:off x="2320166" y="2684804"/>
                <a:ext cx="2314416" cy="46102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sub>
                      </m:sSub>
                      <m:d>
                        <m:dPr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</m:d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p>
                        <m:sSupPr>
                          <m:ctrlPr>
                            <a:rPr lang="en-US" sz="16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̂"/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</m:acc>
                        </m:e>
                        <m:sup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</m:sub>
                      </m:sSub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</m:sub>
                      </m:sSub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1B773972-A07E-42AB-A88E-DAD4E4AE20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20166" y="2684804"/>
                <a:ext cx="2314416" cy="46102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24887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90E0C725-50E3-40C5-B647-AE63C6830B8C}"/>
                  </a:ext>
                </a:extLst>
              </p14:cNvPr>
              <p14:cNvContentPartPr/>
              <p14:nvPr/>
            </p14:nvContentPartPr>
            <p14:xfrm>
              <a:off x="3386886" y="2666509"/>
              <a:ext cx="5608080" cy="14580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90E0C725-50E3-40C5-B647-AE63C6830B8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368886" y="2648509"/>
                <a:ext cx="5643720" cy="18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9F206A2F-2ABC-43F7-A241-2E43D2D93C36}"/>
                  </a:ext>
                </a:extLst>
              </p14:cNvPr>
              <p14:cNvContentPartPr/>
              <p14:nvPr/>
            </p14:nvContentPartPr>
            <p14:xfrm>
              <a:off x="6631206" y="2700349"/>
              <a:ext cx="430920" cy="147960"/>
            </p14:xfrm>
          </p:contentPart>
        </mc:Choice>
        <mc:Fallback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9F206A2F-2ABC-43F7-A241-2E43D2D93C36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613206" y="2682349"/>
                <a:ext cx="466560" cy="18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1EB58B2B-BF47-4706-83A9-EA9EA08E3F55}"/>
                  </a:ext>
                </a:extLst>
              </p14:cNvPr>
              <p14:cNvContentPartPr/>
              <p14:nvPr/>
            </p14:nvContentPartPr>
            <p14:xfrm>
              <a:off x="7335726" y="2680189"/>
              <a:ext cx="320040" cy="151560"/>
            </p14:xfrm>
          </p:contentPart>
        </mc:Choice>
        <mc:Fallback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1EB58B2B-BF47-4706-83A9-EA9EA08E3F5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317726" y="2662189"/>
                <a:ext cx="355680" cy="18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33" name="Ink 32">
                <a:extLst>
                  <a:ext uri="{FF2B5EF4-FFF2-40B4-BE49-F238E27FC236}">
                    <a16:creationId xmlns:a16="http://schemas.microsoft.com/office/drawing/2014/main" id="{2E3C2C13-FCE2-4F25-99C4-C0D0D731BE87}"/>
                  </a:ext>
                </a:extLst>
              </p14:cNvPr>
              <p14:cNvContentPartPr/>
              <p14:nvPr/>
            </p14:nvContentPartPr>
            <p14:xfrm>
              <a:off x="7854486" y="2645269"/>
              <a:ext cx="560520" cy="155880"/>
            </p14:xfrm>
          </p:contentPart>
        </mc:Choice>
        <mc:Fallback>
          <p:pic>
            <p:nvPicPr>
              <p:cNvPr id="33" name="Ink 32">
                <a:extLst>
                  <a:ext uri="{FF2B5EF4-FFF2-40B4-BE49-F238E27FC236}">
                    <a16:creationId xmlns:a16="http://schemas.microsoft.com/office/drawing/2014/main" id="{2E3C2C13-FCE2-4F25-99C4-C0D0D731BE87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836486" y="2627269"/>
                <a:ext cx="596160" cy="19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35" name="Ink 34">
                <a:extLst>
                  <a:ext uri="{FF2B5EF4-FFF2-40B4-BE49-F238E27FC236}">
                    <a16:creationId xmlns:a16="http://schemas.microsoft.com/office/drawing/2014/main" id="{BC58F4B7-7C15-45C4-9407-FC3B71760153}"/>
                  </a:ext>
                </a:extLst>
              </p14:cNvPr>
              <p14:cNvContentPartPr/>
              <p14:nvPr/>
            </p14:nvContentPartPr>
            <p14:xfrm>
              <a:off x="5491446" y="2337829"/>
              <a:ext cx="35280" cy="734040"/>
            </p14:xfrm>
          </p:contentPart>
        </mc:Choice>
        <mc:Fallback>
          <p:pic>
            <p:nvPicPr>
              <p:cNvPr id="35" name="Ink 34">
                <a:extLst>
                  <a:ext uri="{FF2B5EF4-FFF2-40B4-BE49-F238E27FC236}">
                    <a16:creationId xmlns:a16="http://schemas.microsoft.com/office/drawing/2014/main" id="{BC58F4B7-7C15-45C4-9407-FC3B71760153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473446" y="2319829"/>
                <a:ext cx="70920" cy="76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36" name="Ink 35">
                <a:extLst>
                  <a:ext uri="{FF2B5EF4-FFF2-40B4-BE49-F238E27FC236}">
                    <a16:creationId xmlns:a16="http://schemas.microsoft.com/office/drawing/2014/main" id="{A7EACE88-28A2-45D5-886B-ACC7539B60FE}"/>
                  </a:ext>
                </a:extLst>
              </p14:cNvPr>
              <p14:cNvContentPartPr/>
              <p14:nvPr/>
            </p14:nvContentPartPr>
            <p14:xfrm>
              <a:off x="5508726" y="2654629"/>
              <a:ext cx="192960" cy="201600"/>
            </p14:xfrm>
          </p:contentPart>
        </mc:Choice>
        <mc:Fallback>
          <p:pic>
            <p:nvPicPr>
              <p:cNvPr id="36" name="Ink 35">
                <a:extLst>
                  <a:ext uri="{FF2B5EF4-FFF2-40B4-BE49-F238E27FC236}">
                    <a16:creationId xmlns:a16="http://schemas.microsoft.com/office/drawing/2014/main" id="{A7EACE88-28A2-45D5-886B-ACC7539B60FE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490726" y="2636629"/>
                <a:ext cx="228600" cy="23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FAB4412E-23E7-44C9-BE41-FB3D0D5E2431}"/>
                  </a:ext>
                </a:extLst>
              </p14:cNvPr>
              <p14:cNvContentPartPr/>
              <p14:nvPr/>
            </p14:nvContentPartPr>
            <p14:xfrm>
              <a:off x="4299846" y="1986469"/>
              <a:ext cx="198360" cy="226800"/>
            </p14:xfrm>
          </p:contentPart>
        </mc:Choice>
        <mc:Fallback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FAB4412E-23E7-44C9-BE41-FB3D0D5E2431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281846" y="1968469"/>
                <a:ext cx="234000" cy="26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81AB95EB-6FF3-4DE9-BDB5-E6C59F52CBAC}"/>
                  </a:ext>
                </a:extLst>
              </p14:cNvPr>
              <p14:cNvContentPartPr/>
              <p14:nvPr/>
            </p14:nvContentPartPr>
            <p14:xfrm>
              <a:off x="3700446" y="2316949"/>
              <a:ext cx="1623600" cy="513360"/>
            </p14:xfrm>
          </p:contentPart>
        </mc:Choice>
        <mc:Fallback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81AB95EB-6FF3-4DE9-BDB5-E6C59F52CBAC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682446" y="2298949"/>
                <a:ext cx="1659240" cy="54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CC390179-281F-447E-AD0D-6377B27AD83E}"/>
                  </a:ext>
                </a:extLst>
              </p14:cNvPr>
              <p14:cNvContentPartPr/>
              <p14:nvPr/>
            </p14:nvContentPartPr>
            <p14:xfrm>
              <a:off x="6581166" y="2364469"/>
              <a:ext cx="1894680" cy="267480"/>
            </p14:xfrm>
          </p:contentPart>
        </mc:Choice>
        <mc:Fallback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CC390179-281F-447E-AD0D-6377B27AD83E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563166" y="2346469"/>
                <a:ext cx="1930320" cy="30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64" name="Ink 63">
                <a:extLst>
                  <a:ext uri="{FF2B5EF4-FFF2-40B4-BE49-F238E27FC236}">
                    <a16:creationId xmlns:a16="http://schemas.microsoft.com/office/drawing/2014/main" id="{4B7FFD75-8921-4723-A5CC-62DC2F66D87B}"/>
                  </a:ext>
                </a:extLst>
              </p14:cNvPr>
              <p14:cNvContentPartPr/>
              <p14:nvPr/>
            </p14:nvContentPartPr>
            <p14:xfrm>
              <a:off x="7504926" y="2033989"/>
              <a:ext cx="262440" cy="213840"/>
            </p14:xfrm>
          </p:contentPart>
        </mc:Choice>
        <mc:Fallback>
          <p:pic>
            <p:nvPicPr>
              <p:cNvPr id="64" name="Ink 63">
                <a:extLst>
                  <a:ext uri="{FF2B5EF4-FFF2-40B4-BE49-F238E27FC236}">
                    <a16:creationId xmlns:a16="http://schemas.microsoft.com/office/drawing/2014/main" id="{4B7FFD75-8921-4723-A5CC-62DC2F66D87B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486926" y="2015989"/>
                <a:ext cx="298080" cy="24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75" name="Ink 74">
                <a:extLst>
                  <a:ext uri="{FF2B5EF4-FFF2-40B4-BE49-F238E27FC236}">
                    <a16:creationId xmlns:a16="http://schemas.microsoft.com/office/drawing/2014/main" id="{3B921FD5-4620-44A4-B04D-815405682C74}"/>
                  </a:ext>
                </a:extLst>
              </p14:cNvPr>
              <p14:cNvContentPartPr/>
              <p14:nvPr/>
            </p14:nvContentPartPr>
            <p14:xfrm>
              <a:off x="5610606" y="2347189"/>
              <a:ext cx="249840" cy="289080"/>
            </p14:xfrm>
          </p:contentPart>
        </mc:Choice>
        <mc:Fallback>
          <p:pic>
            <p:nvPicPr>
              <p:cNvPr id="75" name="Ink 74">
                <a:extLst>
                  <a:ext uri="{FF2B5EF4-FFF2-40B4-BE49-F238E27FC236}">
                    <a16:creationId xmlns:a16="http://schemas.microsoft.com/office/drawing/2014/main" id="{3B921FD5-4620-44A4-B04D-815405682C74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5592606" y="2329189"/>
                <a:ext cx="285480" cy="32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79" name="Ink 78">
                <a:extLst>
                  <a:ext uri="{FF2B5EF4-FFF2-40B4-BE49-F238E27FC236}">
                    <a16:creationId xmlns:a16="http://schemas.microsoft.com/office/drawing/2014/main" id="{F22FAF04-5720-4B0D-8B00-D54536DC1EF2}"/>
                  </a:ext>
                </a:extLst>
              </p14:cNvPr>
              <p14:cNvContentPartPr/>
              <p14:nvPr/>
            </p14:nvContentPartPr>
            <p14:xfrm>
              <a:off x="5713566" y="2015989"/>
              <a:ext cx="356400" cy="150120"/>
            </p14:xfrm>
          </p:contentPart>
        </mc:Choice>
        <mc:Fallback>
          <p:pic>
            <p:nvPicPr>
              <p:cNvPr id="79" name="Ink 78">
                <a:extLst>
                  <a:ext uri="{FF2B5EF4-FFF2-40B4-BE49-F238E27FC236}">
                    <a16:creationId xmlns:a16="http://schemas.microsoft.com/office/drawing/2014/main" id="{F22FAF04-5720-4B0D-8B00-D54536DC1EF2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695566" y="1997989"/>
                <a:ext cx="392040" cy="18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99" name="Ink 98">
                <a:extLst>
                  <a:ext uri="{FF2B5EF4-FFF2-40B4-BE49-F238E27FC236}">
                    <a16:creationId xmlns:a16="http://schemas.microsoft.com/office/drawing/2014/main" id="{B797A1ED-05F4-4EBE-824A-453FB0C428D1}"/>
                  </a:ext>
                </a:extLst>
              </p14:cNvPr>
              <p14:cNvContentPartPr/>
              <p14:nvPr/>
            </p14:nvContentPartPr>
            <p14:xfrm>
              <a:off x="5666406" y="3070069"/>
              <a:ext cx="1005840" cy="284760"/>
            </p14:xfrm>
          </p:contentPart>
        </mc:Choice>
        <mc:Fallback>
          <p:pic>
            <p:nvPicPr>
              <p:cNvPr id="99" name="Ink 98">
                <a:extLst>
                  <a:ext uri="{FF2B5EF4-FFF2-40B4-BE49-F238E27FC236}">
                    <a16:creationId xmlns:a16="http://schemas.microsoft.com/office/drawing/2014/main" id="{B797A1ED-05F4-4EBE-824A-453FB0C428D1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648406" y="3052069"/>
                <a:ext cx="1041480" cy="32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02" name="Ink 101">
                <a:extLst>
                  <a:ext uri="{FF2B5EF4-FFF2-40B4-BE49-F238E27FC236}">
                    <a16:creationId xmlns:a16="http://schemas.microsoft.com/office/drawing/2014/main" id="{A797AAA3-2ED1-44E1-A636-503B90F1367E}"/>
                  </a:ext>
                </a:extLst>
              </p14:cNvPr>
              <p14:cNvContentPartPr/>
              <p14:nvPr/>
            </p14:nvContentPartPr>
            <p14:xfrm>
              <a:off x="6889686" y="3194989"/>
              <a:ext cx="209880" cy="130680"/>
            </p14:xfrm>
          </p:contentPart>
        </mc:Choice>
        <mc:Fallback>
          <p:pic>
            <p:nvPicPr>
              <p:cNvPr id="102" name="Ink 101">
                <a:extLst>
                  <a:ext uri="{FF2B5EF4-FFF2-40B4-BE49-F238E27FC236}">
                    <a16:creationId xmlns:a16="http://schemas.microsoft.com/office/drawing/2014/main" id="{A797AAA3-2ED1-44E1-A636-503B90F1367E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871686" y="3176989"/>
                <a:ext cx="245520" cy="16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107" name="Ink 106">
                <a:extLst>
                  <a:ext uri="{FF2B5EF4-FFF2-40B4-BE49-F238E27FC236}">
                    <a16:creationId xmlns:a16="http://schemas.microsoft.com/office/drawing/2014/main" id="{A0299744-1E1F-4E73-8E1A-378A04834BAE}"/>
                  </a:ext>
                </a:extLst>
              </p14:cNvPr>
              <p14:cNvContentPartPr/>
              <p14:nvPr/>
            </p14:nvContentPartPr>
            <p14:xfrm>
              <a:off x="7416006" y="3160069"/>
              <a:ext cx="466920" cy="211320"/>
            </p14:xfrm>
          </p:contentPart>
        </mc:Choice>
        <mc:Fallback>
          <p:pic>
            <p:nvPicPr>
              <p:cNvPr id="107" name="Ink 106">
                <a:extLst>
                  <a:ext uri="{FF2B5EF4-FFF2-40B4-BE49-F238E27FC236}">
                    <a16:creationId xmlns:a16="http://schemas.microsoft.com/office/drawing/2014/main" id="{A0299744-1E1F-4E73-8E1A-378A04834BAE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7398006" y="3142069"/>
                <a:ext cx="502560" cy="24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119" name="Ink 118">
                <a:extLst>
                  <a:ext uri="{FF2B5EF4-FFF2-40B4-BE49-F238E27FC236}">
                    <a16:creationId xmlns:a16="http://schemas.microsoft.com/office/drawing/2014/main" id="{191671CF-232E-4D91-9045-749DA33EFDAC}"/>
                  </a:ext>
                </a:extLst>
              </p14:cNvPr>
              <p14:cNvContentPartPr/>
              <p14:nvPr/>
            </p14:nvContentPartPr>
            <p14:xfrm>
              <a:off x="5617806" y="3597109"/>
              <a:ext cx="1130760" cy="261000"/>
            </p14:xfrm>
          </p:contentPart>
        </mc:Choice>
        <mc:Fallback>
          <p:pic>
            <p:nvPicPr>
              <p:cNvPr id="119" name="Ink 118">
                <a:extLst>
                  <a:ext uri="{FF2B5EF4-FFF2-40B4-BE49-F238E27FC236}">
                    <a16:creationId xmlns:a16="http://schemas.microsoft.com/office/drawing/2014/main" id="{191671CF-232E-4D91-9045-749DA33EFDAC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599806" y="3579109"/>
                <a:ext cx="1166400" cy="29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128" name="Ink 127">
                <a:extLst>
                  <a:ext uri="{FF2B5EF4-FFF2-40B4-BE49-F238E27FC236}">
                    <a16:creationId xmlns:a16="http://schemas.microsoft.com/office/drawing/2014/main" id="{1065F1EF-C61F-492B-9CF9-65E19C839038}"/>
                  </a:ext>
                </a:extLst>
              </p14:cNvPr>
              <p14:cNvContentPartPr/>
              <p14:nvPr/>
            </p14:nvContentPartPr>
            <p14:xfrm>
              <a:off x="7108566" y="3713749"/>
              <a:ext cx="360" cy="360"/>
            </p14:xfrm>
          </p:contentPart>
        </mc:Choice>
        <mc:Fallback>
          <p:pic>
            <p:nvPicPr>
              <p:cNvPr id="128" name="Ink 127">
                <a:extLst>
                  <a:ext uri="{FF2B5EF4-FFF2-40B4-BE49-F238E27FC236}">
                    <a16:creationId xmlns:a16="http://schemas.microsoft.com/office/drawing/2014/main" id="{1065F1EF-C61F-492B-9CF9-65E19C839038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7090566" y="3695749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137" name="Ink 136">
                <a:extLst>
                  <a:ext uri="{FF2B5EF4-FFF2-40B4-BE49-F238E27FC236}">
                    <a16:creationId xmlns:a16="http://schemas.microsoft.com/office/drawing/2014/main" id="{86EC7744-48C4-48E6-8305-65386F1493C5}"/>
                  </a:ext>
                </a:extLst>
              </p14:cNvPr>
              <p14:cNvContentPartPr/>
              <p14:nvPr/>
            </p14:nvContentPartPr>
            <p14:xfrm>
              <a:off x="7055646" y="3585949"/>
              <a:ext cx="526320" cy="233640"/>
            </p14:xfrm>
          </p:contentPart>
        </mc:Choice>
        <mc:Fallback>
          <p:pic>
            <p:nvPicPr>
              <p:cNvPr id="137" name="Ink 136">
                <a:extLst>
                  <a:ext uri="{FF2B5EF4-FFF2-40B4-BE49-F238E27FC236}">
                    <a16:creationId xmlns:a16="http://schemas.microsoft.com/office/drawing/2014/main" id="{86EC7744-48C4-48E6-8305-65386F1493C5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7037646" y="3567949"/>
                <a:ext cx="561960" cy="26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147" name="Ink 146">
                <a:extLst>
                  <a:ext uri="{FF2B5EF4-FFF2-40B4-BE49-F238E27FC236}">
                    <a16:creationId xmlns:a16="http://schemas.microsoft.com/office/drawing/2014/main" id="{E4339ADF-5AD2-44AA-9696-B17BF06B7846}"/>
                  </a:ext>
                </a:extLst>
              </p14:cNvPr>
              <p14:cNvContentPartPr/>
              <p14:nvPr/>
            </p14:nvContentPartPr>
            <p14:xfrm>
              <a:off x="7831086" y="3548509"/>
              <a:ext cx="1033560" cy="263880"/>
            </p14:xfrm>
          </p:contentPart>
        </mc:Choice>
        <mc:Fallback>
          <p:pic>
            <p:nvPicPr>
              <p:cNvPr id="147" name="Ink 146">
                <a:extLst>
                  <a:ext uri="{FF2B5EF4-FFF2-40B4-BE49-F238E27FC236}">
                    <a16:creationId xmlns:a16="http://schemas.microsoft.com/office/drawing/2014/main" id="{E4339ADF-5AD2-44AA-9696-B17BF06B7846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7813086" y="3530509"/>
                <a:ext cx="1069200" cy="29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152" name="Ink 151">
                <a:extLst>
                  <a:ext uri="{FF2B5EF4-FFF2-40B4-BE49-F238E27FC236}">
                    <a16:creationId xmlns:a16="http://schemas.microsoft.com/office/drawing/2014/main" id="{F8074996-B76F-4954-9B79-A064795013EC}"/>
                  </a:ext>
                </a:extLst>
              </p14:cNvPr>
              <p14:cNvContentPartPr/>
              <p14:nvPr/>
            </p14:nvContentPartPr>
            <p14:xfrm>
              <a:off x="9057606" y="3579109"/>
              <a:ext cx="178200" cy="226440"/>
            </p14:xfrm>
          </p:contentPart>
        </mc:Choice>
        <mc:Fallback>
          <p:pic>
            <p:nvPicPr>
              <p:cNvPr id="152" name="Ink 151">
                <a:extLst>
                  <a:ext uri="{FF2B5EF4-FFF2-40B4-BE49-F238E27FC236}">
                    <a16:creationId xmlns:a16="http://schemas.microsoft.com/office/drawing/2014/main" id="{F8074996-B76F-4954-9B79-A064795013EC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9039606" y="3561109"/>
                <a:ext cx="213840" cy="26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158" name="Ink 157">
                <a:extLst>
                  <a:ext uri="{FF2B5EF4-FFF2-40B4-BE49-F238E27FC236}">
                    <a16:creationId xmlns:a16="http://schemas.microsoft.com/office/drawing/2014/main" id="{0EC9B619-7DD4-41DD-8C2B-3045702A7E45}"/>
                  </a:ext>
                </a:extLst>
              </p14:cNvPr>
              <p14:cNvContentPartPr/>
              <p14:nvPr/>
            </p14:nvContentPartPr>
            <p14:xfrm>
              <a:off x="9277566" y="3583429"/>
              <a:ext cx="635760" cy="238320"/>
            </p14:xfrm>
          </p:contentPart>
        </mc:Choice>
        <mc:Fallback>
          <p:pic>
            <p:nvPicPr>
              <p:cNvPr id="158" name="Ink 157">
                <a:extLst>
                  <a:ext uri="{FF2B5EF4-FFF2-40B4-BE49-F238E27FC236}">
                    <a16:creationId xmlns:a16="http://schemas.microsoft.com/office/drawing/2014/main" id="{0EC9B619-7DD4-41DD-8C2B-3045702A7E45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9259566" y="3565429"/>
                <a:ext cx="671400" cy="27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164" name="Ink 163">
                <a:extLst>
                  <a:ext uri="{FF2B5EF4-FFF2-40B4-BE49-F238E27FC236}">
                    <a16:creationId xmlns:a16="http://schemas.microsoft.com/office/drawing/2014/main" id="{1A247535-19A6-4A48-A815-DD38F4E10745}"/>
                  </a:ext>
                </a:extLst>
              </p14:cNvPr>
              <p14:cNvContentPartPr/>
              <p14:nvPr/>
            </p14:nvContentPartPr>
            <p14:xfrm>
              <a:off x="4889526" y="2977189"/>
              <a:ext cx="559080" cy="1105560"/>
            </p14:xfrm>
          </p:contentPart>
        </mc:Choice>
        <mc:Fallback>
          <p:pic>
            <p:nvPicPr>
              <p:cNvPr id="164" name="Ink 163">
                <a:extLst>
                  <a:ext uri="{FF2B5EF4-FFF2-40B4-BE49-F238E27FC236}">
                    <a16:creationId xmlns:a16="http://schemas.microsoft.com/office/drawing/2014/main" id="{1A247535-19A6-4A48-A815-DD38F4E10745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4871526" y="2959189"/>
                <a:ext cx="594720" cy="114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172" name="Ink 171">
                <a:extLst>
                  <a:ext uri="{FF2B5EF4-FFF2-40B4-BE49-F238E27FC236}">
                    <a16:creationId xmlns:a16="http://schemas.microsoft.com/office/drawing/2014/main" id="{429A7A05-5B74-4144-B925-0DBC85CB7AAF}"/>
                  </a:ext>
                </a:extLst>
              </p14:cNvPr>
              <p14:cNvContentPartPr/>
              <p14:nvPr/>
            </p14:nvContentPartPr>
            <p14:xfrm>
              <a:off x="4725726" y="4263109"/>
              <a:ext cx="1133280" cy="417600"/>
            </p14:xfrm>
          </p:contentPart>
        </mc:Choice>
        <mc:Fallback>
          <p:pic>
            <p:nvPicPr>
              <p:cNvPr id="172" name="Ink 171">
                <a:extLst>
                  <a:ext uri="{FF2B5EF4-FFF2-40B4-BE49-F238E27FC236}">
                    <a16:creationId xmlns:a16="http://schemas.microsoft.com/office/drawing/2014/main" id="{429A7A05-5B74-4144-B925-0DBC85CB7AAF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4707726" y="4245109"/>
                <a:ext cx="1168920" cy="453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74192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5" name="Ink 44">
                <a:extLst>
                  <a:ext uri="{FF2B5EF4-FFF2-40B4-BE49-F238E27FC236}">
                    <a16:creationId xmlns:a16="http://schemas.microsoft.com/office/drawing/2014/main" id="{3F4CA70C-BDBB-4BC7-B4BC-2C0ABABE056D}"/>
                  </a:ext>
                </a:extLst>
              </p14:cNvPr>
              <p14:cNvContentPartPr/>
              <p14:nvPr/>
            </p14:nvContentPartPr>
            <p14:xfrm>
              <a:off x="2233446" y="2622091"/>
              <a:ext cx="8247960" cy="272160"/>
            </p14:xfrm>
          </p:contentPart>
        </mc:Choice>
        <mc:Fallback>
          <p:pic>
            <p:nvPicPr>
              <p:cNvPr id="45" name="Ink 44">
                <a:extLst>
                  <a:ext uri="{FF2B5EF4-FFF2-40B4-BE49-F238E27FC236}">
                    <a16:creationId xmlns:a16="http://schemas.microsoft.com/office/drawing/2014/main" id="{3F4CA70C-BDBB-4BC7-B4BC-2C0ABABE056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15446" y="2604091"/>
                <a:ext cx="8283600" cy="30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4" name="Ink 53">
                <a:extLst>
                  <a:ext uri="{FF2B5EF4-FFF2-40B4-BE49-F238E27FC236}">
                    <a16:creationId xmlns:a16="http://schemas.microsoft.com/office/drawing/2014/main" id="{220C93F8-3E3C-4E37-A578-24735CB9B4BA}"/>
                  </a:ext>
                </a:extLst>
              </p14:cNvPr>
              <p14:cNvContentPartPr/>
              <p14:nvPr/>
            </p14:nvContentPartPr>
            <p14:xfrm>
              <a:off x="4020126" y="2722891"/>
              <a:ext cx="376560" cy="103320"/>
            </p14:xfrm>
          </p:contentPart>
        </mc:Choice>
        <mc:Fallback>
          <p:pic>
            <p:nvPicPr>
              <p:cNvPr id="54" name="Ink 53">
                <a:extLst>
                  <a:ext uri="{FF2B5EF4-FFF2-40B4-BE49-F238E27FC236}">
                    <a16:creationId xmlns:a16="http://schemas.microsoft.com/office/drawing/2014/main" id="{220C93F8-3E3C-4E37-A578-24735CB9B4BA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957126" y="2659891"/>
                <a:ext cx="502200" cy="22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55" name="Ink 54">
                <a:extLst>
                  <a:ext uri="{FF2B5EF4-FFF2-40B4-BE49-F238E27FC236}">
                    <a16:creationId xmlns:a16="http://schemas.microsoft.com/office/drawing/2014/main" id="{8944BDF2-7809-4680-9603-ADFF54516192}"/>
                  </a:ext>
                </a:extLst>
              </p14:cNvPr>
              <p14:cNvContentPartPr/>
              <p14:nvPr/>
            </p14:nvContentPartPr>
            <p14:xfrm>
              <a:off x="7217646" y="2652691"/>
              <a:ext cx="66600" cy="79920"/>
            </p14:xfrm>
          </p:contentPart>
        </mc:Choice>
        <mc:Fallback>
          <p:pic>
            <p:nvPicPr>
              <p:cNvPr id="55" name="Ink 54">
                <a:extLst>
                  <a:ext uri="{FF2B5EF4-FFF2-40B4-BE49-F238E27FC236}">
                    <a16:creationId xmlns:a16="http://schemas.microsoft.com/office/drawing/2014/main" id="{8944BDF2-7809-4680-9603-ADFF5451619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154646" y="2589691"/>
                <a:ext cx="192240" cy="20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58" name="Ink 57">
                <a:extLst>
                  <a:ext uri="{FF2B5EF4-FFF2-40B4-BE49-F238E27FC236}">
                    <a16:creationId xmlns:a16="http://schemas.microsoft.com/office/drawing/2014/main" id="{D66FBBF6-880A-4B4B-9C50-360A437011CA}"/>
                  </a:ext>
                </a:extLst>
              </p14:cNvPr>
              <p14:cNvContentPartPr/>
              <p14:nvPr/>
            </p14:nvContentPartPr>
            <p14:xfrm>
              <a:off x="7759446" y="2640091"/>
              <a:ext cx="374760" cy="84240"/>
            </p14:xfrm>
          </p:contentPart>
        </mc:Choice>
        <mc:Fallback>
          <p:pic>
            <p:nvPicPr>
              <p:cNvPr id="58" name="Ink 57">
                <a:extLst>
                  <a:ext uri="{FF2B5EF4-FFF2-40B4-BE49-F238E27FC236}">
                    <a16:creationId xmlns:a16="http://schemas.microsoft.com/office/drawing/2014/main" id="{D66FBBF6-880A-4B4B-9C50-360A437011CA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696446" y="2577091"/>
                <a:ext cx="500400" cy="20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7364C8BF-CDBF-487F-AF53-17C294B8A571}"/>
                  </a:ext>
                </a:extLst>
              </p14:cNvPr>
              <p14:cNvContentPartPr/>
              <p14:nvPr/>
            </p14:nvContentPartPr>
            <p14:xfrm>
              <a:off x="8539926" y="2653411"/>
              <a:ext cx="98280" cy="72000"/>
            </p14:xfrm>
          </p:contentPart>
        </mc:Choice>
        <mc:Fallback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7364C8BF-CDBF-487F-AF53-17C294B8A571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476926" y="2590411"/>
                <a:ext cx="223920" cy="19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843E37A3-B301-404E-9DC8-405E8CDEFD0F}"/>
                  </a:ext>
                </a:extLst>
              </p14:cNvPr>
              <p14:cNvContentPartPr/>
              <p14:nvPr/>
            </p14:nvContentPartPr>
            <p14:xfrm>
              <a:off x="9019806" y="2663851"/>
              <a:ext cx="81360" cy="80280"/>
            </p14:xfrm>
          </p:contentPart>
        </mc:Choice>
        <mc:Fallback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843E37A3-B301-404E-9DC8-405E8CDEFD0F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956806" y="2600851"/>
                <a:ext cx="207000" cy="20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CDA512DC-A34D-4153-91DB-1770023A5889}"/>
                  </a:ext>
                </a:extLst>
              </p14:cNvPr>
              <p14:cNvContentPartPr/>
              <p14:nvPr/>
            </p14:nvContentPartPr>
            <p14:xfrm>
              <a:off x="2909166" y="2738731"/>
              <a:ext cx="968400" cy="122400"/>
            </p14:xfrm>
          </p:contentPart>
        </mc:Choice>
        <mc:Fallback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CDA512DC-A34D-4153-91DB-1770023A5889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846166" y="2675731"/>
                <a:ext cx="1094040" cy="24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11" name="Ink 110">
                <a:extLst>
                  <a:ext uri="{FF2B5EF4-FFF2-40B4-BE49-F238E27FC236}">
                    <a16:creationId xmlns:a16="http://schemas.microsoft.com/office/drawing/2014/main" id="{E68778A6-A580-4E0C-A87A-EC12EDCB7F5B}"/>
                  </a:ext>
                </a:extLst>
              </p14:cNvPr>
              <p14:cNvContentPartPr/>
              <p14:nvPr/>
            </p14:nvContentPartPr>
            <p14:xfrm>
              <a:off x="7141326" y="2213131"/>
              <a:ext cx="1966680" cy="321840"/>
            </p14:xfrm>
          </p:contentPart>
        </mc:Choice>
        <mc:Fallback>
          <p:pic>
            <p:nvPicPr>
              <p:cNvPr id="111" name="Ink 110">
                <a:extLst>
                  <a:ext uri="{FF2B5EF4-FFF2-40B4-BE49-F238E27FC236}">
                    <a16:creationId xmlns:a16="http://schemas.microsoft.com/office/drawing/2014/main" id="{E68778A6-A580-4E0C-A87A-EC12EDCB7F5B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123326" y="2195131"/>
                <a:ext cx="2002320" cy="35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17" name="Ink 116">
                <a:extLst>
                  <a:ext uri="{FF2B5EF4-FFF2-40B4-BE49-F238E27FC236}">
                    <a16:creationId xmlns:a16="http://schemas.microsoft.com/office/drawing/2014/main" id="{982F85B3-B43B-4D05-872A-F4DD1A118A92}"/>
                  </a:ext>
                </a:extLst>
              </p14:cNvPr>
              <p14:cNvContentPartPr/>
              <p14:nvPr/>
            </p14:nvContentPartPr>
            <p14:xfrm>
              <a:off x="7734246" y="1794091"/>
              <a:ext cx="535680" cy="226440"/>
            </p14:xfrm>
          </p:contentPart>
        </mc:Choice>
        <mc:Fallback>
          <p:pic>
            <p:nvPicPr>
              <p:cNvPr id="117" name="Ink 116">
                <a:extLst>
                  <a:ext uri="{FF2B5EF4-FFF2-40B4-BE49-F238E27FC236}">
                    <a16:creationId xmlns:a16="http://schemas.microsoft.com/office/drawing/2014/main" id="{982F85B3-B43B-4D05-872A-F4DD1A118A92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716246" y="1776091"/>
                <a:ext cx="571320" cy="26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20" name="Ink 119">
                <a:extLst>
                  <a:ext uri="{FF2B5EF4-FFF2-40B4-BE49-F238E27FC236}">
                    <a16:creationId xmlns:a16="http://schemas.microsoft.com/office/drawing/2014/main" id="{A30C6DD1-29A1-4AF6-B435-681D2BDC5A76}"/>
                  </a:ext>
                </a:extLst>
              </p14:cNvPr>
              <p14:cNvContentPartPr/>
              <p14:nvPr/>
            </p14:nvContentPartPr>
            <p14:xfrm>
              <a:off x="2798646" y="2333731"/>
              <a:ext cx="1531080" cy="275040"/>
            </p14:xfrm>
          </p:contentPart>
        </mc:Choice>
        <mc:Fallback>
          <p:pic>
            <p:nvPicPr>
              <p:cNvPr id="120" name="Ink 119">
                <a:extLst>
                  <a:ext uri="{FF2B5EF4-FFF2-40B4-BE49-F238E27FC236}">
                    <a16:creationId xmlns:a16="http://schemas.microsoft.com/office/drawing/2014/main" id="{A30C6DD1-29A1-4AF6-B435-681D2BDC5A76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780646" y="2315731"/>
                <a:ext cx="1566720" cy="31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29" name="Ink 128">
                <a:extLst>
                  <a:ext uri="{FF2B5EF4-FFF2-40B4-BE49-F238E27FC236}">
                    <a16:creationId xmlns:a16="http://schemas.microsoft.com/office/drawing/2014/main" id="{77586CA8-BEB1-4076-8CB0-F265892E0066}"/>
                  </a:ext>
                </a:extLst>
              </p14:cNvPr>
              <p14:cNvContentPartPr/>
              <p14:nvPr/>
            </p14:nvContentPartPr>
            <p14:xfrm>
              <a:off x="3116886" y="1922971"/>
              <a:ext cx="841680" cy="277920"/>
            </p14:xfrm>
          </p:contentPart>
        </mc:Choice>
        <mc:Fallback>
          <p:pic>
            <p:nvPicPr>
              <p:cNvPr id="129" name="Ink 128">
                <a:extLst>
                  <a:ext uri="{FF2B5EF4-FFF2-40B4-BE49-F238E27FC236}">
                    <a16:creationId xmlns:a16="http://schemas.microsoft.com/office/drawing/2014/main" id="{77586CA8-BEB1-4076-8CB0-F265892E0066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098886" y="1904971"/>
                <a:ext cx="877320" cy="31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31" name="Ink 130">
                <a:extLst>
                  <a:ext uri="{FF2B5EF4-FFF2-40B4-BE49-F238E27FC236}">
                    <a16:creationId xmlns:a16="http://schemas.microsoft.com/office/drawing/2014/main" id="{7FE7EC01-E838-44C9-B1A5-A57593F880B6}"/>
                  </a:ext>
                </a:extLst>
              </p14:cNvPr>
              <p14:cNvContentPartPr/>
              <p14:nvPr/>
            </p14:nvContentPartPr>
            <p14:xfrm>
              <a:off x="4825086" y="2692291"/>
              <a:ext cx="86760" cy="89640"/>
            </p14:xfrm>
          </p:contentPart>
        </mc:Choice>
        <mc:Fallback>
          <p:pic>
            <p:nvPicPr>
              <p:cNvPr id="131" name="Ink 130">
                <a:extLst>
                  <a:ext uri="{FF2B5EF4-FFF2-40B4-BE49-F238E27FC236}">
                    <a16:creationId xmlns:a16="http://schemas.microsoft.com/office/drawing/2014/main" id="{7FE7EC01-E838-44C9-B1A5-A57593F880B6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762086" y="2629291"/>
                <a:ext cx="212400" cy="21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39" name="Ink 138">
                <a:extLst>
                  <a:ext uri="{FF2B5EF4-FFF2-40B4-BE49-F238E27FC236}">
                    <a16:creationId xmlns:a16="http://schemas.microsoft.com/office/drawing/2014/main" id="{2B12A65D-53C9-4ABD-B15C-A21FD51300D9}"/>
                  </a:ext>
                </a:extLst>
              </p14:cNvPr>
              <p14:cNvContentPartPr/>
              <p14:nvPr/>
            </p14:nvContentPartPr>
            <p14:xfrm>
              <a:off x="4847046" y="2036731"/>
              <a:ext cx="33480" cy="623160"/>
            </p14:xfrm>
          </p:contentPart>
        </mc:Choice>
        <mc:Fallback>
          <p:pic>
            <p:nvPicPr>
              <p:cNvPr id="139" name="Ink 138">
                <a:extLst>
                  <a:ext uri="{FF2B5EF4-FFF2-40B4-BE49-F238E27FC236}">
                    <a16:creationId xmlns:a16="http://schemas.microsoft.com/office/drawing/2014/main" id="{2B12A65D-53C9-4ABD-B15C-A21FD51300D9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829046" y="2018731"/>
                <a:ext cx="69120" cy="65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44" name="Ink 143">
                <a:extLst>
                  <a:ext uri="{FF2B5EF4-FFF2-40B4-BE49-F238E27FC236}">
                    <a16:creationId xmlns:a16="http://schemas.microsoft.com/office/drawing/2014/main" id="{3F052766-2F0C-4531-A079-823EF591899B}"/>
                  </a:ext>
                </a:extLst>
              </p14:cNvPr>
              <p14:cNvContentPartPr/>
              <p14:nvPr/>
            </p14:nvContentPartPr>
            <p14:xfrm>
              <a:off x="4883766" y="2828731"/>
              <a:ext cx="23400" cy="398520"/>
            </p14:xfrm>
          </p:contentPart>
        </mc:Choice>
        <mc:Fallback>
          <p:pic>
            <p:nvPicPr>
              <p:cNvPr id="144" name="Ink 143">
                <a:extLst>
                  <a:ext uri="{FF2B5EF4-FFF2-40B4-BE49-F238E27FC236}">
                    <a16:creationId xmlns:a16="http://schemas.microsoft.com/office/drawing/2014/main" id="{3F052766-2F0C-4531-A079-823EF591899B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865766" y="2810731"/>
                <a:ext cx="59040" cy="43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145" name="Ink 144">
                <a:extLst>
                  <a:ext uri="{FF2B5EF4-FFF2-40B4-BE49-F238E27FC236}">
                    <a16:creationId xmlns:a16="http://schemas.microsoft.com/office/drawing/2014/main" id="{0187C87C-4CBA-4688-A091-8BA4BDA0C4CA}"/>
                  </a:ext>
                </a:extLst>
              </p14:cNvPr>
              <p14:cNvContentPartPr/>
              <p14:nvPr/>
            </p14:nvContentPartPr>
            <p14:xfrm>
              <a:off x="6693486" y="2631451"/>
              <a:ext cx="78840" cy="93600"/>
            </p14:xfrm>
          </p:contentPart>
        </mc:Choice>
        <mc:Fallback>
          <p:pic>
            <p:nvPicPr>
              <p:cNvPr id="145" name="Ink 144">
                <a:extLst>
                  <a:ext uri="{FF2B5EF4-FFF2-40B4-BE49-F238E27FC236}">
                    <a16:creationId xmlns:a16="http://schemas.microsoft.com/office/drawing/2014/main" id="{0187C87C-4CBA-4688-A091-8BA4BDA0C4CA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630486" y="2568451"/>
                <a:ext cx="204480" cy="21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146" name="Ink 145">
                <a:extLst>
                  <a:ext uri="{FF2B5EF4-FFF2-40B4-BE49-F238E27FC236}">
                    <a16:creationId xmlns:a16="http://schemas.microsoft.com/office/drawing/2014/main" id="{93586925-98B2-4D6E-ACB7-E80117C3C175}"/>
                  </a:ext>
                </a:extLst>
              </p14:cNvPr>
              <p14:cNvContentPartPr/>
              <p14:nvPr/>
            </p14:nvContentPartPr>
            <p14:xfrm>
              <a:off x="6762246" y="1937011"/>
              <a:ext cx="6480" cy="48960"/>
            </p14:xfrm>
          </p:contentPart>
        </mc:Choice>
        <mc:Fallback>
          <p:pic>
            <p:nvPicPr>
              <p:cNvPr id="146" name="Ink 145">
                <a:extLst>
                  <a:ext uri="{FF2B5EF4-FFF2-40B4-BE49-F238E27FC236}">
                    <a16:creationId xmlns:a16="http://schemas.microsoft.com/office/drawing/2014/main" id="{93586925-98B2-4D6E-ACB7-E80117C3C175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6744246" y="1919011"/>
                <a:ext cx="42120" cy="8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147" name="Ink 146">
                <a:extLst>
                  <a:ext uri="{FF2B5EF4-FFF2-40B4-BE49-F238E27FC236}">
                    <a16:creationId xmlns:a16="http://schemas.microsoft.com/office/drawing/2014/main" id="{B2E957BB-D4D1-4774-A31A-AA8D84272E30}"/>
                  </a:ext>
                </a:extLst>
              </p14:cNvPr>
              <p14:cNvContentPartPr/>
              <p14:nvPr/>
            </p14:nvContentPartPr>
            <p14:xfrm>
              <a:off x="6744966" y="2061931"/>
              <a:ext cx="14400" cy="91800"/>
            </p14:xfrm>
          </p:contentPart>
        </mc:Choice>
        <mc:Fallback>
          <p:pic>
            <p:nvPicPr>
              <p:cNvPr id="147" name="Ink 146">
                <a:extLst>
                  <a:ext uri="{FF2B5EF4-FFF2-40B4-BE49-F238E27FC236}">
                    <a16:creationId xmlns:a16="http://schemas.microsoft.com/office/drawing/2014/main" id="{B2E957BB-D4D1-4774-A31A-AA8D84272E30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6726966" y="2043931"/>
                <a:ext cx="50040" cy="12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148" name="Ink 147">
                <a:extLst>
                  <a:ext uri="{FF2B5EF4-FFF2-40B4-BE49-F238E27FC236}">
                    <a16:creationId xmlns:a16="http://schemas.microsoft.com/office/drawing/2014/main" id="{F43919D2-D71A-4F65-8182-B6DA7D395038}"/>
                  </a:ext>
                </a:extLst>
              </p14:cNvPr>
              <p14:cNvContentPartPr/>
              <p14:nvPr/>
            </p14:nvContentPartPr>
            <p14:xfrm>
              <a:off x="6738126" y="2193691"/>
              <a:ext cx="8640" cy="65520"/>
            </p14:xfrm>
          </p:contentPart>
        </mc:Choice>
        <mc:Fallback>
          <p:pic>
            <p:nvPicPr>
              <p:cNvPr id="148" name="Ink 147">
                <a:extLst>
                  <a:ext uri="{FF2B5EF4-FFF2-40B4-BE49-F238E27FC236}">
                    <a16:creationId xmlns:a16="http://schemas.microsoft.com/office/drawing/2014/main" id="{F43919D2-D71A-4F65-8182-B6DA7D395038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6720126" y="2175691"/>
                <a:ext cx="44280" cy="10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149" name="Ink 148">
                <a:extLst>
                  <a:ext uri="{FF2B5EF4-FFF2-40B4-BE49-F238E27FC236}">
                    <a16:creationId xmlns:a16="http://schemas.microsoft.com/office/drawing/2014/main" id="{652E384F-F507-4B67-B266-BC5DC103B967}"/>
                  </a:ext>
                </a:extLst>
              </p14:cNvPr>
              <p14:cNvContentPartPr/>
              <p14:nvPr/>
            </p14:nvContentPartPr>
            <p14:xfrm>
              <a:off x="6747846" y="2340571"/>
              <a:ext cx="5760" cy="52920"/>
            </p14:xfrm>
          </p:contentPart>
        </mc:Choice>
        <mc:Fallback>
          <p:pic>
            <p:nvPicPr>
              <p:cNvPr id="149" name="Ink 148">
                <a:extLst>
                  <a:ext uri="{FF2B5EF4-FFF2-40B4-BE49-F238E27FC236}">
                    <a16:creationId xmlns:a16="http://schemas.microsoft.com/office/drawing/2014/main" id="{652E384F-F507-4B67-B266-BC5DC103B967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6729846" y="2322571"/>
                <a:ext cx="41400" cy="8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150" name="Ink 149">
                <a:extLst>
                  <a:ext uri="{FF2B5EF4-FFF2-40B4-BE49-F238E27FC236}">
                    <a16:creationId xmlns:a16="http://schemas.microsoft.com/office/drawing/2014/main" id="{0DF8B21F-5E8C-45CC-AB68-ABB8C56BCCA8}"/>
                  </a:ext>
                </a:extLst>
              </p14:cNvPr>
              <p14:cNvContentPartPr/>
              <p14:nvPr/>
            </p14:nvContentPartPr>
            <p14:xfrm>
              <a:off x="6743526" y="2437771"/>
              <a:ext cx="11160" cy="86400"/>
            </p14:xfrm>
          </p:contentPart>
        </mc:Choice>
        <mc:Fallback>
          <p:pic>
            <p:nvPicPr>
              <p:cNvPr id="150" name="Ink 149">
                <a:extLst>
                  <a:ext uri="{FF2B5EF4-FFF2-40B4-BE49-F238E27FC236}">
                    <a16:creationId xmlns:a16="http://schemas.microsoft.com/office/drawing/2014/main" id="{0DF8B21F-5E8C-45CC-AB68-ABB8C56BCCA8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6725526" y="2419771"/>
                <a:ext cx="46800" cy="12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151" name="Ink 150">
                <a:extLst>
                  <a:ext uri="{FF2B5EF4-FFF2-40B4-BE49-F238E27FC236}">
                    <a16:creationId xmlns:a16="http://schemas.microsoft.com/office/drawing/2014/main" id="{54C71184-74DB-42BF-8360-8BEC680DAC12}"/>
                  </a:ext>
                </a:extLst>
              </p14:cNvPr>
              <p14:cNvContentPartPr/>
              <p14:nvPr/>
            </p14:nvContentPartPr>
            <p14:xfrm>
              <a:off x="6748206" y="2602651"/>
              <a:ext cx="1800" cy="24120"/>
            </p14:xfrm>
          </p:contentPart>
        </mc:Choice>
        <mc:Fallback>
          <p:pic>
            <p:nvPicPr>
              <p:cNvPr id="151" name="Ink 150">
                <a:extLst>
                  <a:ext uri="{FF2B5EF4-FFF2-40B4-BE49-F238E27FC236}">
                    <a16:creationId xmlns:a16="http://schemas.microsoft.com/office/drawing/2014/main" id="{54C71184-74DB-42BF-8360-8BEC680DAC12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6730206" y="2584651"/>
                <a:ext cx="37440" cy="5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152" name="Ink 151">
                <a:extLst>
                  <a:ext uri="{FF2B5EF4-FFF2-40B4-BE49-F238E27FC236}">
                    <a16:creationId xmlns:a16="http://schemas.microsoft.com/office/drawing/2014/main" id="{6114E510-AEEE-4B61-9D74-0BB67CE48664}"/>
                  </a:ext>
                </a:extLst>
              </p14:cNvPr>
              <p14:cNvContentPartPr/>
              <p14:nvPr/>
            </p14:nvContentPartPr>
            <p14:xfrm>
              <a:off x="6735606" y="2747011"/>
              <a:ext cx="9720" cy="34920"/>
            </p14:xfrm>
          </p:contentPart>
        </mc:Choice>
        <mc:Fallback>
          <p:pic>
            <p:nvPicPr>
              <p:cNvPr id="152" name="Ink 151">
                <a:extLst>
                  <a:ext uri="{FF2B5EF4-FFF2-40B4-BE49-F238E27FC236}">
                    <a16:creationId xmlns:a16="http://schemas.microsoft.com/office/drawing/2014/main" id="{6114E510-AEEE-4B61-9D74-0BB67CE48664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6717606" y="2729011"/>
                <a:ext cx="45360" cy="7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153" name="Ink 152">
                <a:extLst>
                  <a:ext uri="{FF2B5EF4-FFF2-40B4-BE49-F238E27FC236}">
                    <a16:creationId xmlns:a16="http://schemas.microsoft.com/office/drawing/2014/main" id="{E35B0AD6-2951-4254-B03C-87A2B9DD63CD}"/>
                  </a:ext>
                </a:extLst>
              </p14:cNvPr>
              <p14:cNvContentPartPr/>
              <p14:nvPr/>
            </p14:nvContentPartPr>
            <p14:xfrm>
              <a:off x="6754326" y="2848171"/>
              <a:ext cx="6840" cy="90720"/>
            </p14:xfrm>
          </p:contentPart>
        </mc:Choice>
        <mc:Fallback>
          <p:pic>
            <p:nvPicPr>
              <p:cNvPr id="153" name="Ink 152">
                <a:extLst>
                  <a:ext uri="{FF2B5EF4-FFF2-40B4-BE49-F238E27FC236}">
                    <a16:creationId xmlns:a16="http://schemas.microsoft.com/office/drawing/2014/main" id="{E35B0AD6-2951-4254-B03C-87A2B9DD63CD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6736326" y="2830171"/>
                <a:ext cx="42480" cy="12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154" name="Ink 153">
                <a:extLst>
                  <a:ext uri="{FF2B5EF4-FFF2-40B4-BE49-F238E27FC236}">
                    <a16:creationId xmlns:a16="http://schemas.microsoft.com/office/drawing/2014/main" id="{B64267FC-3DE8-438A-BF41-C18B21AD0941}"/>
                  </a:ext>
                </a:extLst>
              </p14:cNvPr>
              <p14:cNvContentPartPr/>
              <p14:nvPr/>
            </p14:nvContentPartPr>
            <p14:xfrm>
              <a:off x="6763686" y="3003691"/>
              <a:ext cx="8280" cy="39240"/>
            </p14:xfrm>
          </p:contentPart>
        </mc:Choice>
        <mc:Fallback>
          <p:pic>
            <p:nvPicPr>
              <p:cNvPr id="154" name="Ink 153">
                <a:extLst>
                  <a:ext uri="{FF2B5EF4-FFF2-40B4-BE49-F238E27FC236}">
                    <a16:creationId xmlns:a16="http://schemas.microsoft.com/office/drawing/2014/main" id="{B64267FC-3DE8-438A-BF41-C18B21AD0941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6745686" y="2985691"/>
                <a:ext cx="43920" cy="7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155" name="Ink 154">
                <a:extLst>
                  <a:ext uri="{FF2B5EF4-FFF2-40B4-BE49-F238E27FC236}">
                    <a16:creationId xmlns:a16="http://schemas.microsoft.com/office/drawing/2014/main" id="{F59CAD38-EC7F-4C67-80E9-B45D97C8ED45}"/>
                  </a:ext>
                </a:extLst>
              </p14:cNvPr>
              <p14:cNvContentPartPr/>
              <p14:nvPr/>
            </p14:nvContentPartPr>
            <p14:xfrm>
              <a:off x="6766566" y="3077131"/>
              <a:ext cx="2160" cy="72360"/>
            </p14:xfrm>
          </p:contentPart>
        </mc:Choice>
        <mc:Fallback>
          <p:pic>
            <p:nvPicPr>
              <p:cNvPr id="155" name="Ink 154">
                <a:extLst>
                  <a:ext uri="{FF2B5EF4-FFF2-40B4-BE49-F238E27FC236}">
                    <a16:creationId xmlns:a16="http://schemas.microsoft.com/office/drawing/2014/main" id="{F59CAD38-EC7F-4C67-80E9-B45D97C8ED45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6748566" y="3059131"/>
                <a:ext cx="37800" cy="10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156" name="Ink 155">
                <a:extLst>
                  <a:ext uri="{FF2B5EF4-FFF2-40B4-BE49-F238E27FC236}">
                    <a16:creationId xmlns:a16="http://schemas.microsoft.com/office/drawing/2014/main" id="{8E7D2749-7D3C-4455-BB00-A482B9D97839}"/>
                  </a:ext>
                </a:extLst>
              </p14:cNvPr>
              <p14:cNvContentPartPr/>
              <p14:nvPr/>
            </p14:nvContentPartPr>
            <p14:xfrm>
              <a:off x="6771606" y="3172891"/>
              <a:ext cx="6480" cy="75240"/>
            </p14:xfrm>
          </p:contentPart>
        </mc:Choice>
        <mc:Fallback>
          <p:pic>
            <p:nvPicPr>
              <p:cNvPr id="156" name="Ink 155">
                <a:extLst>
                  <a:ext uri="{FF2B5EF4-FFF2-40B4-BE49-F238E27FC236}">
                    <a16:creationId xmlns:a16="http://schemas.microsoft.com/office/drawing/2014/main" id="{8E7D2749-7D3C-4455-BB00-A482B9D97839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6753606" y="3154891"/>
                <a:ext cx="42120" cy="11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157" name="Ink 156">
                <a:extLst>
                  <a:ext uri="{FF2B5EF4-FFF2-40B4-BE49-F238E27FC236}">
                    <a16:creationId xmlns:a16="http://schemas.microsoft.com/office/drawing/2014/main" id="{6A272A97-1C58-4687-AAC4-E43B6D03067D}"/>
                  </a:ext>
                </a:extLst>
              </p14:cNvPr>
              <p14:cNvContentPartPr/>
              <p14:nvPr/>
            </p14:nvContentPartPr>
            <p14:xfrm>
              <a:off x="6755766" y="3261451"/>
              <a:ext cx="3600" cy="9000"/>
            </p14:xfrm>
          </p:contentPart>
        </mc:Choice>
        <mc:Fallback>
          <p:pic>
            <p:nvPicPr>
              <p:cNvPr id="157" name="Ink 156">
                <a:extLst>
                  <a:ext uri="{FF2B5EF4-FFF2-40B4-BE49-F238E27FC236}">
                    <a16:creationId xmlns:a16="http://schemas.microsoft.com/office/drawing/2014/main" id="{6A272A97-1C58-4687-AAC4-E43B6D03067D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6737766" y="3243451"/>
                <a:ext cx="39240" cy="4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162" name="Ink 161">
                <a:extLst>
                  <a:ext uri="{FF2B5EF4-FFF2-40B4-BE49-F238E27FC236}">
                    <a16:creationId xmlns:a16="http://schemas.microsoft.com/office/drawing/2014/main" id="{AE4A0A7A-E023-40A3-BF00-6D1F029B9182}"/>
                  </a:ext>
                </a:extLst>
              </p14:cNvPr>
              <p14:cNvContentPartPr/>
              <p14:nvPr/>
            </p14:nvContentPartPr>
            <p14:xfrm>
              <a:off x="5820486" y="2631811"/>
              <a:ext cx="96120" cy="121320"/>
            </p14:xfrm>
          </p:contentPart>
        </mc:Choice>
        <mc:Fallback>
          <p:pic>
            <p:nvPicPr>
              <p:cNvPr id="162" name="Ink 161">
                <a:extLst>
                  <a:ext uri="{FF2B5EF4-FFF2-40B4-BE49-F238E27FC236}">
                    <a16:creationId xmlns:a16="http://schemas.microsoft.com/office/drawing/2014/main" id="{AE4A0A7A-E023-40A3-BF00-6D1F029B9182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5757486" y="2568811"/>
                <a:ext cx="221760" cy="24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173" name="Ink 172">
                <a:extLst>
                  <a:ext uri="{FF2B5EF4-FFF2-40B4-BE49-F238E27FC236}">
                    <a16:creationId xmlns:a16="http://schemas.microsoft.com/office/drawing/2014/main" id="{D9DEF141-2FB1-44DB-908E-3CC8C769D580}"/>
                  </a:ext>
                </a:extLst>
              </p14:cNvPr>
              <p14:cNvContentPartPr/>
              <p14:nvPr/>
            </p14:nvContentPartPr>
            <p14:xfrm>
              <a:off x="5857206" y="1967611"/>
              <a:ext cx="33120" cy="1270800"/>
            </p14:xfrm>
          </p:contentPart>
        </mc:Choice>
        <mc:Fallback>
          <p:pic>
            <p:nvPicPr>
              <p:cNvPr id="173" name="Ink 172">
                <a:extLst>
                  <a:ext uri="{FF2B5EF4-FFF2-40B4-BE49-F238E27FC236}">
                    <a16:creationId xmlns:a16="http://schemas.microsoft.com/office/drawing/2014/main" id="{D9DEF141-2FB1-44DB-908E-3CC8C769D580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5839206" y="1949611"/>
                <a:ext cx="68760" cy="130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221" name="Ink 220">
                <a:extLst>
                  <a:ext uri="{FF2B5EF4-FFF2-40B4-BE49-F238E27FC236}">
                    <a16:creationId xmlns:a16="http://schemas.microsoft.com/office/drawing/2014/main" id="{FDFF9A81-EDBB-4C71-888E-D309287BD4BA}"/>
                  </a:ext>
                </a:extLst>
              </p14:cNvPr>
              <p14:cNvContentPartPr/>
              <p14:nvPr/>
            </p14:nvContentPartPr>
            <p14:xfrm>
              <a:off x="4641486" y="4003771"/>
              <a:ext cx="3600" cy="10080"/>
            </p14:xfrm>
          </p:contentPart>
        </mc:Choice>
        <mc:Fallback>
          <p:pic>
            <p:nvPicPr>
              <p:cNvPr id="221" name="Ink 220">
                <a:extLst>
                  <a:ext uri="{FF2B5EF4-FFF2-40B4-BE49-F238E27FC236}">
                    <a16:creationId xmlns:a16="http://schemas.microsoft.com/office/drawing/2014/main" id="{FDFF9A81-EDBB-4C71-888E-D309287BD4BA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4635366" y="3997651"/>
                <a:ext cx="15840" cy="2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236" name="Ink 235">
                <a:extLst>
                  <a:ext uri="{FF2B5EF4-FFF2-40B4-BE49-F238E27FC236}">
                    <a16:creationId xmlns:a16="http://schemas.microsoft.com/office/drawing/2014/main" id="{AE46BBFD-0998-4EC5-A2CD-CF7382CB31BE}"/>
                  </a:ext>
                </a:extLst>
              </p14:cNvPr>
              <p14:cNvContentPartPr/>
              <p14:nvPr/>
            </p14:nvContentPartPr>
            <p14:xfrm>
              <a:off x="2873886" y="3747091"/>
              <a:ext cx="1363680" cy="390600"/>
            </p14:xfrm>
          </p:contentPart>
        </mc:Choice>
        <mc:Fallback>
          <p:pic>
            <p:nvPicPr>
              <p:cNvPr id="236" name="Ink 235">
                <a:extLst>
                  <a:ext uri="{FF2B5EF4-FFF2-40B4-BE49-F238E27FC236}">
                    <a16:creationId xmlns:a16="http://schemas.microsoft.com/office/drawing/2014/main" id="{AE46BBFD-0998-4EC5-A2CD-CF7382CB31BE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2855886" y="3729091"/>
                <a:ext cx="1399320" cy="42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249" name="Ink 248">
                <a:extLst>
                  <a:ext uri="{FF2B5EF4-FFF2-40B4-BE49-F238E27FC236}">
                    <a16:creationId xmlns:a16="http://schemas.microsoft.com/office/drawing/2014/main" id="{309C6DA5-C53C-4F6B-BA20-8C27EC1079E4}"/>
                  </a:ext>
                </a:extLst>
              </p14:cNvPr>
              <p14:cNvContentPartPr/>
              <p14:nvPr/>
            </p14:nvContentPartPr>
            <p14:xfrm>
              <a:off x="5284446" y="3733411"/>
              <a:ext cx="402840" cy="244440"/>
            </p14:xfrm>
          </p:contentPart>
        </mc:Choice>
        <mc:Fallback>
          <p:pic>
            <p:nvPicPr>
              <p:cNvPr id="249" name="Ink 248">
                <a:extLst>
                  <a:ext uri="{FF2B5EF4-FFF2-40B4-BE49-F238E27FC236}">
                    <a16:creationId xmlns:a16="http://schemas.microsoft.com/office/drawing/2014/main" id="{309C6DA5-C53C-4F6B-BA20-8C27EC1079E4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5266446" y="3715411"/>
                <a:ext cx="438480" cy="28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250" name="Ink 249">
                <a:extLst>
                  <a:ext uri="{FF2B5EF4-FFF2-40B4-BE49-F238E27FC236}">
                    <a16:creationId xmlns:a16="http://schemas.microsoft.com/office/drawing/2014/main" id="{F4368AFB-12E3-4125-A93A-FFC0939F53DF}"/>
                  </a:ext>
                </a:extLst>
              </p14:cNvPr>
              <p14:cNvContentPartPr/>
              <p14:nvPr/>
            </p14:nvContentPartPr>
            <p14:xfrm>
              <a:off x="4579206" y="3720811"/>
              <a:ext cx="525960" cy="287280"/>
            </p14:xfrm>
          </p:contentPart>
        </mc:Choice>
        <mc:Fallback>
          <p:pic>
            <p:nvPicPr>
              <p:cNvPr id="250" name="Ink 249">
                <a:extLst>
                  <a:ext uri="{FF2B5EF4-FFF2-40B4-BE49-F238E27FC236}">
                    <a16:creationId xmlns:a16="http://schemas.microsoft.com/office/drawing/2014/main" id="{F4368AFB-12E3-4125-A93A-FFC0939F53DF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4561206" y="3702811"/>
                <a:ext cx="561600" cy="32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262" name="Ink 261">
                <a:extLst>
                  <a:ext uri="{FF2B5EF4-FFF2-40B4-BE49-F238E27FC236}">
                    <a16:creationId xmlns:a16="http://schemas.microsoft.com/office/drawing/2014/main" id="{AB0D3CD9-7AA4-4675-8571-F995B642B0A6}"/>
                  </a:ext>
                </a:extLst>
              </p14:cNvPr>
              <p14:cNvContentPartPr/>
              <p14:nvPr/>
            </p14:nvContentPartPr>
            <p14:xfrm>
              <a:off x="5920926" y="3681931"/>
              <a:ext cx="451440" cy="277920"/>
            </p14:xfrm>
          </p:contentPart>
        </mc:Choice>
        <mc:Fallback>
          <p:pic>
            <p:nvPicPr>
              <p:cNvPr id="262" name="Ink 261">
                <a:extLst>
                  <a:ext uri="{FF2B5EF4-FFF2-40B4-BE49-F238E27FC236}">
                    <a16:creationId xmlns:a16="http://schemas.microsoft.com/office/drawing/2014/main" id="{AB0D3CD9-7AA4-4675-8571-F995B642B0A6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5902926" y="3663931"/>
                <a:ext cx="487080" cy="31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276" name="Ink 275">
                <a:extLst>
                  <a:ext uri="{FF2B5EF4-FFF2-40B4-BE49-F238E27FC236}">
                    <a16:creationId xmlns:a16="http://schemas.microsoft.com/office/drawing/2014/main" id="{35C89351-0AC0-47D0-87B3-8BFC4CD9C012}"/>
                  </a:ext>
                </a:extLst>
              </p14:cNvPr>
              <p14:cNvContentPartPr/>
              <p14:nvPr/>
            </p14:nvContentPartPr>
            <p14:xfrm>
              <a:off x="7917307" y="3643051"/>
              <a:ext cx="263160" cy="269640"/>
            </p14:xfrm>
          </p:contentPart>
        </mc:Choice>
        <mc:Fallback>
          <p:pic>
            <p:nvPicPr>
              <p:cNvPr id="276" name="Ink 275">
                <a:extLst>
                  <a:ext uri="{FF2B5EF4-FFF2-40B4-BE49-F238E27FC236}">
                    <a16:creationId xmlns:a16="http://schemas.microsoft.com/office/drawing/2014/main" id="{35C89351-0AC0-47D0-87B3-8BFC4CD9C012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7899307" y="3625051"/>
                <a:ext cx="298800" cy="30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286" name="Ink 285">
                <a:extLst>
                  <a:ext uri="{FF2B5EF4-FFF2-40B4-BE49-F238E27FC236}">
                    <a16:creationId xmlns:a16="http://schemas.microsoft.com/office/drawing/2014/main" id="{02370E2B-22F5-4B6C-BCF8-3812F4313DD8}"/>
                  </a:ext>
                </a:extLst>
              </p14:cNvPr>
              <p14:cNvContentPartPr/>
              <p14:nvPr/>
            </p14:nvContentPartPr>
            <p14:xfrm>
              <a:off x="8391427" y="3627931"/>
              <a:ext cx="1061640" cy="331920"/>
            </p14:xfrm>
          </p:contentPart>
        </mc:Choice>
        <mc:Fallback>
          <p:pic>
            <p:nvPicPr>
              <p:cNvPr id="286" name="Ink 285">
                <a:extLst>
                  <a:ext uri="{FF2B5EF4-FFF2-40B4-BE49-F238E27FC236}">
                    <a16:creationId xmlns:a16="http://schemas.microsoft.com/office/drawing/2014/main" id="{02370E2B-22F5-4B6C-BCF8-3812F4313DD8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8373427" y="3609931"/>
                <a:ext cx="1097280" cy="36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291" name="Ink 290">
                <a:extLst>
                  <a:ext uri="{FF2B5EF4-FFF2-40B4-BE49-F238E27FC236}">
                    <a16:creationId xmlns:a16="http://schemas.microsoft.com/office/drawing/2014/main" id="{C160E32C-8B07-4EAE-8D82-F1393BAB1FCB}"/>
                  </a:ext>
                </a:extLst>
              </p14:cNvPr>
              <p14:cNvContentPartPr/>
              <p14:nvPr/>
            </p14:nvContentPartPr>
            <p14:xfrm>
              <a:off x="9643147" y="3589051"/>
              <a:ext cx="478080" cy="207000"/>
            </p14:xfrm>
          </p:contentPart>
        </mc:Choice>
        <mc:Fallback>
          <p:pic>
            <p:nvPicPr>
              <p:cNvPr id="291" name="Ink 290">
                <a:extLst>
                  <a:ext uri="{FF2B5EF4-FFF2-40B4-BE49-F238E27FC236}">
                    <a16:creationId xmlns:a16="http://schemas.microsoft.com/office/drawing/2014/main" id="{C160E32C-8B07-4EAE-8D82-F1393BAB1FCB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9625147" y="3571051"/>
                <a:ext cx="513720" cy="24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300" name="Ink 299">
                <a:extLst>
                  <a:ext uri="{FF2B5EF4-FFF2-40B4-BE49-F238E27FC236}">
                    <a16:creationId xmlns:a16="http://schemas.microsoft.com/office/drawing/2014/main" id="{3EEE3713-C571-4F7B-A4CC-1B99A82D8A66}"/>
                  </a:ext>
                </a:extLst>
              </p14:cNvPr>
              <p14:cNvContentPartPr/>
              <p14:nvPr/>
            </p14:nvContentPartPr>
            <p14:xfrm>
              <a:off x="10375027" y="3562771"/>
              <a:ext cx="922680" cy="266400"/>
            </p14:xfrm>
          </p:contentPart>
        </mc:Choice>
        <mc:Fallback>
          <p:pic>
            <p:nvPicPr>
              <p:cNvPr id="300" name="Ink 299">
                <a:extLst>
                  <a:ext uri="{FF2B5EF4-FFF2-40B4-BE49-F238E27FC236}">
                    <a16:creationId xmlns:a16="http://schemas.microsoft.com/office/drawing/2014/main" id="{3EEE3713-C571-4F7B-A4CC-1B99A82D8A66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10357027" y="3544771"/>
                <a:ext cx="958320" cy="30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332" name="Ink 331">
                <a:extLst>
                  <a:ext uri="{FF2B5EF4-FFF2-40B4-BE49-F238E27FC236}">
                    <a16:creationId xmlns:a16="http://schemas.microsoft.com/office/drawing/2014/main" id="{22B7AE51-02C0-4A52-8C61-0C0F35D23E21}"/>
                  </a:ext>
                </a:extLst>
              </p14:cNvPr>
              <p14:cNvContentPartPr/>
              <p14:nvPr/>
            </p14:nvContentPartPr>
            <p14:xfrm>
              <a:off x="6606006" y="3623611"/>
              <a:ext cx="1056960" cy="306360"/>
            </p14:xfrm>
          </p:contentPart>
        </mc:Choice>
        <mc:Fallback>
          <p:pic>
            <p:nvPicPr>
              <p:cNvPr id="332" name="Ink 331">
                <a:extLst>
                  <a:ext uri="{FF2B5EF4-FFF2-40B4-BE49-F238E27FC236}">
                    <a16:creationId xmlns:a16="http://schemas.microsoft.com/office/drawing/2014/main" id="{22B7AE51-02C0-4A52-8C61-0C0F35D23E21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6588006" y="3605611"/>
                <a:ext cx="1092600" cy="342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19542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1D538B6D-0113-44F4-B17E-34176DEEAECE}"/>
                  </a:ext>
                </a:extLst>
              </p14:cNvPr>
              <p14:cNvContentPartPr/>
              <p14:nvPr/>
            </p14:nvContentPartPr>
            <p14:xfrm>
              <a:off x="2233446" y="2622091"/>
              <a:ext cx="8247960" cy="27216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1D538B6D-0113-44F4-B17E-34176DEEAEC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15446" y="2604091"/>
                <a:ext cx="8283600" cy="30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DE245179-1863-4C26-A6DC-79073A4FA489}"/>
                  </a:ext>
                </a:extLst>
              </p14:cNvPr>
              <p14:cNvContentPartPr/>
              <p14:nvPr/>
            </p14:nvContentPartPr>
            <p14:xfrm>
              <a:off x="4020126" y="2722891"/>
              <a:ext cx="376560" cy="1033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DE245179-1863-4C26-A6DC-79073A4FA489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957126" y="2659891"/>
                <a:ext cx="502200" cy="22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4902B7DE-986C-4881-A7C6-4C0213C2EEA3}"/>
                  </a:ext>
                </a:extLst>
              </p14:cNvPr>
              <p14:cNvContentPartPr/>
              <p14:nvPr/>
            </p14:nvContentPartPr>
            <p14:xfrm>
              <a:off x="7217646" y="2652691"/>
              <a:ext cx="66600" cy="7992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4902B7DE-986C-4881-A7C6-4C0213C2EEA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154646" y="2589691"/>
                <a:ext cx="192240" cy="20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A16905DB-645B-4182-B37D-864FCC2EB2F6}"/>
                  </a:ext>
                </a:extLst>
              </p14:cNvPr>
              <p14:cNvContentPartPr/>
              <p14:nvPr/>
            </p14:nvContentPartPr>
            <p14:xfrm>
              <a:off x="7759446" y="2640091"/>
              <a:ext cx="374760" cy="8424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A16905DB-645B-4182-B37D-864FCC2EB2F6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696446" y="2577091"/>
                <a:ext cx="500400" cy="20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00EC15A8-1FF5-4270-826B-D20FCB04C7F2}"/>
                  </a:ext>
                </a:extLst>
              </p14:cNvPr>
              <p14:cNvContentPartPr/>
              <p14:nvPr/>
            </p14:nvContentPartPr>
            <p14:xfrm>
              <a:off x="8539926" y="2653411"/>
              <a:ext cx="98280" cy="7200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00EC15A8-1FF5-4270-826B-D20FCB04C7F2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476926" y="2590411"/>
                <a:ext cx="223920" cy="19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E924EDB4-ABB4-4130-A56C-90D82D2CE6B7}"/>
                  </a:ext>
                </a:extLst>
              </p14:cNvPr>
              <p14:cNvContentPartPr/>
              <p14:nvPr/>
            </p14:nvContentPartPr>
            <p14:xfrm>
              <a:off x="9019806" y="2663851"/>
              <a:ext cx="81360" cy="8028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E924EDB4-ABB4-4130-A56C-90D82D2CE6B7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956806" y="2600851"/>
                <a:ext cx="207000" cy="20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0D89D734-AA80-4223-956E-AC085C140233}"/>
                  </a:ext>
                </a:extLst>
              </p14:cNvPr>
              <p14:cNvContentPartPr/>
              <p14:nvPr/>
            </p14:nvContentPartPr>
            <p14:xfrm>
              <a:off x="2909166" y="2738731"/>
              <a:ext cx="968400" cy="122400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0D89D734-AA80-4223-956E-AC085C140233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846166" y="2675731"/>
                <a:ext cx="1094040" cy="24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5B329AEE-508C-455E-8548-F3031C6B3DBE}"/>
                  </a:ext>
                </a:extLst>
              </p14:cNvPr>
              <p14:cNvContentPartPr/>
              <p14:nvPr/>
            </p14:nvContentPartPr>
            <p14:xfrm>
              <a:off x="7141326" y="2213131"/>
              <a:ext cx="1966680" cy="32184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5B329AEE-508C-455E-8548-F3031C6B3DBE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123326" y="2195131"/>
                <a:ext cx="2002320" cy="35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1CA80E24-E62E-4238-AB51-A4D3BA6103C3}"/>
                  </a:ext>
                </a:extLst>
              </p14:cNvPr>
              <p14:cNvContentPartPr/>
              <p14:nvPr/>
            </p14:nvContentPartPr>
            <p14:xfrm>
              <a:off x="7734246" y="1794091"/>
              <a:ext cx="535680" cy="226440"/>
            </p14:xfrm>
          </p:contentPart>
        </mc:Choice>
        <mc:Fallback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1CA80E24-E62E-4238-AB51-A4D3BA6103C3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716246" y="1776091"/>
                <a:ext cx="571320" cy="26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9E033D2E-7BA4-42AD-8A90-E76322DA2974}"/>
                  </a:ext>
                </a:extLst>
              </p14:cNvPr>
              <p14:cNvContentPartPr/>
              <p14:nvPr/>
            </p14:nvContentPartPr>
            <p14:xfrm>
              <a:off x="2798646" y="2333731"/>
              <a:ext cx="1531080" cy="275040"/>
            </p14:xfrm>
          </p:contentPart>
        </mc:Choice>
        <mc:Fallback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9E033D2E-7BA4-42AD-8A90-E76322DA2974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780646" y="2315731"/>
                <a:ext cx="1566720" cy="31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B66EB8E6-826B-4AC7-8D0A-E6449DABBD38}"/>
                  </a:ext>
                </a:extLst>
              </p14:cNvPr>
              <p14:cNvContentPartPr/>
              <p14:nvPr/>
            </p14:nvContentPartPr>
            <p14:xfrm>
              <a:off x="3116886" y="1922971"/>
              <a:ext cx="841680" cy="277920"/>
            </p14:xfrm>
          </p:contentPart>
        </mc:Choice>
        <mc:Fallback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B66EB8E6-826B-4AC7-8D0A-E6449DABBD38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098886" y="1904971"/>
                <a:ext cx="877320" cy="31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3FA1BDCF-E6AD-4DDF-88D0-29ED53CAD48C}"/>
                  </a:ext>
                </a:extLst>
              </p14:cNvPr>
              <p14:cNvContentPartPr/>
              <p14:nvPr/>
            </p14:nvContentPartPr>
            <p14:xfrm>
              <a:off x="4825086" y="2692291"/>
              <a:ext cx="86760" cy="89640"/>
            </p14:xfrm>
          </p:contentPart>
        </mc:Choice>
        <mc:Fallback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3FA1BDCF-E6AD-4DDF-88D0-29ED53CAD48C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762086" y="2629291"/>
                <a:ext cx="212400" cy="21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AFB24FF2-0A9C-4F3B-A23C-4AF15B13582E}"/>
                  </a:ext>
                </a:extLst>
              </p14:cNvPr>
              <p14:cNvContentPartPr/>
              <p14:nvPr/>
            </p14:nvContentPartPr>
            <p14:xfrm>
              <a:off x="4847046" y="2036731"/>
              <a:ext cx="33480" cy="623160"/>
            </p14:xfrm>
          </p:contentPart>
        </mc:Choice>
        <mc:Fallback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AFB24FF2-0A9C-4F3B-A23C-4AF15B13582E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829046" y="2018731"/>
                <a:ext cx="69120" cy="65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FF28048F-7FF5-4862-B0EA-8D6230900254}"/>
                  </a:ext>
                </a:extLst>
              </p14:cNvPr>
              <p14:cNvContentPartPr/>
              <p14:nvPr/>
            </p14:nvContentPartPr>
            <p14:xfrm>
              <a:off x="4883766" y="2828731"/>
              <a:ext cx="23400" cy="398520"/>
            </p14:xfrm>
          </p:contentPart>
        </mc:Choice>
        <mc:Fallback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FF28048F-7FF5-4862-B0EA-8D6230900254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865766" y="2810731"/>
                <a:ext cx="59040" cy="43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2C95BEAE-C696-42B3-979F-12450E5EB81D}"/>
                  </a:ext>
                </a:extLst>
              </p14:cNvPr>
              <p14:cNvContentPartPr/>
              <p14:nvPr/>
            </p14:nvContentPartPr>
            <p14:xfrm>
              <a:off x="5111286" y="2618851"/>
              <a:ext cx="215640" cy="239400"/>
            </p14:xfrm>
          </p:contentPart>
        </mc:Choice>
        <mc:Fallback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2C95BEAE-C696-42B3-979F-12450E5EB81D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093286" y="2600851"/>
                <a:ext cx="251280" cy="27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0B33707A-87FB-456A-8521-C7A6546EADD9}"/>
                  </a:ext>
                </a:extLst>
              </p14:cNvPr>
              <p14:cNvContentPartPr/>
              <p14:nvPr/>
            </p14:nvContentPartPr>
            <p14:xfrm>
              <a:off x="5140446" y="2665291"/>
              <a:ext cx="136800" cy="136080"/>
            </p14:xfrm>
          </p:contentPart>
        </mc:Choice>
        <mc:Fallback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0B33707A-87FB-456A-8521-C7A6546EADD9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122446" y="2647291"/>
                <a:ext cx="172440" cy="17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35" name="Ink 34">
                <a:extLst>
                  <a:ext uri="{FF2B5EF4-FFF2-40B4-BE49-F238E27FC236}">
                    <a16:creationId xmlns:a16="http://schemas.microsoft.com/office/drawing/2014/main" id="{8DF39405-1121-41A3-9DED-2D0E8CDA2241}"/>
                  </a:ext>
                </a:extLst>
              </p14:cNvPr>
              <p14:cNvContentPartPr/>
              <p14:nvPr/>
            </p14:nvContentPartPr>
            <p14:xfrm>
              <a:off x="5285526" y="2063011"/>
              <a:ext cx="716040" cy="515160"/>
            </p14:xfrm>
          </p:contentPart>
        </mc:Choice>
        <mc:Fallback>
          <p:pic>
            <p:nvPicPr>
              <p:cNvPr id="35" name="Ink 34">
                <a:extLst>
                  <a:ext uri="{FF2B5EF4-FFF2-40B4-BE49-F238E27FC236}">
                    <a16:creationId xmlns:a16="http://schemas.microsoft.com/office/drawing/2014/main" id="{8DF39405-1121-41A3-9DED-2D0E8CDA2241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5267526" y="2045011"/>
                <a:ext cx="751680" cy="55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49" name="Ink 48">
                <a:extLst>
                  <a:ext uri="{FF2B5EF4-FFF2-40B4-BE49-F238E27FC236}">
                    <a16:creationId xmlns:a16="http://schemas.microsoft.com/office/drawing/2014/main" id="{AED9C9ED-14E9-4B0E-8148-DB1B983A895E}"/>
                  </a:ext>
                </a:extLst>
              </p14:cNvPr>
              <p14:cNvContentPartPr/>
              <p14:nvPr/>
            </p14:nvContentPartPr>
            <p14:xfrm>
              <a:off x="5226486" y="3085411"/>
              <a:ext cx="1077840" cy="316800"/>
            </p14:xfrm>
          </p:contentPart>
        </mc:Choice>
        <mc:Fallback>
          <p:pic>
            <p:nvPicPr>
              <p:cNvPr id="49" name="Ink 48">
                <a:extLst>
                  <a:ext uri="{FF2B5EF4-FFF2-40B4-BE49-F238E27FC236}">
                    <a16:creationId xmlns:a16="http://schemas.microsoft.com/office/drawing/2014/main" id="{AED9C9ED-14E9-4B0E-8148-DB1B983A895E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208486" y="3067411"/>
                <a:ext cx="1113480" cy="35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52" name="Ink 51">
                <a:extLst>
                  <a:ext uri="{FF2B5EF4-FFF2-40B4-BE49-F238E27FC236}">
                    <a16:creationId xmlns:a16="http://schemas.microsoft.com/office/drawing/2014/main" id="{7D16B70B-8DF5-404B-9BB9-13A118BB5F5F}"/>
                  </a:ext>
                </a:extLst>
              </p14:cNvPr>
              <p14:cNvContentPartPr/>
              <p14:nvPr/>
            </p14:nvContentPartPr>
            <p14:xfrm>
              <a:off x="6492246" y="3166051"/>
              <a:ext cx="201600" cy="138960"/>
            </p14:xfrm>
          </p:contentPart>
        </mc:Choice>
        <mc:Fallback>
          <p:pic>
            <p:nvPicPr>
              <p:cNvPr id="52" name="Ink 51">
                <a:extLst>
                  <a:ext uri="{FF2B5EF4-FFF2-40B4-BE49-F238E27FC236}">
                    <a16:creationId xmlns:a16="http://schemas.microsoft.com/office/drawing/2014/main" id="{7D16B70B-8DF5-404B-9BB9-13A118BB5F5F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6474246" y="3148051"/>
                <a:ext cx="237240" cy="17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7F9EF5F5-3B03-44C2-854A-FBA2B037D6EB}"/>
                  </a:ext>
                </a:extLst>
              </p14:cNvPr>
              <p14:cNvContentPartPr/>
              <p14:nvPr/>
            </p14:nvContentPartPr>
            <p14:xfrm>
              <a:off x="7022886" y="3082531"/>
              <a:ext cx="543240" cy="223920"/>
            </p14:xfrm>
          </p:contentPart>
        </mc:Choice>
        <mc:Fallback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7F9EF5F5-3B03-44C2-854A-FBA2B037D6EB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7004886" y="3064531"/>
                <a:ext cx="578880" cy="25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76" name="Ink 75">
                <a:extLst>
                  <a:ext uri="{FF2B5EF4-FFF2-40B4-BE49-F238E27FC236}">
                    <a16:creationId xmlns:a16="http://schemas.microsoft.com/office/drawing/2014/main" id="{41B3052F-6BE2-414F-B777-CF32109E4CA4}"/>
                  </a:ext>
                </a:extLst>
              </p14:cNvPr>
              <p14:cNvContentPartPr/>
              <p14:nvPr/>
            </p14:nvContentPartPr>
            <p14:xfrm>
              <a:off x="5227566" y="3733411"/>
              <a:ext cx="1116720" cy="227520"/>
            </p14:xfrm>
          </p:contentPart>
        </mc:Choice>
        <mc:Fallback>
          <p:pic>
            <p:nvPicPr>
              <p:cNvPr id="76" name="Ink 75">
                <a:extLst>
                  <a:ext uri="{FF2B5EF4-FFF2-40B4-BE49-F238E27FC236}">
                    <a16:creationId xmlns:a16="http://schemas.microsoft.com/office/drawing/2014/main" id="{41B3052F-6BE2-414F-B777-CF32109E4CA4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209566" y="3715411"/>
                <a:ext cx="1152360" cy="26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93" name="Ink 92">
                <a:extLst>
                  <a:ext uri="{FF2B5EF4-FFF2-40B4-BE49-F238E27FC236}">
                    <a16:creationId xmlns:a16="http://schemas.microsoft.com/office/drawing/2014/main" id="{465587D1-C8A8-42ED-86D8-B285E59203DA}"/>
                  </a:ext>
                </a:extLst>
              </p14:cNvPr>
              <p14:cNvContentPartPr/>
              <p14:nvPr/>
            </p14:nvContentPartPr>
            <p14:xfrm>
              <a:off x="7434006" y="3597331"/>
              <a:ext cx="1013400" cy="288720"/>
            </p14:xfrm>
          </p:contentPart>
        </mc:Choice>
        <mc:Fallback>
          <p:pic>
            <p:nvPicPr>
              <p:cNvPr id="93" name="Ink 92">
                <a:extLst>
                  <a:ext uri="{FF2B5EF4-FFF2-40B4-BE49-F238E27FC236}">
                    <a16:creationId xmlns:a16="http://schemas.microsoft.com/office/drawing/2014/main" id="{465587D1-C8A8-42ED-86D8-B285E59203DA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7416006" y="3579331"/>
                <a:ext cx="1049040" cy="32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94" name="Ink 93">
                <a:extLst>
                  <a:ext uri="{FF2B5EF4-FFF2-40B4-BE49-F238E27FC236}">
                    <a16:creationId xmlns:a16="http://schemas.microsoft.com/office/drawing/2014/main" id="{300ECF9E-6BED-44DB-8A35-A341F5ACE78A}"/>
                  </a:ext>
                </a:extLst>
              </p14:cNvPr>
              <p14:cNvContentPartPr/>
              <p14:nvPr/>
            </p14:nvContentPartPr>
            <p14:xfrm>
              <a:off x="7036926" y="3666811"/>
              <a:ext cx="167400" cy="209520"/>
            </p14:xfrm>
          </p:contentPart>
        </mc:Choice>
        <mc:Fallback>
          <p:pic>
            <p:nvPicPr>
              <p:cNvPr id="94" name="Ink 93">
                <a:extLst>
                  <a:ext uri="{FF2B5EF4-FFF2-40B4-BE49-F238E27FC236}">
                    <a16:creationId xmlns:a16="http://schemas.microsoft.com/office/drawing/2014/main" id="{300ECF9E-6BED-44DB-8A35-A341F5ACE78A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7018926" y="3648811"/>
                <a:ext cx="203040" cy="24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95" name="Ink 94">
                <a:extLst>
                  <a:ext uri="{FF2B5EF4-FFF2-40B4-BE49-F238E27FC236}">
                    <a16:creationId xmlns:a16="http://schemas.microsoft.com/office/drawing/2014/main" id="{4D93BEA0-D06A-4EE2-B954-2D7ECED28314}"/>
                  </a:ext>
                </a:extLst>
              </p14:cNvPr>
              <p14:cNvContentPartPr/>
              <p14:nvPr/>
            </p14:nvContentPartPr>
            <p14:xfrm>
              <a:off x="6607806" y="3662491"/>
              <a:ext cx="225000" cy="211320"/>
            </p14:xfrm>
          </p:contentPart>
        </mc:Choice>
        <mc:Fallback>
          <p:pic>
            <p:nvPicPr>
              <p:cNvPr id="95" name="Ink 94">
                <a:extLst>
                  <a:ext uri="{FF2B5EF4-FFF2-40B4-BE49-F238E27FC236}">
                    <a16:creationId xmlns:a16="http://schemas.microsoft.com/office/drawing/2014/main" id="{4D93BEA0-D06A-4EE2-B954-2D7ECED28314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6589806" y="3644491"/>
                <a:ext cx="260640" cy="24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104" name="Ink 103">
                <a:extLst>
                  <a:ext uri="{FF2B5EF4-FFF2-40B4-BE49-F238E27FC236}">
                    <a16:creationId xmlns:a16="http://schemas.microsoft.com/office/drawing/2014/main" id="{29F736B7-F829-48A7-B926-C746A562F552}"/>
                  </a:ext>
                </a:extLst>
              </p14:cNvPr>
              <p14:cNvContentPartPr/>
              <p14:nvPr/>
            </p14:nvContentPartPr>
            <p14:xfrm>
              <a:off x="8724966" y="3579331"/>
              <a:ext cx="857520" cy="294480"/>
            </p14:xfrm>
          </p:contentPart>
        </mc:Choice>
        <mc:Fallback>
          <p:pic>
            <p:nvPicPr>
              <p:cNvPr id="104" name="Ink 103">
                <a:extLst>
                  <a:ext uri="{FF2B5EF4-FFF2-40B4-BE49-F238E27FC236}">
                    <a16:creationId xmlns:a16="http://schemas.microsoft.com/office/drawing/2014/main" id="{29F736B7-F829-48A7-B926-C746A562F552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8706966" y="3561331"/>
                <a:ext cx="893160" cy="33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113" name="Ink 112">
                <a:extLst>
                  <a:ext uri="{FF2B5EF4-FFF2-40B4-BE49-F238E27FC236}">
                    <a16:creationId xmlns:a16="http://schemas.microsoft.com/office/drawing/2014/main" id="{4D91710C-CB34-4B3C-9250-67A5E0F6D5C6}"/>
                  </a:ext>
                </a:extLst>
              </p14:cNvPr>
              <p14:cNvContentPartPr/>
              <p14:nvPr/>
            </p14:nvContentPartPr>
            <p14:xfrm>
              <a:off x="6609246" y="6536731"/>
              <a:ext cx="360" cy="360"/>
            </p14:xfrm>
          </p:contentPart>
        </mc:Choice>
        <mc:Fallback>
          <p:pic>
            <p:nvPicPr>
              <p:cNvPr id="113" name="Ink 112">
                <a:extLst>
                  <a:ext uri="{FF2B5EF4-FFF2-40B4-BE49-F238E27FC236}">
                    <a16:creationId xmlns:a16="http://schemas.microsoft.com/office/drawing/2014/main" id="{4D91710C-CB34-4B3C-9250-67A5E0F6D5C6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6591246" y="6518731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117" name="Ink 116">
                <a:extLst>
                  <a:ext uri="{FF2B5EF4-FFF2-40B4-BE49-F238E27FC236}">
                    <a16:creationId xmlns:a16="http://schemas.microsoft.com/office/drawing/2014/main" id="{7F05E8A9-1F63-4041-8263-A83FE74B8661}"/>
                  </a:ext>
                </a:extLst>
              </p14:cNvPr>
              <p14:cNvContentPartPr/>
              <p14:nvPr/>
            </p14:nvContentPartPr>
            <p14:xfrm>
              <a:off x="4180686" y="3186571"/>
              <a:ext cx="587520" cy="1271880"/>
            </p14:xfrm>
          </p:contentPart>
        </mc:Choice>
        <mc:Fallback>
          <p:pic>
            <p:nvPicPr>
              <p:cNvPr id="117" name="Ink 116">
                <a:extLst>
                  <a:ext uri="{FF2B5EF4-FFF2-40B4-BE49-F238E27FC236}">
                    <a16:creationId xmlns:a16="http://schemas.microsoft.com/office/drawing/2014/main" id="{7F05E8A9-1F63-4041-8263-A83FE74B8661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4162686" y="3168571"/>
                <a:ext cx="623160" cy="130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119" name="Ink 118">
                <a:extLst>
                  <a:ext uri="{FF2B5EF4-FFF2-40B4-BE49-F238E27FC236}">
                    <a16:creationId xmlns:a16="http://schemas.microsoft.com/office/drawing/2014/main" id="{90BDAE2E-E646-4009-B7CB-72666194D957}"/>
                  </a:ext>
                </a:extLst>
              </p14:cNvPr>
              <p14:cNvContentPartPr/>
              <p14:nvPr/>
            </p14:nvContentPartPr>
            <p14:xfrm>
              <a:off x="4046406" y="4759771"/>
              <a:ext cx="439200" cy="324720"/>
            </p14:xfrm>
          </p:contentPart>
        </mc:Choice>
        <mc:Fallback>
          <p:pic>
            <p:nvPicPr>
              <p:cNvPr id="119" name="Ink 118">
                <a:extLst>
                  <a:ext uri="{FF2B5EF4-FFF2-40B4-BE49-F238E27FC236}">
                    <a16:creationId xmlns:a16="http://schemas.microsoft.com/office/drawing/2014/main" id="{90BDAE2E-E646-4009-B7CB-72666194D957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4028406" y="4741771"/>
                <a:ext cx="474840" cy="36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130" name="Ink 129">
                <a:extLst>
                  <a:ext uri="{FF2B5EF4-FFF2-40B4-BE49-F238E27FC236}">
                    <a16:creationId xmlns:a16="http://schemas.microsoft.com/office/drawing/2014/main" id="{F296BDA7-AEE7-4BC0-A9FF-BC62DF835D47}"/>
                  </a:ext>
                </a:extLst>
              </p14:cNvPr>
              <p14:cNvContentPartPr/>
              <p14:nvPr/>
            </p14:nvContentPartPr>
            <p14:xfrm>
              <a:off x="4758486" y="4669411"/>
              <a:ext cx="1189440" cy="357120"/>
            </p14:xfrm>
          </p:contentPart>
        </mc:Choice>
        <mc:Fallback>
          <p:pic>
            <p:nvPicPr>
              <p:cNvPr id="130" name="Ink 129">
                <a:extLst>
                  <a:ext uri="{FF2B5EF4-FFF2-40B4-BE49-F238E27FC236}">
                    <a16:creationId xmlns:a16="http://schemas.microsoft.com/office/drawing/2014/main" id="{F296BDA7-AEE7-4BC0-A9FF-BC62DF835D47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4740486" y="4651411"/>
                <a:ext cx="1225080" cy="392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06929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WelcomeDoc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Segoe 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F25A0713-A64B-439B-91E9-551CE2BAEA8D}" vid="{FD9CE0B8-0910-4446-AF74-F335AEE71FF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8a52e8c320b9a064ae3583ae3861c9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8020cb39231a0945110f9cd888b521a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EE8C63A-4744-4DE4-BB49-0FF0B5375C6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50072C5-DDE0-4258-BA7A-4D4B80DFA63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FD7FC771-7DFE-49DA-B577-71181BFBCB2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{264AE151-1592-41B6-9462-D41820CE6E6F}tf10001108</Template>
  <TotalTime>0</TotalTime>
  <Words>324</Words>
  <Application>Microsoft Office PowerPoint</Application>
  <PresentationFormat>Widescreen</PresentationFormat>
  <Paragraphs>128</Paragraphs>
  <Slides>31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9" baseType="lpstr">
      <vt:lpstr>Arial</vt:lpstr>
      <vt:lpstr>Calibri</vt:lpstr>
      <vt:lpstr>Cambria</vt:lpstr>
      <vt:lpstr>Cambria Math</vt:lpstr>
      <vt:lpstr>Segoe UI</vt:lpstr>
      <vt:lpstr>Segoe UI Light</vt:lpstr>
      <vt:lpstr>Wingdings</vt:lpstr>
      <vt:lpstr>WelcomeDoc</vt:lpstr>
      <vt:lpstr>Support Vector Machines</vt:lpstr>
      <vt:lpstr>Table of Contents</vt:lpstr>
      <vt:lpstr>1. Linear Regression</vt:lpstr>
      <vt:lpstr>Linear Classifier</vt:lpstr>
      <vt:lpstr>Linear Classifier</vt:lpstr>
      <vt:lpstr>Linear Classifier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Kernel Methods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2020-05-03T10:02:07Z</dcterms:created>
  <dcterms:modified xsi:type="dcterms:W3CDTF">2020-05-25T09:40:49Z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